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726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1EBD-46FF-5DC1-D138-C6D54BA59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B1B54-7836-577A-6324-4AFDC39EE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61CB7-699E-4398-E1FF-8E4CC852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9941C-E2E6-D22D-7D60-2E23D353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C6073-FE3D-5C0F-AE71-5312FFD1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0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DDEF-2F22-32A8-5075-D3D5DA9F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6D6FA-A1FB-0026-B18A-B1F9FB047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931AC-3ADD-DF84-072A-4B11FC72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EF54A-C09D-2317-6F00-98397B64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84504-4672-21DD-2AC9-F14E1F4D0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7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5DB767-F4FB-F734-9600-634871129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E2C8-A628-DCFA-DCFA-4A1251C65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AA9D6-83A2-D6F8-4ACB-37506548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5863B-A8AA-B750-A062-B356B7D9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16663-8043-E793-C2A5-C132C723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5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89B4-3DF3-8E48-5C8F-E1DB4542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5EECA-5829-D569-358D-6D2877E30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2E719-F930-0088-CD34-BB040F6F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804AD-A0D6-F85D-6A75-5EA03FB36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D18F3-5B4C-89BE-1061-8D84CB9D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0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A25D-CCB9-C46C-52BE-B361FADA3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B124B-7538-2C5D-8A72-E0A1B29AF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D5EEB-C9D1-DB61-1240-AC4111FF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F2B63-7BF1-C8C4-89E0-F89D0E346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46D13-5025-E8CE-431D-C5FBFC50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3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5C1B-E4B4-D424-E01A-DD9721E0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9558C-D4C2-67B3-E7D2-5C6AD1C20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42D05-8E61-3740-9B60-19F43FD04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D1010-1205-52FC-E435-5653BAB9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3D475-2CAA-F505-A95E-5D47B5879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5E30F-E37E-9465-9AF8-DB1C6811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3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BE6F-34A5-86F0-4009-772E234D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49EF9-41B0-D361-608B-F700F39C5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3A1E5-864A-3430-258F-8DA28CC2C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2E94C-18E6-6650-C0A3-AD0ADFE49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A51497-97DC-17F3-8951-40C561CC5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512D5-50EA-3E8D-C3E0-9B098F51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9FEB29-82CF-32EB-3C8D-94625475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4C0E1-5FC9-D014-30E5-737EE5FE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6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A3A06-87BD-D497-B560-9381C2E4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BCC890-2939-9627-A8FF-A2571752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C38C1-C80A-CF22-2919-47A16E8DB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648D9-A093-838A-D3FA-2E75DCFF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6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D52E4D-4629-2899-1CD4-6D430A37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6938A-84D4-E199-41FF-0C02198B2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86A1B-F1E3-428C-F1D6-04276E94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4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E15D-6F97-A7AE-55ED-AAD2C65AD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32442-7296-A62D-58C9-F3D031982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F27AE-C1E5-1DF2-FBB7-92841CCB9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6A39C-CB78-9B58-8AFC-E09ABF583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EB546-21B2-EB1D-101F-3808BFD2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4DA01-7AA7-AB7C-DC45-619C66EB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7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62F2-6C45-9BE0-21CF-28134382F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D2686F-5EBF-1688-58B9-3D688CDA1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5AE09-2197-567F-4C91-BBB6776BD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0E8E6-D5BE-3CD7-181E-A08F3825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AB1BA-2770-6108-CCDC-ADA72003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36E13-D756-0699-8E06-D605572E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7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F163CC-A971-31D0-54B0-8D05029F6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30A4E-B819-E829-9EAC-084C1B09F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077A9-86E2-E764-7639-BCE1B91B4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110A7-7976-BE01-CF21-F7DEA8A48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F261A-9D5C-AF63-EEB6-B3362A2D7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4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AE56C-2F71-A70F-6DF3-4D570B6EF3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MSc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5CE2C-D3DB-8C3B-152F-970C608157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Energy Consumption Analysis and Optimizations for Scottish Councils</a:t>
            </a:r>
          </a:p>
        </p:txBody>
      </p:sp>
    </p:spTree>
    <p:extLst>
      <p:ext uri="{BB962C8B-B14F-4D97-AF65-F5344CB8AC3E}">
        <p14:creationId xmlns:p14="http://schemas.microsoft.com/office/powerpoint/2010/main" val="394393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E497-E841-5BE4-BE2B-EF388681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Motivation, Aims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67441-B46D-9673-E80B-89CA0539F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76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FC82B-BCAC-7FCF-4C71-86D6CD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/ 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91E82-184A-82F2-B678-779E51613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39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 Dashboard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812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8F449-9402-3F14-FC24-02DBFE1BF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23A1E-6B6B-3B7F-7FF6-D13781ADB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8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C40D-BB57-A8A7-8AD8-5A79E9D6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and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C6F8D-6B9F-EA72-D899-2B425E695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5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DA48-BED0-8799-E5FC-93C044CE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308B5-0E55-3860-65DE-1A7F71964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53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05e2ecbf-3ef9-4d4d-af09-dbe972c633f2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+1Yy27bMBD8FYOXXISCkizLzi1R3FNRBHGRS+HDilwrTGhRoKgkbuB/75Jy0rrNAy2S1i3si6UluY+Z1Y7sOyZV22hYfYQlskN2bMzVEuzVIGYRq7dtAscln8Sc83zIkccoEGmXaZwydcsO75gDW6E7V20H2jsk4+d5xEDrU6j83QJ0ixFr0LamBq2+YL+ZlpztcB0xvG20seBdzhw49G6vaTvdUyrxu5QignDqGmcoXG89w8ZYd38fsba/Ciltr3lnIWBhageqJsfeNslQAiblqIQ0wxyzPA2BF0q7zZZyNb1tLNVDVa4aD8uRvIZaoGQhaYttu4lQGN0tw9V0yz4znRV4houwVDvlVuRmJozTUMtBoRFqlIMTcMDWBMWpNQRU2EQ2LIzEYL8wN4VFskh2yNdzsrSqrvQGym81furzbLUSaD1R5SXBEKpZIhHlL6QP5otq+mAK+3Ufi74x1HzHPijCofd9Drrzbg9O6IQ0N/UBJUWfuU+tZ4YSv/yOgnCiDVHeFhpKgdYSmQ/HWSLLNB9RkyaJyPMXySzIS2WsElTkH+BzSp1XrQbUhW23JPIGvkGN3dP7C0j1bI9iKPPFaAFjzoclSEhL2FG2A2F7hp9Hp2dVpNLrTDlKkmwykfFQZtnvD+SjqrJYwb0CTN+a7x5hb3zf1Rvh4T8TH/0H06dRWFyAdVvdSYeMlWiPV4GeE2Xv5TeJfqhiR6hZz59o/Q0zq7813mAh4rEYSRxO4jgVIovlcNfGW2EISqUH4RVyP99egKfnNU2zMifJSrjIcp7GOc929SXlCdmK/tm5+2JDavphUOiuJSZQ9nkWZlma/aR7ZZnHfJTJIek8F4Je1/Mxlnwv87syl8NjsG/5V538oe0f0znTubYBgafk7RG9o2ahaJ64ZzUv/L/yIHfr9VdBPDyD3xEAAA==&quot;"/>
    <we:property name="creatorSessionId" value="&quot;5fe0a93b-4206-4b2a-a203-2c6f91d1bd0a&quot;"/>
    <we:property name="creatorTenantId" value="&quot;51a0a69c-0e4f-4b3d-b642-12e013198635&quot;"/>
    <we:property name="creatorUserId" value="&quot;10032001C948BB18&quot;"/>
    <we:property name="datasetId" value="&quot;9f0bcb28-b944-457b-b6af-d87129d0229b&quot;"/>
    <we:property name="embedUrl" value="&quot;/reportEmbed?reportId=b810e249-fe92-405c-b8f7-abd999a77557&amp;config=eyJjbHVzdGVyVXJsIjoiaHR0cHM6Ly9XQUJJLU5PUlRILUVVUk9QRS1yZWRpcmVjdC5hbmFseXNpcy53aW5kb3dzLm5ldCIsImVtYmVkRmVhdHVyZXMiOnsibW9kZXJuRW1iZWQiOnRydWUsInVzYWdlTWV0cmljc1ZOZXh0Ijp0cnVlfX0%3D&amp;disableSensitivityBanner=true&quot;"/>
    <we:property name="initialStateBookmark" value="&quot;H4sIAAAAAAAAA+1YW0/bMBT+K5VfeImmXJqm5a2EIk1cRSf2MKHJsU+DwY0jxwE61P++Yycd6yh0mmArU19a++T43L4v57h9IFxUpaSzEzoFskv2lLqZUn3TCYhHilZ2enp4PDw//HoyPB6hWJVGqKIiuw/EUJ2DuRBVTaW1gMIvlx6hUp7R3O4mVFbgkRJ0pQoqxTdolPGR0TXMPQL3pVSaWpNjQw1Ys7eojnv0HXyI0CNlRtzCGJhppOdQKm0We49UzcqFtPzMGnMOU1UYKgo0bGWDGDiFMOtlNIohgTiJnOOJkKZVyWaj+1JjPpjlrLR1GPJbWjDgxAWtoapaD6mS9dStRkvysao1g3OYuEeFEWaGZsZMGUkL3kkl0AJ4Z58aSuZYijOtsFBOCWWQKg5OfqXuUg0o4WTXn1+ipBJFLttSPub4qYmzkoKBtkBl11gGl80UECi7yAFrYA9hXmXjT0D1mPvy6mIBROiRA62m7lhLlQo9rEnKI01IGLRHPl+BBmcAseBiAc/HXwpXtSq/UdJm40J5vnzo+YLK2lETDR8J0+T/0IhROfT9+MhqXs7xYz53Z7iN/2mRptYofoPjxkpzO/t4gqu7YofM543FBYMxwuufqPojrremkE3KIyFPuv045FmU9PwAwpAlyVrSp2glV1owTPIv8H6E7MxnHWRIVU+R5B37Iiv96q/B+4f3+Uo1aPcCmiWT3oT2fb+bUU6jjG4o2g6wLcIvV6dBlUU88H0/64VhPBjwoMvj+M8H1zDPNeR00YpHb413U2ErPKiLdkD7T4H3/oPuUwpIr6g2S+zEQ0pz0HszB8++0ItrCs7X0SZCY0fhSuq3yMz+VXujExb0WY9DdxAEEWNxwLub1t5ShaUUsuMuTNv+tqY8Da5RFGcJjqzQZ3HiR0Hix5t6SXlmbHnvtu+uJaTEH1CprCtEAngTZ6qmmdp2ulce85D0Yt7FOe8zhtf1pA+Zvx3zm9KX3Wuwpfyrdn5H+1VzTtWmKimDM7S2Yt4hWdCbBe7FmWf/bCLOByIpMrluRi702+C+A3Ecd/4nEwAA&quot;"/>
    <we:property name="isFiltersActionButtonVisible" value="true"/>
    <we:property name="pageDisplayName" value="&quot;Dasboard&quot;"/>
    <we:property name="pageName" value="&quot;ReportSection&quot;"/>
    <we:property name="reportEmbeddedTime" value="&quot;2023-04-18T16:10:23.571Z&quot;"/>
    <we:property name="reportName" value="&quot;Scotish Council Energy Consumption&quot;"/>
    <we:property name="reportState" value="&quot;CONNECTED&quot;"/>
    <we:property name="reportUrl" value="&quot;/groups/me/reports/b810e249-fe92-405c-b8f7-abd999a77557/ReportSection?bookmarkGuid=ac67d216-85ea-445e-a026-eb4d318a5431&amp;bookmarkUsage=1&amp;ctid=51a0a69c-0e4f-4b3d-b642-12e013198635&amp;fromEntryPoint=export&quot;"/>
    <we:property name="isFooterCollapsed" value="true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33</Words>
  <Application>Microsoft Macintosh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 Light</vt:lpstr>
      <vt:lpstr>Office Theme</vt:lpstr>
      <vt:lpstr>MSc Data Science</vt:lpstr>
      <vt:lpstr>Motivation, Aims and Objectives</vt:lpstr>
      <vt:lpstr>Design / Project Plan</vt:lpstr>
      <vt:lpstr>Microsoft Power BI Dashboard</vt:lpstr>
      <vt:lpstr>EDA </vt:lpstr>
      <vt:lpstr>Machine Learning and Deployment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Data Science</dc:title>
  <dc:creator>KIRANKUMAR CHAUDHARY (2120051)</dc:creator>
  <cp:lastModifiedBy>KIRANKUMAR CHAUDHARY (2120051)</cp:lastModifiedBy>
  <cp:revision>10</cp:revision>
  <dcterms:created xsi:type="dcterms:W3CDTF">2023-04-18T15:52:08Z</dcterms:created>
  <dcterms:modified xsi:type="dcterms:W3CDTF">2023-04-19T10:56:14Z</dcterms:modified>
</cp:coreProperties>
</file>