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E497-E841-5BE4-BE2B-EF38868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Motivation,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441-B46D-9673-E80B-89CA0539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82B-BCAC-7FCF-4C71-86D6CD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1E82-184A-82F2-B678-779E516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9-9402-3F14-FC24-02DBFE1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A1E-6B6B-3B7F-7FF6-D13781A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40D-BB57-A8A7-8AD8-5A79E9D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F8D-6B9F-EA72-D899-2B425E69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A48-BED0-8799-E5FC-93C044C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B5-0E55-3860-65DE-1A7F719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MSc Data Science</vt:lpstr>
      <vt:lpstr>Motivation, Aims and Objectives</vt:lpstr>
      <vt:lpstr>Design / Project Plan</vt:lpstr>
      <vt:lpstr>Microsoft Power BI Dashboard</vt:lpstr>
      <vt:lpstr>EDA </vt:lpstr>
      <vt:lpstr>Machine Learning and Deployment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10</cp:revision>
  <dcterms:created xsi:type="dcterms:W3CDTF">2023-04-18T15:52:08Z</dcterms:created>
  <dcterms:modified xsi:type="dcterms:W3CDTF">2023-04-19T12:46:21Z</dcterms:modified>
</cp:coreProperties>
</file>