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55014345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E7D6D-F916-1C0E-9A2A-AE27ECCBBFC4}" v="66" dt="2020-05-21T12:13:25.235"/>
    <p1510:client id="{8D2703EE-CE89-9D4C-A68C-E61408EC303B}" v="19" dt="2020-02-18T12:23:07.479"/>
    <p1510:client id="{9343726E-9D1D-5D15-24F9-C454D532B179}" v="679" dt="2020-03-03T13:59:23.44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Kumar Ponna" userId="S::kirankumar.ponna@enquero.com::4823302e-bde3-4206-843c-6c0aeed05bf9" providerId="AD" clId="Web-{059E7D6D-F916-1C0E-9A2A-AE27ECCBBFC4}"/>
    <pc:docChg chg="delSld modSld">
      <pc:chgData name="Kiran Kumar Ponna" userId="S::kirankumar.ponna@enquero.com::4823302e-bde3-4206-843c-6c0aeed05bf9" providerId="AD" clId="Web-{059E7D6D-F916-1C0E-9A2A-AE27ECCBBFC4}" dt="2020-05-21T12:13:25.235" v="63"/>
      <pc:docMkLst>
        <pc:docMk/>
      </pc:docMkLst>
      <pc:sldChg chg="del">
        <pc:chgData name="Kiran Kumar Ponna" userId="S::kirankumar.ponna@enquero.com::4823302e-bde3-4206-843c-6c0aeed05bf9" providerId="AD" clId="Web-{059E7D6D-F916-1C0E-9A2A-AE27ECCBBFC4}" dt="2020-05-21T12:13:25.219" v="54"/>
        <pc:sldMkLst>
          <pc:docMk/>
          <pc:sldMk cId="2755022606" sldId="550143449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19" v="53"/>
        <pc:sldMkLst>
          <pc:docMk/>
          <pc:sldMk cId="474352303" sldId="550143451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19" v="52"/>
        <pc:sldMkLst>
          <pc:docMk/>
          <pc:sldMk cId="588009838" sldId="550143452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35" v="59"/>
        <pc:sldMkLst>
          <pc:docMk/>
          <pc:sldMk cId="2401622830" sldId="550143453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35" v="57"/>
        <pc:sldMkLst>
          <pc:docMk/>
          <pc:sldMk cId="807106208" sldId="550143455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35" v="58"/>
        <pc:sldMkLst>
          <pc:docMk/>
          <pc:sldMk cId="729997929" sldId="550143456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19" v="56"/>
        <pc:sldMkLst>
          <pc:docMk/>
          <pc:sldMk cId="2751523588" sldId="550143457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19" v="55"/>
        <pc:sldMkLst>
          <pc:docMk/>
          <pc:sldMk cId="350268336" sldId="550143458"/>
        </pc:sldMkLst>
      </pc:sldChg>
      <pc:sldChg chg="modSp">
        <pc:chgData name="Kiran Kumar Ponna" userId="S::kirankumar.ponna@enquero.com::4823302e-bde3-4206-843c-6c0aeed05bf9" providerId="AD" clId="Web-{059E7D6D-F916-1C0E-9A2A-AE27ECCBBFC4}" dt="2020-05-21T12:13:17.923" v="49" actId="20577"/>
        <pc:sldMkLst>
          <pc:docMk/>
          <pc:sldMk cId="2936444523" sldId="550143459"/>
        </pc:sldMkLst>
        <pc:spChg chg="mod">
          <ac:chgData name="Kiran Kumar Ponna" userId="S::kirankumar.ponna@enquero.com::4823302e-bde3-4206-843c-6c0aeed05bf9" providerId="AD" clId="Web-{059E7D6D-F916-1C0E-9A2A-AE27ECCBBFC4}" dt="2020-05-21T12:13:05.907" v="36" actId="20577"/>
          <ac:spMkLst>
            <pc:docMk/>
            <pc:sldMk cId="2936444523" sldId="550143459"/>
            <ac:spMk id="4" creationId="{9F768AAB-603C-4741-970D-AB106A26F100}"/>
          </ac:spMkLst>
        </pc:spChg>
        <pc:spChg chg="mod">
          <ac:chgData name="Kiran Kumar Ponna" userId="S::kirankumar.ponna@enquero.com::4823302e-bde3-4206-843c-6c0aeed05bf9" providerId="AD" clId="Web-{059E7D6D-F916-1C0E-9A2A-AE27ECCBBFC4}" dt="2020-05-21T12:13:17.923" v="49" actId="20577"/>
          <ac:spMkLst>
            <pc:docMk/>
            <pc:sldMk cId="2936444523" sldId="550143459"/>
            <ac:spMk id="5" creationId="{C74CF52E-B180-E54C-95E9-5E93CE861660}"/>
          </ac:spMkLst>
        </pc:spChg>
        <pc:spChg chg="mod">
          <ac:chgData name="Kiran Kumar Ponna" userId="S::kirankumar.ponna@enquero.com::4823302e-bde3-4206-843c-6c0aeed05bf9" providerId="AD" clId="Web-{059E7D6D-F916-1C0E-9A2A-AE27ECCBBFC4}" dt="2020-05-21T12:12:20.641" v="7" actId="1076"/>
          <ac:spMkLst>
            <pc:docMk/>
            <pc:sldMk cId="2936444523" sldId="550143459"/>
            <ac:spMk id="8" creationId="{BFFE3745-7E48-E84E-9C21-45CD0EFC7028}"/>
          </ac:spMkLst>
        </pc:spChg>
      </pc:sldChg>
      <pc:sldChg chg="del">
        <pc:chgData name="Kiran Kumar Ponna" userId="S::kirankumar.ponna@enquero.com::4823302e-bde3-4206-843c-6c0aeed05bf9" providerId="AD" clId="Web-{059E7D6D-F916-1C0E-9A2A-AE27ECCBBFC4}" dt="2020-05-21T12:13:25.235" v="60"/>
        <pc:sldMkLst>
          <pc:docMk/>
          <pc:sldMk cId="3719121507" sldId="550143460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35" v="61"/>
        <pc:sldMkLst>
          <pc:docMk/>
          <pc:sldMk cId="1572127731" sldId="550143461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35" v="63"/>
        <pc:sldMkLst>
          <pc:docMk/>
          <pc:sldMk cId="1477689670" sldId="550143462"/>
        </pc:sldMkLst>
      </pc:sldChg>
      <pc:sldChg chg="del">
        <pc:chgData name="Kiran Kumar Ponna" userId="S::kirankumar.ponna@enquero.com::4823302e-bde3-4206-843c-6c0aeed05bf9" providerId="AD" clId="Web-{059E7D6D-F916-1C0E-9A2A-AE27ECCBBFC4}" dt="2020-05-21T12:13:25.235" v="62"/>
        <pc:sldMkLst>
          <pc:docMk/>
          <pc:sldMk cId="3614320777" sldId="5501434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Lato Regular"/>
      </a:defRPr>
    </a:lvl1pPr>
    <a:lvl2pPr indent="228600" latinLnBrk="0">
      <a:defRPr sz="1200">
        <a:latin typeface="+mj-lt"/>
        <a:ea typeface="+mj-ea"/>
        <a:cs typeface="+mj-cs"/>
        <a:sym typeface="Lato Regular"/>
      </a:defRPr>
    </a:lvl2pPr>
    <a:lvl3pPr indent="457200" latinLnBrk="0">
      <a:defRPr sz="1200">
        <a:latin typeface="+mj-lt"/>
        <a:ea typeface="+mj-ea"/>
        <a:cs typeface="+mj-cs"/>
        <a:sym typeface="Lato Regular"/>
      </a:defRPr>
    </a:lvl3pPr>
    <a:lvl4pPr indent="685800" latinLnBrk="0">
      <a:defRPr sz="1200">
        <a:latin typeface="+mj-lt"/>
        <a:ea typeface="+mj-ea"/>
        <a:cs typeface="+mj-cs"/>
        <a:sym typeface="Lato Regular"/>
      </a:defRPr>
    </a:lvl4pPr>
    <a:lvl5pPr indent="914400" latinLnBrk="0">
      <a:defRPr sz="1200">
        <a:latin typeface="+mj-lt"/>
        <a:ea typeface="+mj-ea"/>
        <a:cs typeface="+mj-cs"/>
        <a:sym typeface="Lato Regular"/>
      </a:defRPr>
    </a:lvl5pPr>
    <a:lvl6pPr indent="1143000" latinLnBrk="0">
      <a:defRPr sz="1200">
        <a:latin typeface="+mj-lt"/>
        <a:ea typeface="+mj-ea"/>
        <a:cs typeface="+mj-cs"/>
        <a:sym typeface="Lato Regular"/>
      </a:defRPr>
    </a:lvl6pPr>
    <a:lvl7pPr indent="1371600" latinLnBrk="0">
      <a:defRPr sz="1200">
        <a:latin typeface="+mj-lt"/>
        <a:ea typeface="+mj-ea"/>
        <a:cs typeface="+mj-cs"/>
        <a:sym typeface="Lato Regular"/>
      </a:defRPr>
    </a:lvl7pPr>
    <a:lvl8pPr indent="1600200" latinLnBrk="0">
      <a:defRPr sz="1200">
        <a:latin typeface="+mj-lt"/>
        <a:ea typeface="+mj-ea"/>
        <a:cs typeface="+mj-cs"/>
        <a:sym typeface="Lato Regular"/>
      </a:defRPr>
    </a:lvl8pPr>
    <a:lvl9pPr indent="1828800" latinLnBrk="0">
      <a:defRPr sz="1200">
        <a:latin typeface="+mj-lt"/>
        <a:ea typeface="+mj-ea"/>
        <a:cs typeface="+mj-cs"/>
        <a:sym typeface="Lato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304800" y="145423"/>
            <a:ext cx="8926287" cy="104837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3690" y="5530960"/>
            <a:ext cx="9573749" cy="434981"/>
          </a:xfrm>
          <a:prstGeom prst="rect">
            <a:avLst/>
          </a:prstGeom>
        </p:spPr>
        <p:txBody>
          <a:bodyPr lIns="45710" tIns="45710" rIns="45710" bIns="45710" anchor="b">
            <a:normAutofit/>
          </a:bodyPr>
          <a:lstStyle>
            <a:lvl1pPr marL="226476" indent="-226476" defTabSz="804747">
              <a:lnSpc>
                <a:spcPct val="100000"/>
              </a:lnSpc>
              <a:defRPr sz="1800">
                <a:solidFill>
                  <a:srgbClr val="282828"/>
                </a:solidFill>
              </a:defRPr>
            </a:lvl1pPr>
            <a:lvl2pPr marL="226476" indent="-35981" defTabSz="804747">
              <a:lnSpc>
                <a:spcPct val="100000"/>
              </a:lnSpc>
              <a:buSzTx/>
              <a:buNone/>
              <a:defRPr sz="1800">
                <a:solidFill>
                  <a:srgbClr val="282828"/>
                </a:solidFill>
              </a:defRPr>
            </a:lvl2pPr>
            <a:lvl3pPr marL="226476" indent="0" defTabSz="804747">
              <a:lnSpc>
                <a:spcPct val="100000"/>
              </a:lnSpc>
              <a:buSzTx/>
              <a:buNone/>
              <a:defRPr sz="1800">
                <a:solidFill>
                  <a:srgbClr val="282828"/>
                </a:solidFill>
              </a:defRPr>
            </a:lvl3pPr>
            <a:lvl4pPr marL="226476" indent="0" defTabSz="804747">
              <a:lnSpc>
                <a:spcPct val="100000"/>
              </a:lnSpc>
              <a:buSzTx/>
              <a:buNone/>
              <a:defRPr sz="1800">
                <a:solidFill>
                  <a:srgbClr val="282828"/>
                </a:solidFill>
              </a:defRPr>
            </a:lvl4pPr>
            <a:lvl5pPr marL="226476" indent="0" defTabSz="804747">
              <a:lnSpc>
                <a:spcPct val="100000"/>
              </a:lnSpc>
              <a:buSzTx/>
              <a:buNone/>
              <a:defRPr sz="1800">
                <a:solidFill>
                  <a:srgbClr val="28282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2260">
              <a:lnSpc>
                <a:spcPct val="80000"/>
              </a:lnSpc>
              <a:defRPr>
                <a:solidFill>
                  <a:srgbClr val="00507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6134" y="143648"/>
            <a:ext cx="968037" cy="21442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0" tIns="45710" rIns="45710" bIns="4571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60" y="6546604"/>
            <a:ext cx="266189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7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0" i="0" u="none" strike="noStrike" cap="none" spc="0" baseline="0">
          <a:solidFill>
            <a:srgbClr val="44546A"/>
          </a:solidFill>
          <a:uFillTx/>
          <a:latin typeface="Lato Light"/>
          <a:ea typeface="Lato Light"/>
          <a:cs typeface="Lato Light"/>
          <a:sym typeface="Lato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0" i="0" u="none" strike="noStrike" cap="none" spc="0" baseline="0">
          <a:solidFill>
            <a:srgbClr val="44546A"/>
          </a:solidFill>
          <a:uFillTx/>
          <a:latin typeface="Lato Light"/>
          <a:ea typeface="Lato Light"/>
          <a:cs typeface="Lato Light"/>
          <a:sym typeface="Lato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0" i="0" u="none" strike="noStrike" cap="none" spc="0" baseline="0">
          <a:solidFill>
            <a:srgbClr val="44546A"/>
          </a:solidFill>
          <a:uFillTx/>
          <a:latin typeface="Lato Light"/>
          <a:ea typeface="Lato Light"/>
          <a:cs typeface="Lato Light"/>
          <a:sym typeface="Lato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0" i="0" u="none" strike="noStrike" cap="none" spc="0" baseline="0">
          <a:solidFill>
            <a:srgbClr val="44546A"/>
          </a:solidFill>
          <a:uFillTx/>
          <a:latin typeface="Lato Light"/>
          <a:ea typeface="Lato Light"/>
          <a:cs typeface="Lato Light"/>
          <a:sym typeface="Lato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0" i="0" u="none" strike="noStrike" cap="none" spc="0" baseline="0">
          <a:solidFill>
            <a:srgbClr val="44546A"/>
          </a:solidFill>
          <a:uFillTx/>
          <a:latin typeface="Lato Light"/>
          <a:ea typeface="Lato Light"/>
          <a:cs typeface="Lato Light"/>
          <a:sym typeface="Lato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0" i="0" u="none" strike="noStrike" cap="none" spc="0" baseline="0">
          <a:solidFill>
            <a:srgbClr val="44546A"/>
          </a:solidFill>
          <a:uFillTx/>
          <a:latin typeface="Lato Light"/>
          <a:ea typeface="Lato Light"/>
          <a:cs typeface="Lato Light"/>
          <a:sym typeface="Lato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0" i="0" u="none" strike="noStrike" cap="none" spc="0" baseline="0">
          <a:solidFill>
            <a:srgbClr val="44546A"/>
          </a:solidFill>
          <a:uFillTx/>
          <a:latin typeface="Lato Light"/>
          <a:ea typeface="Lato Light"/>
          <a:cs typeface="Lato Light"/>
          <a:sym typeface="Lato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0" i="0" u="none" strike="noStrike" cap="none" spc="0" baseline="0">
          <a:solidFill>
            <a:srgbClr val="44546A"/>
          </a:solidFill>
          <a:uFillTx/>
          <a:latin typeface="Lato Light"/>
          <a:ea typeface="Lato Light"/>
          <a:cs typeface="Lato Light"/>
          <a:sym typeface="Lato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0" i="0" u="none" strike="noStrike" cap="none" spc="0" baseline="0">
          <a:solidFill>
            <a:srgbClr val="44546A"/>
          </a:solidFill>
          <a:uFillTx/>
          <a:latin typeface="Lato Light"/>
          <a:ea typeface="Lato Light"/>
          <a:cs typeface="Lato Light"/>
          <a:sym typeface="Lato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1pPr>
      <a:lvl2pPr marL="8001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2pPr>
      <a:lvl3pPr marL="12573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5pPr>
      <a:lvl6pPr marL="2438400" marR="0" indent="-152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6pPr>
      <a:lvl7pPr marL="2895600" marR="0" indent="-152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7pPr>
      <a:lvl8pPr marL="3352800" marR="0" indent="-152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8pPr>
      <a:lvl9pPr marL="3810000" marR="0" indent="-152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Lato Light"/>
          <a:ea typeface="Lato Light"/>
          <a:cs typeface="Lato Light"/>
          <a:sym typeface="Lato Ligh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68AAB-603C-4741-970D-AB106A26F100}"/>
              </a:ext>
            </a:extLst>
          </p:cNvPr>
          <p:cNvSpPr txBox="1"/>
          <p:nvPr/>
        </p:nvSpPr>
        <p:spPr>
          <a:xfrm>
            <a:off x="260234" y="200754"/>
            <a:ext cx="480347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>
                <a:solidFill>
                  <a:srgbClr val="531B93"/>
                </a:solidFill>
                <a:ea typeface="+mj-lt"/>
                <a:cs typeface="+mj-lt"/>
              </a:rPr>
              <a:t>API </a:t>
            </a:r>
            <a:r>
              <a:rPr lang="en-IN" b="1">
                <a:solidFill>
                  <a:srgbClr val="531B93"/>
                </a:solidFill>
                <a:latin typeface="+mj-ea"/>
              </a:rPr>
              <a:t>Framework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BFFE3745-7E48-E84E-9C21-45CD0EFC7028}"/>
              </a:ext>
            </a:extLst>
          </p:cNvPr>
          <p:cNvSpPr/>
          <p:nvPr/>
        </p:nvSpPr>
        <p:spPr>
          <a:xfrm>
            <a:off x="260234" y="502848"/>
            <a:ext cx="7550455" cy="5"/>
          </a:xfrm>
          <a:prstGeom prst="line">
            <a:avLst/>
          </a:prstGeom>
          <a:ln w="25400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CF52E-B180-E54C-95E9-5E93CE861660}"/>
              </a:ext>
            </a:extLst>
          </p:cNvPr>
          <p:cNvSpPr txBox="1"/>
          <p:nvPr/>
        </p:nvSpPr>
        <p:spPr>
          <a:xfrm>
            <a:off x="488829" y="632688"/>
            <a:ext cx="10843199" cy="3600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endParaRPr lang="en-IN" sz="2400" b="1"/>
          </a:p>
          <a:p>
            <a:endParaRPr lang="en-IN">
              <a:solidFill>
                <a:srgbClr val="7030A0"/>
              </a:solidFill>
            </a:endParaRP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IN"/>
          </a:p>
          <a:p>
            <a:r>
              <a:rPr lang="en-IN" sz="2400" b="1"/>
              <a:t>Advantages:</a:t>
            </a:r>
            <a:endParaRPr lang="en-IN"/>
          </a:p>
          <a:p>
            <a:pPr marL="285750" indent="-285750">
              <a:buFont typeface="Wingdings" pitchFamily="2" charset="2"/>
              <a:buChar char="ü"/>
            </a:pPr>
            <a:r>
              <a:rPr lang="en-IN"/>
              <a:t>Standardizes REST API design across the Organization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/>
              <a:t>Generic RAML library fragments to accelerate design of APIs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/>
              <a:t>Validated and thoroughly tested, hence rest assured of design quality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/>
              <a:t>Flexible to accommodate new requirements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/>
              <a:t>Promotes self learning and recursive design platform</a:t>
            </a:r>
          </a:p>
          <a:p>
            <a:pPr marL="285750" indent="-285750">
              <a:buFont typeface="Wingdings" pitchFamily="2" charset="2"/>
              <a:buChar char="ü"/>
            </a:pPr>
            <a:endParaRPr lang="en-IN"/>
          </a:p>
          <a:p>
            <a:r>
              <a:rPr lang="en-IN">
                <a:solidFill>
                  <a:srgbClr val="7030A0"/>
                </a:solidFill>
              </a:rPr>
              <a:t>Demo</a:t>
            </a:r>
            <a:endParaRPr lang="en-IN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64445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Theme">
      <a:majorFont>
        <a:latin typeface="Lato Regular"/>
        <a:ea typeface="Lato Regular"/>
        <a:cs typeface="Lato Regular"/>
      </a:majorFont>
      <a:minorFont>
        <a:latin typeface="Helvetica"/>
        <a:ea typeface="Helvetica"/>
        <a:cs typeface="Helvetica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Theme">
      <a:majorFont>
        <a:latin typeface="Lato Regular"/>
        <a:ea typeface="Lato Regular"/>
        <a:cs typeface="Lato Regular"/>
      </a:majorFont>
      <a:minorFont>
        <a:latin typeface="Helvetica"/>
        <a:ea typeface="Helvetica"/>
        <a:cs typeface="Helvetica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e6da53c9-de8a-4058-9fb2-bd7344190b43">
      <UserInfo>
        <DisplayName/>
        <AccountId xsi:nil="true"/>
        <AccountType/>
      </UserInfo>
    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BB6DDC37E71E4B8334A14487DF1FA2" ma:contentTypeVersion="7" ma:contentTypeDescription="Create a new document." ma:contentTypeScope="" ma:versionID="642be89de8d83727cfaeceeb739d0159">
  <xsd:schema xmlns:xsd="http://www.w3.org/2001/XMLSchema" xmlns:xs="http://www.w3.org/2001/XMLSchema" xmlns:p="http://schemas.microsoft.com/office/2006/metadata/properties" xmlns:ns2="e6da53c9-de8a-4058-9fb2-bd7344190b43" xmlns:ns3="f7fa651f-91ef-4db3-94ab-1c2682a22a77" targetNamespace="http://schemas.microsoft.com/office/2006/metadata/properties" ma:root="true" ma:fieldsID="a461b0bef7963d5df8e67c09ceb509be" ns2:_="" ns3:_="">
    <xsd:import namespace="e6da53c9-de8a-4058-9fb2-bd7344190b43"/>
    <xsd:import namespace="f7fa651f-91ef-4db3-94ab-1c2682a22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da53c9-de8a-4058-9fb2-bd7344190b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Owner" ma:index="14" nillable="true" ma:displayName="Owner" ma:description="Owner for Repo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a651f-91ef-4db3-94ab-1c2682a22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0A342B-01D8-45D5-9DF5-7D06561190AE}">
  <ds:schemaRefs>
    <ds:schemaRef ds:uri="e6da53c9-de8a-4058-9fb2-bd7344190b4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AEF172-591C-4648-8BEB-E79FAB385DBD}">
  <ds:schemaRefs>
    <ds:schemaRef ds:uri="e6da53c9-de8a-4058-9fb2-bd7344190b43"/>
    <ds:schemaRef ds:uri="f7fa651f-91ef-4db3-94ab-1c2682a22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45AFCEF-92D5-47F5-95AB-676BD2678F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2020-05-21T12:14:09Z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0x010100DCBB6DDC37E71E4B8334A14487DF1FA2</vt:lpwstr>
  </property>
</Properties>
</file>