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7772400" cy="1005840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/Relationships>
</file>

<file path=ppt/slides/_rels/slide10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Relationship Id="rLinkId2" Type="http://schemas.openxmlformats.org/officeDocument/2006/relationships/hyperlink" Target="mailto:sophie@live.com" TargetMode="External"/></Relationships>
</file>

<file path=ppt/slides/_rels/slide1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/Relationships>
</file>

<file path=ppt/slides/_rels/slide12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Relationship Id="rLinkId2" Type="http://schemas.openxmlformats.org/officeDocument/2006/relationships/hyperlink" Target="mailto:sophie@live.com" TargetMode="External"/><Relationship Id="rLinkId3" Type="http://schemas.openxmlformats.org/officeDocument/2006/relationships/hyperlink" Target="mailto:sophie@live.com" TargetMode="External"/></Relationships>
</file>

<file path=ppt/slides/_rels/slide13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/Relationships>
</file>

<file path=ppt/slides/_rels/slide14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Relationship Id="rLinkId2" Type="http://schemas.openxmlformats.org/officeDocument/2006/relationships/hyperlink" Target="mailto:sophie@live.com" TargetMode="External"/><Relationship Id="rLinkId3" Type="http://schemas.openxmlformats.org/officeDocument/2006/relationships/hyperlink" Target="mailto:sophie@live.com" TargetMode="External"/></Relationships>
</file>

<file path=ppt/slides/_rels/slide15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/Relationships>
</file>

<file path=ppt/slides/_rels/slide16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Relationship Id="rLinkId2" Type="http://schemas.openxmlformats.org/officeDocument/2006/relationships/hyperlink" Target="mailto:sophie@live.com" TargetMode="External"/><Relationship Id="rLinkId3" Type="http://schemas.openxmlformats.org/officeDocument/2006/relationships/hyperlink" Target="mailto:sophie@live.com" TargetMode="External"/></Relationships>
</file>

<file path=ppt/slides/_rels/slide17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/Relationships>
</file>

<file path=ppt/slides/_rels/slide18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Relationship Id="rLinkId2" Type="http://schemas.openxmlformats.org/officeDocument/2006/relationships/hyperlink" Target="mailto:sophie@live.com" TargetMode="External"/></Relationships>
</file>

<file path=ppt/slides/_rels/slide19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Relationship Id="rLinkId2" Type="http://schemas.openxmlformats.org/officeDocument/2006/relationships/hyperlink" Target="mailto:sophie@live.com" TargetMode="External"/></Relationships>
</file>

<file path=ppt/slides/_rels/slide2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/Relationships>
</file>

<file path=ppt/slides/_rels/slide20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/Relationships>
</file>

<file path=ppt/slides/_rels/slide2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Relationship Id="rLinkId2" Type="http://schemas.openxmlformats.org/officeDocument/2006/relationships/hyperlink" Target="mailto:sophie@live.com" TargetMode="External"/><Relationship Id="rLinkId3" Type="http://schemas.openxmlformats.org/officeDocument/2006/relationships/hyperlink" Target="mailto:sophie@live.com" TargetMode="External"/></Relationships>
</file>

<file path=ppt/slides/_rels/slide22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/Relationships>
</file>

<file path=ppt/slides/_rels/slide23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Relationship Id="rLinkId2" Type="http://schemas.openxmlformats.org/officeDocument/2006/relationships/hyperlink" Target="mailto:sophie@live.com" TargetMode="External"/><Relationship Id="rLinkId3" Type="http://schemas.openxmlformats.org/officeDocument/2006/relationships/hyperlink" Target="mailto:sophie@live.com" TargetMode="External"/></Relationships>
</file>

<file path=ppt/slides/_rels/slide24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/Relationships>
</file>

<file path=ppt/slides/_rels/slide25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Relationship Id="rLinkId2" Type="http://schemas.openxmlformats.org/officeDocument/2006/relationships/hyperlink" Target="mailto:sophie@live.com" TargetMode="External"/><Relationship Id="rLinkId3" Type="http://schemas.openxmlformats.org/officeDocument/2006/relationships/hyperlink" Target="mailto:sophie@live.com" TargetMode="External"/></Relationships>
</file>

<file path=ppt/slides/_rels/slide26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/Relationships>
</file>

<file path=ppt/slides/_rels/slide27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/Relationships>
</file>

<file path=ppt/slides/_rels/slide28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/Relationships>
</file>

<file path=ppt/slides/_rels/slide29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/Relationships>
</file>

<file path=ppt/slides/_rels/slide3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/Relationships>
</file>

<file path=ppt/slides/_rels/slide30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/Relationships>
</file>

<file path=ppt/slides/_rels/slide4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/Relationships>
</file>

<file path=ppt/slides/_rels/slide5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/Relationships>
</file>

<file path=ppt/slides/_rels/slide6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/Relationships>
</file>

<file path=ppt/slides/_rels/slide7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Relationship Id="rLinkId2" Type="http://schemas.openxmlformats.org/officeDocument/2006/relationships/hyperlink" Target="mailto:sophie@live.com" TargetMode="External"/></Relationships>
</file>

<file path=ppt/slides/_rels/slide8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/Relationships>
</file>

<file path=ppt/slides/_rels/slide9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sophie@live.com" TargetMode="External"/><Relationship Id="rLinkId1" Type="http://schemas.openxmlformats.org/officeDocument/2006/relationships/hyperlink" Target="mailto:sophie@live.com" TargetMode="External"/><Relationship Id="rLinkId2" Type="http://schemas.openxmlformats.org/officeDocument/2006/relationships/hyperlink" Target="mailto:sophie@live.com" TargetMode="Externa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2115312" cy="313334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24"/>
              </a:lnSpc>
              <a:spcAft>
                <a:spcPts val="1680"/>
              </a:spcAft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 Country: Chile</a:t>
            </a:r>
          </a:p>
          <a:p>
            <a:pPr marR="609600" indent="0">
              <a:lnSpc>
                <a:spcPts val="2496"/>
              </a:lnSpc>
              <a:spcAft>
                <a:spcPts val="630"/>
              </a:spcAft>
            </a:pPr>
            <a:r>
              <a:rPr lang="en-US" sz="1050">
                <a:latin typeface="Courier New"/>
              </a:rPr>
              <a:t>short id: 12898 full name: James S</a:t>
            </a:r>
          </a:p>
          <a:p>
            <a:pPr indent="0">
              <a:lnSpc>
                <a:spcPts val="2472"/>
              </a:lnSpc>
            </a:pPr>
            <a:r>
              <a:rPr lang="en-US" sz="1050">
                <a:latin typeface="Courier New"/>
              </a:rPr>
              <a:t>country&gt;test: India date of birth: 09/09/1998 ssn: 234</a:t>
            </a:r>
          </a:p>
          <a:p>
            <a:pPr marR="520700" indent="0">
              <a:lnSpc>
                <a:spcPts val="2496"/>
              </a:lnSpc>
              <a:spcAft>
                <a:spcPts val="1890"/>
              </a:spcAft>
            </a:pPr>
            <a:r>
              <a:rPr lang="en-US" sz="1050">
                <a:latin typeface="Courier New"/>
              </a:rPr>
              <a:t>zipcode: 1244567879 Full Name: Kiran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02208" y="4413504"/>
          <a:ext cx="2115312" cy="4105656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"/>
          <p:cNvSpPr/>
          <p:nvPr/>
        </p:nvSpPr>
        <p:spPr>
          <a:xfrm>
            <a:off x="905256" y="8839200"/>
            <a:ext cx="2112264" cy="31394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1877568" cy="31394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1248"/>
              </a:lnSpc>
            </a:pPr>
            <a:r>
              <a:rPr lang="en-US" sz="1050">
                <a:latin typeface="Courier New"/>
              </a:rPr>
              <a:t>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02208" y="1243584"/>
          <a:ext cx="3288792" cy="442569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"/>
          <p:cNvSpPr/>
          <p:nvPr/>
        </p:nvSpPr>
        <p:spPr>
          <a:xfrm>
            <a:off x="902208" y="5989320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2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2208" y="6940296"/>
          <a:ext cx="3288792" cy="2054352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932688"/>
          <a:ext cx="3288792" cy="2206752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3456432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4407408"/>
          <a:ext cx="328879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3288792" cy="9448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24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24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02208" y="1874520"/>
          <a:ext cx="328879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"/>
          <p:cNvSpPr/>
          <p:nvPr/>
        </p:nvSpPr>
        <p:spPr>
          <a:xfrm>
            <a:off x="902208" y="6623304"/>
            <a:ext cx="3288792" cy="9448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24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2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24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3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2208" y="7571232"/>
          <a:ext cx="3288792" cy="1106424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02208" y="8839200"/>
            <a:ext cx="1277112" cy="31394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  <a:spcBef>
                <a:spcPts val="840"/>
              </a:spcBef>
            </a:pPr>
            <a:r>
              <a:rPr lang="en-US" sz="1050">
                <a:latin typeface="Courier New"/>
              </a:rPr>
              <a:t>Country: Brazil Country: Chile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1091184"/>
          <a:ext cx="3288792" cy="2679192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4090416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5041392"/>
          <a:ext cx="3288792" cy="395325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1277112" cy="31394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100">
                <a:latin typeface="Courier New"/>
              </a:rPr>
              <a:t>Country: Brazil</a:t>
            </a:r>
          </a:p>
          <a:p>
            <a:pPr indent="0">
              <a:lnSpc>
                <a:spcPts val="1248"/>
              </a:lnSpc>
            </a:pPr>
            <a:r>
              <a:rPr lang="en-US" sz="1100">
                <a:latin typeface="Courier New"/>
              </a:rPr>
              <a:t>Country: Chile</a:t>
            </a:r>
          </a:p>
        </p:txBody>
      </p:sp>
      <p:sp>
        <p:nvSpPr>
          <p:cNvPr id="3" name=""/>
          <p:cNvSpPr/>
          <p:nvPr/>
        </p:nvSpPr>
        <p:spPr>
          <a:xfrm>
            <a:off x="902208" y="1557528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2508504"/>
          <a:ext cx="328879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902208" y="7254240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2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3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902208" y="8205216"/>
          <a:ext cx="3288792" cy="63093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7" name=""/>
          <p:cNvSpPr/>
          <p:nvPr/>
        </p:nvSpPr>
        <p:spPr>
          <a:xfrm>
            <a:off x="902208" y="8997696"/>
            <a:ext cx="1277112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Brazil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1194816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Chile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02208" y="1249680"/>
          <a:ext cx="3288792" cy="3154680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387096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"/>
          <p:cNvSpPr/>
          <p:nvPr/>
        </p:nvSpPr>
        <p:spPr>
          <a:xfrm>
            <a:off x="902208" y="4724400"/>
            <a:ext cx="3288792" cy="9448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24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24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2208" y="5672328"/>
          <a:ext cx="3288792" cy="348081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1091184"/>
          <a:ext cx="3288792" cy="780288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2191512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3142488"/>
          <a:ext cx="3288792" cy="442569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902208" y="7888224"/>
            <a:ext cx="3288792" cy="110642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2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3"/>
              </a:rPr>
              <a:t>sophie@live.com</a:t>
            </a:r>
            <a:r>
              <a:rPr lang="en-US" sz="1050">
                <a:latin typeface="Courier New"/>
              </a:rPr>
              <a:t> Country: Brazil Country: Chile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932688"/>
          <a:ext cx="3288792" cy="410565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5355336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6306312"/>
          <a:ext cx="3288792" cy="2529840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902208" y="8997696"/>
            <a:ext cx="1277112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Brazil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1194816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Chile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02208" y="1249680"/>
          <a:ext cx="3288792" cy="125577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387096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"/>
          <p:cNvSpPr/>
          <p:nvPr/>
        </p:nvSpPr>
        <p:spPr>
          <a:xfrm>
            <a:off x="902208" y="2825496"/>
            <a:ext cx="3288792" cy="9448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24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24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2208" y="3773424"/>
          <a:ext cx="328879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02208" y="8522208"/>
            <a:ext cx="3288792" cy="63093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2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1877568" cy="31394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1248"/>
              </a:lnSpc>
            </a:pPr>
            <a:r>
              <a:rPr lang="en-US" sz="1050">
                <a:latin typeface="Courier New"/>
              </a:rPr>
              <a:t>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02208" y="1243584"/>
          <a:ext cx="3288792" cy="442569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"/>
          <p:cNvSpPr/>
          <p:nvPr/>
        </p:nvSpPr>
        <p:spPr>
          <a:xfrm>
            <a:off x="902208" y="5989320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2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2208" y="6940296"/>
          <a:ext cx="3288792" cy="2054352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932688"/>
          <a:ext cx="2115312" cy="4578096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5830824"/>
            <a:ext cx="2115312" cy="137160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</a:t>
            </a:r>
          </a:p>
        </p:txBody>
      </p:sp>
      <p:sp>
        <p:nvSpPr>
          <p:cNvPr id="4" name=""/>
          <p:cNvSpPr/>
          <p:nvPr/>
        </p:nvSpPr>
        <p:spPr>
          <a:xfrm>
            <a:off x="902208" y="6166104"/>
            <a:ext cx="2115312" cy="29565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254000" indent="0">
              <a:lnSpc>
                <a:spcPts val="1248"/>
              </a:lnSpc>
            </a:pPr>
            <a:r>
              <a:rPr lang="en-US" sz="1050">
                <a:latin typeface="Courier New"/>
              </a:rPr>
              <a:t>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2208" y="6464808"/>
          <a:ext cx="2115312" cy="2529840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932688"/>
          <a:ext cx="3288792" cy="2206752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3456432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4407408"/>
          <a:ext cx="328879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3288792" cy="9448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24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24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02208" y="1874520"/>
          <a:ext cx="328879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"/>
          <p:cNvSpPr/>
          <p:nvPr/>
        </p:nvSpPr>
        <p:spPr>
          <a:xfrm>
            <a:off x="902208" y="6623304"/>
            <a:ext cx="3288792" cy="9448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24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2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24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3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2208" y="7571232"/>
          <a:ext cx="3288792" cy="1106424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02208" y="8839200"/>
            <a:ext cx="1277112" cy="31394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  <a:spcBef>
                <a:spcPts val="840"/>
              </a:spcBef>
            </a:pPr>
            <a:r>
              <a:rPr lang="en-US" sz="1050">
                <a:latin typeface="Courier New"/>
              </a:rPr>
              <a:t>Country: Brazil Country: Chile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1091184"/>
          <a:ext cx="3288792" cy="2679192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4090416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5041392"/>
          <a:ext cx="3288792" cy="395325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1277112" cy="31394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100">
                <a:latin typeface="Courier New"/>
              </a:rPr>
              <a:t>Country: Brazil</a:t>
            </a:r>
          </a:p>
          <a:p>
            <a:pPr indent="0">
              <a:lnSpc>
                <a:spcPts val="1248"/>
              </a:lnSpc>
            </a:pPr>
            <a:r>
              <a:rPr lang="en-US" sz="1100">
                <a:latin typeface="Courier New"/>
              </a:rPr>
              <a:t>Country: Chile</a:t>
            </a:r>
          </a:p>
        </p:txBody>
      </p:sp>
      <p:sp>
        <p:nvSpPr>
          <p:cNvPr id="3" name=""/>
          <p:cNvSpPr/>
          <p:nvPr/>
        </p:nvSpPr>
        <p:spPr>
          <a:xfrm>
            <a:off x="902208" y="1557528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2508504"/>
          <a:ext cx="328879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902208" y="7254240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2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3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902208" y="8205216"/>
          <a:ext cx="3288792" cy="63093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7" name=""/>
          <p:cNvSpPr/>
          <p:nvPr/>
        </p:nvSpPr>
        <p:spPr>
          <a:xfrm>
            <a:off x="902208" y="8997696"/>
            <a:ext cx="1277112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Brazil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1194816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Chile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02208" y="1249680"/>
          <a:ext cx="3288792" cy="3154680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387096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"/>
          <p:cNvSpPr/>
          <p:nvPr/>
        </p:nvSpPr>
        <p:spPr>
          <a:xfrm>
            <a:off x="902208" y="4724400"/>
            <a:ext cx="3288792" cy="9448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24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24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2208" y="5672328"/>
          <a:ext cx="3288792" cy="348081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1091184"/>
          <a:ext cx="3288792" cy="780288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2191512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3142488"/>
          <a:ext cx="3288792" cy="442569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902208" y="7888224"/>
            <a:ext cx="3288792" cy="110642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2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3"/>
              </a:rPr>
              <a:t>sophie@live.com</a:t>
            </a:r>
            <a:r>
              <a:rPr lang="en-US" sz="1050">
                <a:latin typeface="Courier New"/>
              </a:rPr>
              <a:t> Country: Brazil Country: Chile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932688"/>
          <a:ext cx="2115312" cy="4105656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5355336"/>
            <a:ext cx="2115312" cy="4724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5830824"/>
          <a:ext cx="2115312" cy="3322320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554736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lnSpc>
                          <a:spcPts val="1248"/>
                        </a:lnSpc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>
                        <a:lnSpc>
                          <a:spcPts val="1248"/>
                        </a:lnSpc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>
                        <a:lnSpc>
                          <a:spcPts val="1248"/>
                        </a:lnSpc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lnSpc>
                          <a:spcPts val="1248"/>
                        </a:lnSpc>
                      </a:pPr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  <a:p>
                      <a:pPr marL="88900" indent="0">
                        <a:lnSpc>
                          <a:spcPts val="1248"/>
                        </a:lnSpc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>
                        <a:lnSpc>
                          <a:spcPts val="1248"/>
                        </a:lnSpc>
                      </a:pPr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1091184"/>
          <a:ext cx="2115312" cy="780288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2191512"/>
            <a:ext cx="2115312" cy="4724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2667000"/>
          <a:ext cx="211531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902208" y="7412736"/>
            <a:ext cx="2115312" cy="4724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902208" y="7888224"/>
          <a:ext cx="2115312" cy="630936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7" name=""/>
          <p:cNvSpPr/>
          <p:nvPr/>
        </p:nvSpPr>
        <p:spPr>
          <a:xfrm>
            <a:off x="902208" y="8680704"/>
            <a:ext cx="1277112" cy="31394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  <a:spcBef>
                <a:spcPts val="840"/>
              </a:spcBef>
            </a:pPr>
            <a:r>
              <a:rPr lang="en-US" sz="1050">
                <a:latin typeface="Courier New"/>
              </a:rPr>
              <a:t>Country: Brazil Country: Chile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932688"/>
          <a:ext cx="2115312" cy="3154680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4407408"/>
            <a:ext cx="2115312" cy="4724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4882896"/>
          <a:ext cx="2115312" cy="3953256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902208" y="8997696"/>
            <a:ext cx="1277112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Brazil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1194816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Chile</a:t>
            </a:r>
          </a:p>
        </p:txBody>
      </p:sp>
      <p:sp>
        <p:nvSpPr>
          <p:cNvPr id="3" name=""/>
          <p:cNvSpPr/>
          <p:nvPr/>
        </p:nvSpPr>
        <p:spPr>
          <a:xfrm>
            <a:off x="902208" y="1399032"/>
            <a:ext cx="2115312" cy="4724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1874520"/>
          <a:ext cx="211531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902208" y="6623304"/>
            <a:ext cx="2115312" cy="4724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902208" y="7098792"/>
          <a:ext cx="2115312" cy="2054352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1277112" cy="31394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100">
                <a:latin typeface="Courier New"/>
              </a:rPr>
              <a:t>Country: Brazil</a:t>
            </a:r>
          </a:p>
          <a:p>
            <a:pPr indent="0">
              <a:lnSpc>
                <a:spcPts val="1248"/>
              </a:lnSpc>
            </a:pPr>
            <a:r>
              <a:rPr lang="en-US" sz="1100">
                <a:latin typeface="Courier New"/>
              </a:rPr>
              <a:t>Country: Chile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02208" y="1405128"/>
          <a:ext cx="2115312" cy="1258824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"/>
          <p:cNvSpPr/>
          <p:nvPr/>
        </p:nvSpPr>
        <p:spPr>
          <a:xfrm>
            <a:off x="902208" y="2983992"/>
            <a:ext cx="2115312" cy="46939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24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2208" y="3456432"/>
          <a:ext cx="211531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02208" y="8363712"/>
            <a:ext cx="2115312" cy="63093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  <a:spcBef>
                <a:spcPts val="252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 Country: Chile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1091184"/>
          <a:ext cx="2115312" cy="2206752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3614928"/>
            <a:ext cx="2115312" cy="4724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4090416"/>
          <a:ext cx="211531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932688"/>
          <a:ext cx="2115312" cy="4105656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5355336"/>
            <a:ext cx="2115312" cy="4724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5830824"/>
          <a:ext cx="2115312" cy="3005328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902208" y="8997696"/>
            <a:ext cx="1277112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Brazil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1194816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Chile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02208" y="1249680"/>
          <a:ext cx="2115312" cy="780288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387096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"/>
          <p:cNvSpPr/>
          <p:nvPr/>
        </p:nvSpPr>
        <p:spPr>
          <a:xfrm>
            <a:off x="902208" y="2350008"/>
            <a:ext cx="2115312" cy="4724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2208" y="2825496"/>
          <a:ext cx="211531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02208" y="7729728"/>
            <a:ext cx="2115312" cy="4724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902208" y="8205216"/>
          <a:ext cx="2115312" cy="630936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8" name=""/>
          <p:cNvSpPr/>
          <p:nvPr/>
        </p:nvSpPr>
        <p:spPr>
          <a:xfrm>
            <a:off x="902208" y="8997696"/>
            <a:ext cx="1277112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Brazil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1194816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Chile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02208" y="1249680"/>
          <a:ext cx="2115312" cy="3154680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387096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"/>
          <p:cNvSpPr/>
          <p:nvPr/>
        </p:nvSpPr>
        <p:spPr>
          <a:xfrm>
            <a:off x="902208" y="4882896"/>
            <a:ext cx="2115312" cy="4724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2208" y="5355336"/>
          <a:ext cx="2115312" cy="3480816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02208" y="8997696"/>
            <a:ext cx="1277112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Brazil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1194816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Chile</a:t>
            </a:r>
          </a:p>
        </p:txBody>
      </p:sp>
      <p:sp>
        <p:nvSpPr>
          <p:cNvPr id="3" name=""/>
          <p:cNvSpPr/>
          <p:nvPr/>
        </p:nvSpPr>
        <p:spPr>
          <a:xfrm>
            <a:off x="902208" y="1249680"/>
            <a:ext cx="2115312" cy="10972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850900" indent="0">
              <a:lnSpc>
                <a:spcPts val="1224"/>
              </a:lnSpc>
              <a:spcAft>
                <a:spcPts val="1680"/>
              </a:spcAft>
            </a:pPr>
            <a:r>
              <a:rPr lang="en-US" sz="1050">
                <a:latin typeface="Courier New"/>
              </a:rPr>
              <a:t>Country: Brazil Country: Chile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2350008"/>
          <a:ext cx="211531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143256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902208" y="7098792"/>
            <a:ext cx="2115312" cy="189585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24"/>
              </a:lnSpc>
              <a:spcBef>
                <a:spcPts val="1680"/>
              </a:spcBef>
              <a:spcAft>
                <a:spcPts val="3360"/>
              </a:spcAft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 Country: Chile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2"/>
              </a:rPr>
              <a:t>sophie@live.com</a:t>
            </a:r>
            <a:r>
              <a:rPr lang="en-US" sz="1050">
                <a:latin typeface="Courier New"/>
              </a:rPr>
              <a:t> Country: Brazil Country: Chile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902208" y="932688"/>
          <a:ext cx="3288792" cy="410565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390144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" name=""/>
          <p:cNvSpPr/>
          <p:nvPr/>
        </p:nvSpPr>
        <p:spPr>
          <a:xfrm>
            <a:off x="902208" y="5355336"/>
            <a:ext cx="3288792" cy="94792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3800"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2208" y="6306312"/>
          <a:ext cx="3288792" cy="2529840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902208" y="8997696"/>
            <a:ext cx="1277112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Brazil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26592"/>
            <a:ext cx="1194816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ourier New"/>
              </a:rPr>
              <a:t>Country: Chile</a:t>
            </a: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02208" y="1249680"/>
          <a:ext cx="3288792" cy="1255776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387096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"/>
          <p:cNvSpPr/>
          <p:nvPr/>
        </p:nvSpPr>
        <p:spPr>
          <a:xfrm>
            <a:off x="902208" y="2825496"/>
            <a:ext cx="3288792" cy="94488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24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0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24"/>
              </a:lnSpc>
            </a:pPr>
            <a:r>
              <a:rPr lang="en-US" sz="1050">
                <a:latin typeface="Courier New"/>
              </a:rPr>
              <a:t>Country: ChileFull name: Sophie N. Hunt Email: </a:t>
            </a:r>
            <a:r>
              <a:rPr lang="en-US" sz="1050">
                <a:latin typeface="Courier New"/>
                <a:hlinkClick r:id="rLinkId1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2208" y="3773424"/>
          <a:ext cx="3288792" cy="4428744"/>
        </p:xfrm>
        <a:graphic>
          <a:graphicData uri="http://schemas.openxmlformats.org/drawingml/2006/table">
            <a:tbl>
              <a:tblPr/>
              <a:tblGrid>
                <a:gridCol w="682752"/>
                <a:gridCol w="2606040"/>
              </a:tblGrid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548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472440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ctr"/>
                </a:tc>
              </a:tr>
              <a:tr h="393192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  <a:p>
                      <a:pPr indent="0"/>
                      <a:r>
                        <a:rPr lang="en-US" sz="1050">
                          <a:latin typeface="Courier New"/>
                        </a:rPr>
                        <a:t>Country: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88900" indent="0">
                        <a:spcAft>
                          <a:spcPts val="210"/>
                        </a:spcAft>
                      </a:pPr>
                      <a:r>
                        <a:rPr lang="en-US" sz="1050">
                          <a:latin typeface="Courier New"/>
                        </a:rPr>
                        <a:t>Brazil</a:t>
                      </a:r>
                    </a:p>
                    <a:p>
                      <a:pPr marL="88900" indent="0"/>
                      <a:r>
                        <a:rPr lang="en-US" sz="1050">
                          <a:latin typeface="Courier New"/>
                        </a:rPr>
                        <a:t>Chile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902208" y="8522208"/>
            <a:ext cx="3288792" cy="63093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1248"/>
              </a:lnSpc>
              <a:spcBef>
                <a:spcPts val="1680"/>
              </a:spcBef>
            </a:pPr>
            <a:r>
              <a:rPr lang="en-US" sz="1050">
                <a:latin typeface="Courier New"/>
              </a:rPr>
              <a:t>Full name: Sophie N. Hunt Email: </a:t>
            </a:r>
            <a:r>
              <a:rPr lang="en-US" sz="1050">
                <a:latin typeface="Courier New"/>
                <a:hlinkClick r:id="rLinkId2"/>
              </a:rPr>
              <a:t>sophie@live.com</a:t>
            </a:r>
            <a:r>
              <a:rPr lang="en-US" sz="1050">
                <a:latin typeface="Courier New"/>
              </a:rPr>
              <a:t> Country: Brazil</a:t>
            </a:r>
          </a:p>
          <a:p>
            <a:pPr indent="0">
              <a:lnSpc>
                <a:spcPts val="1248"/>
              </a:lnSpc>
            </a:pPr>
            <a:r>
              <a:rPr lang="en-US" sz="1050">
                <a:latin typeface="Courier New"/>
              </a:rPr>
              <a:t>Country: ChileFull name: Sophie N. Hunt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