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89E3-880F-4928-B848-4B429B97B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218" y="1922106"/>
            <a:ext cx="10325550" cy="1506894"/>
          </a:xfrm>
        </p:spPr>
        <p:txBody>
          <a:bodyPr/>
          <a:lstStyle/>
          <a:p>
            <a:pPr marL="165100" algn="ctr">
              <a:lnSpc>
                <a:spcPct val="150000"/>
              </a:lnSpc>
              <a:spcAft>
                <a:spcPts val="1295"/>
              </a:spcAft>
            </a:pPr>
            <a:r>
              <a:rPr lang="en-IN" sz="36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DIABETIC RETINOPATHY DETECTION USING RESNET101 AND DENSENET121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2EBF-C1CB-44DE-A681-D08A3D3FF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21854"/>
            <a:ext cx="6750851" cy="2249959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22J41A05J7  -  SHIKARI GANESH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22J41A05F6  -  </a:t>
            </a: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GUVVALA KIRAN KUMAR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22J41A05J9  -  </a:t>
            </a: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TELUGU UDAY KUMAR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22J41A05G8  -  </a:t>
            </a:r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KURMA SRI CHARAN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79023-F27D-CCE2-804D-B84759DDADF0}"/>
              </a:ext>
            </a:extLst>
          </p:cNvPr>
          <p:cNvSpPr txBox="1"/>
          <p:nvPr/>
        </p:nvSpPr>
        <p:spPr>
          <a:xfrm>
            <a:off x="3013788" y="686187"/>
            <a:ext cx="700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MALLA REDDY ENGINEERING COLLEGE</a:t>
            </a:r>
          </a:p>
        </p:txBody>
      </p:sp>
      <p:pic>
        <p:nvPicPr>
          <p:cNvPr id="6" name="Picture 5" descr="A green logo with a torch and book&#10;&#10;AI-generated content may be incorrect.">
            <a:extLst>
              <a:ext uri="{FF2B5EF4-FFF2-40B4-BE49-F238E27FC236}">
                <a16:creationId xmlns:a16="http://schemas.microsoft.com/office/drawing/2014/main" id="{4DA9EC7B-4A60-BD1A-27F9-547FD98E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70" y="527288"/>
            <a:ext cx="1210418" cy="9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8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58092F-B07B-43C3-93D8-A6C56E246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7054" y="2670750"/>
            <a:ext cx="11012946" cy="270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two deep learning architectures: ResNet101 and DenseNet121.</a:t>
            </a:r>
          </a:p>
          <a:p>
            <a:pPr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ResNet101 utilizes residual learning to mitigate the vanishing gradient problem, allowing for deeper networks.</a:t>
            </a:r>
          </a:p>
          <a:p>
            <a:pPr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DenseNet121 employs dense connections to improve feature reuse and enhance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5B981-F0FF-8761-36BA-2FC1B8526739}"/>
              </a:ext>
            </a:extLst>
          </p:cNvPr>
          <p:cNvSpPr txBox="1"/>
          <p:nvPr/>
        </p:nvSpPr>
        <p:spPr>
          <a:xfrm>
            <a:off x="4432724" y="1101012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04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918B3BD-8B94-484A-BDBB-0F1383625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812" y="2885355"/>
            <a:ext cx="11441372" cy="270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both models using the preprocessed training dataset.</a:t>
            </a:r>
          </a:p>
          <a:p>
            <a:pPr algn="just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techniques like transfer learning to leverage pre-trained weights for faster convergence and improved accuracy.</a:t>
            </a:r>
          </a:p>
          <a:p>
            <a:pPr algn="just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training performance using metrics such as accuracy, loss, precision, and recall.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1DAAB-4E91-AC37-59A7-250E313AE1CE}"/>
              </a:ext>
            </a:extLst>
          </p:cNvPr>
          <p:cNvSpPr txBox="1"/>
          <p:nvPr/>
        </p:nvSpPr>
        <p:spPr>
          <a:xfrm>
            <a:off x="4466836" y="1253688"/>
            <a:ext cx="3258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79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4E6FD7-FBEE-4E84-83E7-7047B798E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2955" y="2600091"/>
            <a:ext cx="11726090" cy="33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trained models on the testing dataset.</a:t>
            </a:r>
          </a:p>
          <a:p>
            <a:pPr algn="just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confusion matrices and performance metrics (accuracy, precision, recall, F1 score) to assess model effectiveness.</a:t>
            </a:r>
          </a:p>
          <a:p>
            <a:pPr algn="just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ResNet101 and DenseNet121 to determine the best-performing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7250E-3C6A-A571-9967-7707F62D3CAD}"/>
              </a:ext>
            </a:extLst>
          </p:cNvPr>
          <p:cNvSpPr txBox="1"/>
          <p:nvPr/>
        </p:nvSpPr>
        <p:spPr>
          <a:xfrm>
            <a:off x="4012164" y="1306286"/>
            <a:ext cx="3711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48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5CDCB7-A61A-1B6D-15CA-39E3DA4046BD}"/>
              </a:ext>
            </a:extLst>
          </p:cNvPr>
          <p:cNvSpPr txBox="1"/>
          <p:nvPr/>
        </p:nvSpPr>
        <p:spPr>
          <a:xfrm>
            <a:off x="3498980" y="1371600"/>
            <a:ext cx="5716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Development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5DCAD-87B2-A214-DF18-55A6FDAE9000}"/>
              </a:ext>
            </a:extLst>
          </p:cNvPr>
          <p:cNvSpPr txBox="1"/>
          <p:nvPr/>
        </p:nvSpPr>
        <p:spPr>
          <a:xfrm>
            <a:off x="408214" y="2294930"/>
            <a:ext cx="6384471" cy="4128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graphical user interface (GUI) using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upload retinal images, run predictions, and visualize results.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functionalities for displaying evaluation metrics and confusion matrices for better insights into model 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78170-B1DC-AA10-85B6-F1A7B1937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3" y="2435290"/>
            <a:ext cx="5187044" cy="398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58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AD9A-4E7A-44B0-9EF9-99B98E06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508" y="1374885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720E-EB18-442F-BF62-9F55FFBC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7" y="2239606"/>
            <a:ext cx="8761412" cy="3416300"/>
          </a:xfrm>
        </p:spPr>
        <p:txBody>
          <a:bodyPr>
            <a:noAutofit/>
          </a:bodyPr>
          <a:lstStyle/>
          <a:p>
            <a:pPr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Screening</a:t>
            </a:r>
          </a:p>
          <a:p>
            <a:pPr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Diagnosis</a:t>
            </a:r>
          </a:p>
          <a:p>
            <a:pPr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Telemedicine</a:t>
            </a:r>
          </a:p>
          <a:p>
            <a:pPr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Health Systems</a:t>
            </a:r>
          </a:p>
          <a:p>
            <a:pPr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</a:t>
            </a:r>
          </a:p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7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7C72-DCFE-4B5A-8FE3-6E6A85C7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39" y="838200"/>
            <a:ext cx="8761413" cy="70696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882F-7BC7-461F-8AB4-83B80631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92" y="2136969"/>
            <a:ext cx="8761412" cy="34163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</a:p>
          <a:p>
            <a:pPr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algn="l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33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680-8B2A-450E-AB91-010CA6C0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35" y="1365554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4D3F1-A9BA-8A95-3333-34276430E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714" y="2641412"/>
            <a:ext cx="7840608" cy="274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better deep learning methods to make eye disease detection more accurate.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AI to wearable devices to keep checking eye health in diabetic patients.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AI to study patient data and suggest treatment based on their condition.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AI to find other eye problems and give better overall eye care.</a:t>
            </a:r>
          </a:p>
        </p:txBody>
      </p:sp>
    </p:spTree>
    <p:extLst>
      <p:ext uri="{BB962C8B-B14F-4D97-AF65-F5344CB8AC3E}">
        <p14:creationId xmlns:p14="http://schemas.microsoft.com/office/powerpoint/2010/main" val="61997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5443-1645-4326-B192-CB3EA2FA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94" y="1430868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83E894-CFC0-C656-9670-B3F905340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598" y="2456834"/>
            <a:ext cx="11664561" cy="41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Diabetic Retinopathy Detection System uses ResNet101 and DenseNet121 for accurate detection in retinal images.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diagnose different stages of diabetic retinopathy, enhancing healthcare professionals' capabilities.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dataset preprocessing, model training, evaluation, and prediction, with performance visualization.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between ResNet101 and DenseNet121 helps choose the best model for specific datasets.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 allows clinicians to make informed decisions, improving patient outcomes and healthcare efficiency.</a:t>
            </a:r>
          </a:p>
        </p:txBody>
      </p:sp>
    </p:spTree>
    <p:extLst>
      <p:ext uri="{BB962C8B-B14F-4D97-AF65-F5344CB8AC3E}">
        <p14:creationId xmlns:p14="http://schemas.microsoft.com/office/powerpoint/2010/main" val="288274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C5CF-06B3-468F-892E-6E79AB403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694" y="3173264"/>
            <a:ext cx="8825658" cy="1065402"/>
          </a:xfrm>
        </p:spPr>
        <p:txBody>
          <a:bodyPr/>
          <a:lstStyle/>
          <a:p>
            <a:pPr algn="ctr"/>
            <a:r>
              <a:rPr lang="en-US" sz="11500" b="1" dirty="0">
                <a:latin typeface="Algerian" panose="04020705040A02060702" pitchFamily="82" charset="0"/>
              </a:rPr>
              <a:t>THANK YOU</a:t>
            </a:r>
            <a:endParaRPr lang="en-IN" sz="115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1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7EF6-1719-4587-AA57-1BE948F2D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6621"/>
            <a:ext cx="8825658" cy="553674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2E-C97F-4BF5-8A36-B34284A69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426129"/>
            <a:ext cx="8825658" cy="4685250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METHODOLOGY-OVER VIEW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Data Collection and Preprocessing</a:t>
            </a: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Model Selection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Model Training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Model Evaluation</a:t>
            </a:r>
            <a:endParaRPr lang="en-IN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User Interface Development</a:t>
            </a: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076B8D3-BC34-E45A-BBF8-D4E95735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9" y="3340300"/>
            <a:ext cx="10905550" cy="274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detects Diabetic Retinopathy (DR) using retinal images to prevent blindness through early diagnosis.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deep learning models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ResNet101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DenseNet121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classifying different stages of DR.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are preprocessed, and models are trained and evaluated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and F1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upload images, run predictions, and view DR stage results.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2930F-0F3C-208D-E3A4-7E502D6709E2}"/>
              </a:ext>
            </a:extLst>
          </p:cNvPr>
          <p:cNvSpPr txBox="1"/>
          <p:nvPr/>
        </p:nvSpPr>
        <p:spPr>
          <a:xfrm>
            <a:off x="4998876" y="225062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</p:spTree>
    <p:extLst>
      <p:ext uri="{BB962C8B-B14F-4D97-AF65-F5344CB8AC3E}">
        <p14:creationId xmlns:p14="http://schemas.microsoft.com/office/powerpoint/2010/main" val="391450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CE06-CBB2-4B57-BD76-A476A922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00" y="1374884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61E470-BD78-33C0-05FC-88967EF219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434" y="2739801"/>
            <a:ext cx="11031491" cy="274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AI-based system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ResNet101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DenseNet121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detect and classify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retinal images.</a:t>
            </a:r>
          </a:p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diagnosis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reducing human error and enabling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DR.</a:t>
            </a:r>
          </a:p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easy image upload, model prediction, and result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53474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E8DB-3A13-454B-8CF7-D35CB80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415" y="1885297"/>
            <a:ext cx="7475170" cy="355171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23C62C-500E-4A89-76FC-5858883CE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761" y="2719816"/>
            <a:ext cx="11170039" cy="274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detection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time-consuming and prone to human error, especially in areas with limited medical access.</a:t>
            </a:r>
          </a:p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a need for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automated, accurate, and user-friendly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detect and classify DR stages from retinal images.</a:t>
            </a:r>
          </a:p>
        </p:txBody>
      </p:sp>
    </p:spTree>
    <p:extLst>
      <p:ext uri="{BB962C8B-B14F-4D97-AF65-F5344CB8AC3E}">
        <p14:creationId xmlns:p14="http://schemas.microsoft.com/office/powerpoint/2010/main" val="155104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883D-9A0B-4D5D-AD92-96515790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96" y="1281578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4056-BD1E-4E9E-9A4A-0D18EBD8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Programming language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&amp;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Deep Learning Frameworks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 &amp; DenseNet121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CNN Architectures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GUI Development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/ Google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Model Training &amp; Testing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Visualization Tools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Handling Libraries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4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7BE0-8F1D-4D6E-B1D8-58CEE17D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98" y="1356223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05C4F3-BE36-A3B0-998C-C34D6ACD3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7790" y="2619112"/>
            <a:ext cx="9668031" cy="34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studies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retinal image classification in diabetic retinopathy.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shows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ResNet101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improves detection by handling deep layers efficiently.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DenseNet121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better performance by promoting feature reuse and minimizing parameters.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often lack user-friendly interfaces for non-experts.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bridges this gap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+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early, accessible DR detection.</a:t>
            </a:r>
          </a:p>
        </p:txBody>
      </p:sp>
    </p:spTree>
    <p:extLst>
      <p:ext uri="{BB962C8B-B14F-4D97-AF65-F5344CB8AC3E}">
        <p14:creationId xmlns:p14="http://schemas.microsoft.com/office/powerpoint/2010/main" val="126502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B709-86EF-4C59-AE9D-9FCACE34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512" y="1372146"/>
            <a:ext cx="8761413" cy="70696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6DB9-23EE-466C-9011-6862D2FA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304" y="2444879"/>
            <a:ext cx="4201162" cy="4095880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b="1" dirty="0">
              <a:solidFill>
                <a:srgbClr val="11182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A616-3BE9-4DD5-B4F5-69B81E9F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1048313"/>
            <a:ext cx="8761413" cy="70696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44CC86-86F7-4A07-BBCF-8E45FF998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695" y="2838701"/>
            <a:ext cx="10937610" cy="270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a dataset of retinal images from sources like Kaggle.</a:t>
            </a:r>
          </a:p>
          <a:p>
            <a:pPr lvl="1"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 images by resizing, normalizing pixel values, and augmenting data to enhance model robustness.</a:t>
            </a:r>
          </a:p>
          <a:p>
            <a:pPr lvl="1" algn="l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(80%) and testing (20%) sets for model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0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475</TotalTime>
  <Words>758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Century Gothic</vt:lpstr>
      <vt:lpstr>Times New Roman</vt:lpstr>
      <vt:lpstr>Wingdings</vt:lpstr>
      <vt:lpstr>Wingdings 3</vt:lpstr>
      <vt:lpstr>Ion Boardroom</vt:lpstr>
      <vt:lpstr>DIABETIC RETINOPATHY DETECTION USING RESNET101 AND DENSENET121</vt:lpstr>
      <vt:lpstr>CONTENTS</vt:lpstr>
      <vt:lpstr>PowerPoint Presentation</vt:lpstr>
      <vt:lpstr>Introduction</vt:lpstr>
      <vt:lpstr>Problem Statement </vt:lpstr>
      <vt:lpstr>Tools and Technologies Used</vt:lpstr>
      <vt:lpstr>Literature Survey</vt:lpstr>
      <vt:lpstr>Methodology - Overview</vt:lpstr>
      <vt:lpstr>Data Collection and Preprocessing</vt:lpstr>
      <vt:lpstr>PowerPoint Presentation</vt:lpstr>
      <vt:lpstr>PowerPoint Presentation</vt:lpstr>
      <vt:lpstr>PowerPoint Presentation</vt:lpstr>
      <vt:lpstr>PowerPoint Presentation</vt:lpstr>
      <vt:lpstr>Applications</vt:lpstr>
      <vt:lpstr>Advantages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IDENTIFICATION AND QUANTIFICATION IN IMAGES WITH OPEN CV</dc:title>
  <dc:creator>Admin</dc:creator>
  <cp:lastModifiedBy>Shikari Ganesh</cp:lastModifiedBy>
  <cp:revision>17</cp:revision>
  <dcterms:created xsi:type="dcterms:W3CDTF">2025-04-14T16:05:11Z</dcterms:created>
  <dcterms:modified xsi:type="dcterms:W3CDTF">2025-05-08T08:38:41Z</dcterms:modified>
</cp:coreProperties>
</file>