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17A9-13F0-6EA1-A4EF-783DC5E60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2033E-1A3E-8487-EF1D-798549B1D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A258C-7BE9-3566-1461-FE3DF2B9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4155-E364-DC4E-412D-81FE96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34AF-A7FF-22DA-D21D-A1B9AE19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BA33-63B6-5EE3-D129-91240D2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4AEB-FD89-4634-57A4-CB09DDB00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1859-E388-AA8A-429C-A097DE8A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62B2-7D69-6C3C-B1B1-DE8CF3DC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ADE4-710E-8811-00E8-B72CC679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0FD54-232A-E2E7-D1A8-5E358F370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D4E2F-7308-B14D-47B2-9D0A569F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6C2E-7EC4-A229-BC52-072465E7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09BD4-F359-6DCE-9946-AB2D88F4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9CF1-80AA-8242-8E2B-FC29EE62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9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A556-0959-3BBC-2EA6-716D01D9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6A73-440B-E765-AA87-F3218BBC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0E9F-ED2C-1571-C7D6-C2F00CC4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A81C-A198-1F6F-7A61-AFC1F5CB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D25F-3CEC-A1FF-D7B2-A5BD7D3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02C1-0733-5EBC-7645-9133E96D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1A2E-B67C-41C4-9097-40DE6720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7F9B-5DAD-AACA-F0A2-6E566B93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1EC1-52D7-3C3C-244C-258F1D4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B0FE-A478-80CF-7B85-C4E1800A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F37C-AF9E-45A9-086C-E28B83E5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8E30-E091-5C15-0A61-96E1DD3EC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BDA6-E9E6-35E4-EA02-EFD94E04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E827-D308-703F-502F-024647D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1B91D-2F9D-6304-EAB2-0B76C5AE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C10F4-54F4-AD87-E188-B291FAE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3C25-CE06-5F37-69BE-DBAE755C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F49E-C00D-047D-4252-CDB200A6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5F64E-1341-3552-5496-7DDE8221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CA23C-410B-6910-9109-29CAD22AE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79AD7-BF65-85FE-C444-1D53F399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3A465-2472-CCFC-87EE-73A3EA3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AE819-577A-1E96-5528-49880C45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E63E-EBAF-331C-92C7-CCB2656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5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A989-836F-FA33-6423-E5530207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A1DF-CEB6-B173-62C0-E89CC651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D3119-25B5-9865-3E2B-609448B2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FC591-EF5B-CFDD-DEA0-F35C984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DA29E-834F-183F-9799-56973897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C2DD5-D6B3-AAEB-72B4-81710866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B45E-5631-C940-D6EF-D0C657BA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BBCA-766C-20AE-0E2C-A65C9A6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C3EC-288F-4C38-BF7C-3459A962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2624A-5AB2-5ECF-81D8-59178CE9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8CBD6-A1A8-9776-03F7-076276DB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BC6BA-CE0F-DDD3-256E-0C14E0D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750F-BDDB-53DA-BCD9-0D2645AC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2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01E-0196-B4C4-99F4-5A84CE20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9BA9F-8D38-288F-4864-EB68A4D2A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46BC-A803-FAE9-4006-8AEB8AC7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2A7D-4FBC-37B1-9854-6ACBE303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90817-7033-49D7-3522-A7B8240E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05D2-7918-13C9-240D-44279F3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2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56BA6-0A8B-65CE-3F95-51EF3914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8B34-0D83-DF69-C85F-B6239C84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B5FF-BEA2-8D97-7BF6-F21E687A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C13A-E03C-F071-85DC-17A74AC13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A373-9FA1-0C15-2EA0-C60187F19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ucedem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0018-81A7-45A1-8AC9-A4683FA74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Sauce Demo Automation Framework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4EBE-4806-8DFD-499E-9AB937852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| Java | Maven | TestNG | Jenkins</a:t>
            </a:r>
          </a:p>
          <a:p>
            <a:r>
              <a:rPr lang="en-US" dirty="0"/>
              <a:t>Presented By: Kiran Kumar</a:t>
            </a:r>
          </a:p>
          <a:p>
            <a:r>
              <a:rPr lang="en-US" dirty="0"/>
              <a:t>Batch-3 (Java Selenium)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33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8AAA4-A376-8CF7-2F35-8E094C12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3800"/>
              <a:t>Zephyr Board &amp; Test Management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74B1-F1E5-979F-BD3F-892689E1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Test case management was handled in Zephyr:</a:t>
            </a:r>
          </a:p>
          <a:p>
            <a:r>
              <a:rPr lang="en-US" sz="2000" dirty="0"/>
              <a:t>Organized into Smoke, Sanity, and Regression test cycles.</a:t>
            </a:r>
          </a:p>
          <a:p>
            <a:r>
              <a:rPr lang="en-US" sz="2000" dirty="0"/>
              <a:t>Clear traceability between requirements, test cases, and execution.</a:t>
            </a:r>
          </a:p>
          <a:p>
            <a:r>
              <a:rPr lang="en-US" sz="2000" dirty="0"/>
              <a:t>Improved visibility for stakeholders.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B72D8BC-0A74-9F74-7C08-2ECDF11D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608144"/>
            <a:ext cx="6903720" cy="36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9F448-9899-A7B1-3DDB-47A977AE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5400"/>
              <a:t>Test Reports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3982-B9D8-34EC-DBDE-33FB32D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Test execution reports from Zephyr included:</a:t>
            </a:r>
          </a:p>
          <a:p>
            <a:r>
              <a:rPr lang="en-US" sz="2000"/>
              <a:t>Pass/Fail status of test cases</a:t>
            </a:r>
          </a:p>
          <a:p>
            <a:r>
              <a:rPr lang="en-US" sz="2000"/>
              <a:t>Execution trends over sprints</a:t>
            </a:r>
          </a:p>
          <a:p>
            <a:r>
              <a:rPr lang="en-US" sz="2000"/>
              <a:t>Defect mapping with Jira.</a:t>
            </a:r>
          </a:p>
          <a:p>
            <a:r>
              <a:rPr lang="en-US" sz="2000"/>
              <a:t>Reports helped stakeholders review quality metrics efficiently.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C96C0C-088A-668C-7D23-10FB4AE6E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99514"/>
            <a:ext cx="6903720" cy="365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5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AD56-9D21-C269-9CED-D73EC4DA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D0A1-7CFC-F0FF-ADA8-E7260ADC2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Manual &amp; Automation Testing.</a:t>
            </a:r>
          </a:p>
          <a:p>
            <a:r>
              <a:rPr lang="en-IN" dirty="0"/>
              <a:t>CI/CD integration with Jenkins.</a:t>
            </a:r>
          </a:p>
          <a:p>
            <a:r>
              <a:rPr lang="en-IN" dirty="0"/>
              <a:t>Agile tracking with Jira &amp; Zephyr.</a:t>
            </a:r>
          </a:p>
          <a:p>
            <a:r>
              <a:rPr lang="en-IN" dirty="0"/>
              <a:t>Scalable automation framework in Java &amp; Selenium.</a:t>
            </a:r>
          </a:p>
        </p:txBody>
      </p:sp>
    </p:spTree>
    <p:extLst>
      <p:ext uri="{BB962C8B-B14F-4D97-AF65-F5344CB8AC3E}">
        <p14:creationId xmlns:p14="http://schemas.microsoft.com/office/powerpoint/2010/main" val="94612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3D44-A874-60C6-674B-E3353335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48118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A66A-4983-8762-B29D-8D89B642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Overview: Web Application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BD12AD-A4B2-3205-EA36-813181B12A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2939"/>
            <a:ext cx="912187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project focuses on testing a sample web application with multiple user roles.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 Under Test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https://www.saucedemo.com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Automate end-to-end login and purchase flow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SauceDemo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&amp; UI-driven test cases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for demonstrating automation framework design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feedback through automation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CI/CD ready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Reusable and scalable codebase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285F-B9B4-F76D-8591-F4B2A23F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FA5B-5806-184E-6100-00025F34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src</a:t>
            </a:r>
            <a:r>
              <a:rPr lang="en-IN" dirty="0"/>
              <a:t>/main/java – Page Object Model (POM) classes</a:t>
            </a:r>
          </a:p>
          <a:p>
            <a:r>
              <a:rPr lang="en-IN" dirty="0" err="1"/>
              <a:t>src</a:t>
            </a:r>
            <a:r>
              <a:rPr lang="en-IN" dirty="0"/>
              <a:t>/test/java – TestNG test classes</a:t>
            </a:r>
          </a:p>
          <a:p>
            <a:r>
              <a:rPr lang="en-IN" dirty="0"/>
              <a:t>testng.xml – Suite configuration</a:t>
            </a:r>
          </a:p>
          <a:p>
            <a:r>
              <a:rPr lang="en-IN" dirty="0"/>
              <a:t>pom.xml – Maven dependency file</a:t>
            </a:r>
          </a:p>
          <a:p>
            <a:r>
              <a:rPr lang="en-IN" dirty="0"/>
              <a:t>resources/ – Test data, config files</a:t>
            </a:r>
          </a:p>
        </p:txBody>
      </p:sp>
    </p:spTree>
    <p:extLst>
      <p:ext uri="{BB962C8B-B14F-4D97-AF65-F5344CB8AC3E}">
        <p14:creationId xmlns:p14="http://schemas.microsoft.com/office/powerpoint/2010/main" val="30562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2482-3411-9842-504E-E815A646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Test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85C7-0244-E7FC-F603-01969110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Valid Login</a:t>
            </a:r>
          </a:p>
          <a:p>
            <a:r>
              <a:rPr lang="en-IN" dirty="0"/>
              <a:t>Invalid Login (wrong username/password)</a:t>
            </a:r>
          </a:p>
          <a:p>
            <a:r>
              <a:rPr lang="en-IN" dirty="0"/>
              <a:t>Add Item to Cart</a:t>
            </a:r>
          </a:p>
          <a:p>
            <a:r>
              <a:rPr lang="en-IN" dirty="0"/>
              <a:t>Remove Item from Cart</a:t>
            </a:r>
          </a:p>
          <a:p>
            <a:r>
              <a:rPr lang="en-IN" dirty="0"/>
              <a:t>Checkout Flow (from cart to confirmation) </a:t>
            </a:r>
          </a:p>
        </p:txBody>
      </p:sp>
    </p:spTree>
    <p:extLst>
      <p:ext uri="{BB962C8B-B14F-4D97-AF65-F5344CB8AC3E}">
        <p14:creationId xmlns:p14="http://schemas.microsoft.com/office/powerpoint/2010/main" val="148366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06C9-32C6-5F5B-F8D7-AA06875D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C784-2F0E-57A5-3EF6-1BC07BA1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6830"/>
            <a:ext cx="10515600" cy="4061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Manual Testing:</a:t>
            </a:r>
          </a:p>
          <a:p>
            <a:pPr lvl="1"/>
            <a:r>
              <a:rPr lang="en-US" sz="2600" dirty="0"/>
              <a:t>Functional testing</a:t>
            </a:r>
          </a:p>
          <a:p>
            <a:pPr lvl="1"/>
            <a:r>
              <a:rPr lang="en-US" sz="2600" dirty="0"/>
              <a:t>Regression testing</a:t>
            </a:r>
          </a:p>
          <a:p>
            <a:pPr lvl="1"/>
            <a:r>
              <a:rPr lang="en-US" sz="2600" dirty="0"/>
              <a:t>Exploratory testing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Automation Testing:</a:t>
            </a:r>
          </a:p>
          <a:p>
            <a:pPr lvl="1"/>
            <a:r>
              <a:rPr lang="en-US" sz="2600" dirty="0"/>
              <a:t>Selenium WebDriver with Java</a:t>
            </a:r>
          </a:p>
          <a:p>
            <a:pPr lvl="1"/>
            <a:r>
              <a:rPr lang="en-US" sz="2600" dirty="0"/>
              <a:t>Maven for build management</a:t>
            </a:r>
          </a:p>
          <a:p>
            <a:pPr lvl="1"/>
            <a:r>
              <a:rPr lang="en-US" sz="2600" dirty="0"/>
              <a:t>Jenkins for CI/CD</a:t>
            </a:r>
          </a:p>
        </p:txBody>
      </p:sp>
    </p:spTree>
    <p:extLst>
      <p:ext uri="{BB962C8B-B14F-4D97-AF65-F5344CB8AC3E}">
        <p14:creationId xmlns:p14="http://schemas.microsoft.com/office/powerpoint/2010/main" val="95643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7A455-ECCF-A46E-F2E3-5074FB3E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Automation Framework</a:t>
            </a:r>
            <a:endParaRPr lang="en-IN" sz="5400" dirty="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3160-A0D7-47D5-D5EC-4E9530C09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200"/>
              <a:t>Our automation framework was designed using:</a:t>
            </a:r>
          </a:p>
          <a:p>
            <a:r>
              <a:rPr lang="en-IN" sz="2200"/>
              <a:t>Selenium WebDriver with Java</a:t>
            </a:r>
          </a:p>
          <a:p>
            <a:r>
              <a:rPr lang="en-IN" sz="2200"/>
              <a:t>Page Object Model for maintainability</a:t>
            </a:r>
          </a:p>
          <a:p>
            <a:r>
              <a:rPr lang="en-IN" sz="2200"/>
              <a:t>Maven for build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134FB-B2D9-DC5D-62AF-88CED887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968" y="1499056"/>
            <a:ext cx="7952196" cy="42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2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B6C17-19F4-1E71-2CA5-FC6C2952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Automation Approach</a:t>
            </a:r>
            <a:endParaRPr lang="en-IN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7FE2F-894A-FCBD-7CA3-A5EAAE281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1900"/>
              <a:t>Followed a structured automation approach:</a:t>
            </a:r>
          </a:p>
          <a:p>
            <a:r>
              <a:rPr lang="en-IN" sz="1900"/>
              <a:t>Page Object Model for modular design</a:t>
            </a:r>
          </a:p>
          <a:p>
            <a:r>
              <a:rPr lang="en-IN" sz="1900"/>
              <a:t>Data Driven Testing for scalability</a:t>
            </a:r>
          </a:p>
          <a:p>
            <a:r>
              <a:rPr lang="en-IN" sz="1900"/>
              <a:t>Cross Browser Testing (Chrome, Firefox, Edge)</a:t>
            </a:r>
          </a:p>
          <a:p>
            <a:r>
              <a:rPr lang="en-IN" sz="1900"/>
              <a:t>Integrated reporting and logging for execution results</a:t>
            </a:r>
          </a:p>
          <a:p>
            <a:endParaRPr lang="en-IN" sz="190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7C03B80-536C-0D04-762F-942357B25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80" y="1499056"/>
            <a:ext cx="7885612" cy="41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4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ED9A-24BB-B7DC-F77C-0C3BB353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43E5-1F13-3841-3FE7-4648DAB4D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Manual test cases executed in Zephyr integrated with Jira Scrum board.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Automation scripts developed for regression testing.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Defects logged and tracked in Jira.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Faster feedback ensured within sprint cycles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20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DA304-8BC7-E6BE-B898-91CEF1B8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5400"/>
              <a:t>Agile &amp; Jira Backlog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5677-83CD-AF23-1ADE-716FA274A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/>
              <a:t>Used Jira for Agile project management:</a:t>
            </a:r>
          </a:p>
          <a:p>
            <a:r>
              <a:rPr lang="en-US" sz="2200"/>
              <a:t>Backlog managed with user stories and tasks.</a:t>
            </a:r>
          </a:p>
          <a:p>
            <a:r>
              <a:rPr lang="en-US" sz="2200"/>
              <a:t>Sprint planning and tracking.</a:t>
            </a:r>
          </a:p>
          <a:p>
            <a:r>
              <a:rPr lang="en-US" sz="2200"/>
              <a:t>Screenshots from Jira backlog highlight sprint-based tracking.</a:t>
            </a:r>
          </a:p>
          <a:p>
            <a:endParaRPr lang="en-IN" sz="220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E971F7-DBE4-ECA6-14F4-7CF98E2F9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99514"/>
            <a:ext cx="6903720" cy="365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9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418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Sauce Demo Automation Framework</vt:lpstr>
      <vt:lpstr>Project Overview: Web Application</vt:lpstr>
      <vt:lpstr>Project Structure</vt:lpstr>
      <vt:lpstr>Key Test Scenarios</vt:lpstr>
      <vt:lpstr>Types of Testing</vt:lpstr>
      <vt:lpstr>Automation Framework</vt:lpstr>
      <vt:lpstr>Automation Approach</vt:lpstr>
      <vt:lpstr>Work Summary</vt:lpstr>
      <vt:lpstr>Agile &amp; Jira Backlog</vt:lpstr>
      <vt:lpstr>Zephyr Board &amp; Test Management</vt:lpstr>
      <vt:lpstr>Test Reports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 KUMAR</dc:creator>
  <cp:lastModifiedBy>KIRAN  KUMAR</cp:lastModifiedBy>
  <cp:revision>6</cp:revision>
  <dcterms:created xsi:type="dcterms:W3CDTF">2025-09-03T04:32:25Z</dcterms:created>
  <dcterms:modified xsi:type="dcterms:W3CDTF">2025-09-08T03:50:25Z</dcterms:modified>
</cp:coreProperties>
</file>