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38AD6A-E4AF-445C-9FEF-39D68F1F80BD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95CF70-E710-46D9-9EFA-0ECFE0EACBC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936103"/>
          </a:xfrm>
        </p:spPr>
        <p:txBody>
          <a:bodyPr/>
          <a:lstStyle/>
          <a:p>
            <a:pPr algn="ctr"/>
            <a:r>
              <a:rPr lang="en-US" dirty="0" smtClean="0"/>
              <a:t>Employee Portal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0808"/>
            <a:ext cx="7854696" cy="46085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Untitl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8064895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SpringMVCAngular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5020" y="1484313"/>
            <a:ext cx="3173959" cy="48402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36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will be navigated to Employees List Page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63" y="1268760"/>
            <a:ext cx="8924274" cy="558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US" dirty="0" smtClean="0"/>
              <a:t>And then you can perform following actions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Add/Update Employee Page</a:t>
            </a:r>
            <a:endParaRPr lang="en-IN" dirty="0"/>
          </a:p>
        </p:txBody>
      </p:sp>
      <p:pic>
        <p:nvPicPr>
          <p:cNvPr id="6" name="Content Placeholder 5" descr="Untitled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8452" y="1935163"/>
            <a:ext cx="282709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27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Employee Portal</vt:lpstr>
      <vt:lpstr>Architecture</vt:lpstr>
      <vt:lpstr>Slide 3</vt:lpstr>
      <vt:lpstr>Slide 4</vt:lpstr>
      <vt:lpstr>Add/Update Employee Page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Portal</dc:title>
  <dc:creator>Sony</dc:creator>
  <cp:lastModifiedBy>Sony</cp:lastModifiedBy>
  <cp:revision>3</cp:revision>
  <dcterms:created xsi:type="dcterms:W3CDTF">2019-11-29T11:24:45Z</dcterms:created>
  <dcterms:modified xsi:type="dcterms:W3CDTF">2019-11-29T11:48:41Z</dcterms:modified>
</cp:coreProperties>
</file>