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3011150" cy="7315200"/>
  <p:notesSz cx="7315200" cy="130111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DF1BC2C-3257-4CB1-ABE4-23EAF457EA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CDE8EF-002A-4212-9B37-B0DCD53157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95F879-C512-4039-8738-F54D9AE9365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8C3C4-FDAE-43E1-8663-A4ECDF16DAE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A2D445-5A11-4078-B595-3C0F18A334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86094A-10D0-4356-AE05-40AA1234414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A8FBA8-AD3B-4EF3-9D59-6448CC36837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B3FBA3-2BDA-4D58-BF4C-F9754695CB9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CE2643-97A3-479F-8405-A985CB06537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6C75FA-8623-49DD-9E75-C9C0575957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DE699C-0321-478F-98C5-29857D44503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25410F-59D0-4D48-8B90-C217257130E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BC4386-B228-41DB-BD38-C2B30CAF670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9B6954-74B5-41D7-A49B-568855B7AD4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65D3FD-BDA6-4C08-ACE1-6AA4ED4FB3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6401D5-6ECC-4134-BF16-1F90DBF528B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1CE7FA-1A55-4D21-AA59-E2C5A19E737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50520" y="1711440"/>
            <a:ext cx="1170936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50520" y="3927240"/>
            <a:ext cx="1170936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50520" y="17114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650640" y="17114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50520" y="39272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650640" y="39272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50520" y="1711440"/>
            <a:ext cx="37702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09800" y="1711440"/>
            <a:ext cx="37702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568720" y="1711440"/>
            <a:ext cx="37702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50520" y="3927240"/>
            <a:ext cx="37702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609800" y="3927240"/>
            <a:ext cx="37702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568720" y="3927240"/>
            <a:ext cx="377028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50520" y="1711440"/>
            <a:ext cx="1170936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50520" y="1711440"/>
            <a:ext cx="1170936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50520" y="1711440"/>
            <a:ext cx="57139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650640" y="1711440"/>
            <a:ext cx="57139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50520" y="291600"/>
            <a:ext cx="11709360" cy="566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50520" y="17114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650640" y="1711440"/>
            <a:ext cx="57139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50520" y="39272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50520" y="1711440"/>
            <a:ext cx="571392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650640" y="17114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650640" y="39272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50520" y="17114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650640" y="1711440"/>
            <a:ext cx="571392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50520" y="3927240"/>
            <a:ext cx="11709360" cy="20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50520" y="291600"/>
            <a:ext cx="1170936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50520" y="1711440"/>
            <a:ext cx="1170936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1" descr="/var/www/render_temp/28707966/1509872685/253605/slide1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Object 1" descr="/var/www/render_temp/28707966/1509872685/253605/slide10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Object 1" descr="/var/www/render_temp/28707966/1509872685/253605/slide11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Object 1" descr="/var/www/render_temp/28707966/1509872685/253605/slide12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Object 1" descr="/var/www/render_temp/28707966/1509872685/253605/slide13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1" descr="/var/www/render_temp/28707966/1509872685/253605/slide14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685800" y="1229040"/>
            <a:ext cx="5469480" cy="311436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715000" y="1229040"/>
            <a:ext cx="5871960" cy="315900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4"/>
          <a:stretch/>
        </p:blipFill>
        <p:spPr>
          <a:xfrm>
            <a:off x="3200400" y="4355640"/>
            <a:ext cx="5022720" cy="273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1" descr="/var/www/render_temp/28707966/1509872685/253605/slide15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685800" y="2743200"/>
            <a:ext cx="6400800" cy="28591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685800" y="1226880"/>
            <a:ext cx="7665840" cy="105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Object 1" descr="/var/www/render_temp/28707966/1509872685/253605/slide16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Object 1" descr="/var/www/render_temp/28707966/1509872685/253605/slide2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Object 1" descr="/var/www/render_temp/28707966/1509872685/253605/slide3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Object 1" descr="/var/www/render_temp/28707966/1509872685/253605/slide4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1" descr="/var/www/render_temp/28707966/1509872685/253605/slide5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Object 1" descr="/var/www/render_temp/28707966/1509872685/253605/slide6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Object 1" descr="/var/www/render_temp/28707966/1509872685/253605/slide7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Object 1" descr="/var/www/render_temp/28707966/1509872685/253605/slide8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Object 1" descr="/var/www/render_temp/28707966/1509872685/253605/slide9.png"/>
          <p:cNvPicPr/>
          <p:nvPr/>
        </p:nvPicPr>
        <p:blipFill>
          <a:blip r:embed="rId1"/>
          <a:stretch/>
        </p:blipFill>
        <p:spPr>
          <a:xfrm>
            <a:off x="0" y="0"/>
            <a:ext cx="13010760" cy="73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2024-05-04T03:32:50Z</dcterms:created>
  <dc:creator>Visme User</dc:creator>
  <dc:description/>
  <dc:language>en-US</dc:language>
  <cp:lastModifiedBy/>
  <dcterms:modified xsi:type="dcterms:W3CDTF">2024-05-03T23:36:13Z</dcterms:modified>
  <cp:revision>2</cp:revision>
  <dc:subject>PptxGenJS Presentation</dc:subject>
  <dc:title>Visme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On-screen Show (16:9)</vt:lpwstr>
  </property>
  <property fmtid="{D5CDD505-2E9C-101B-9397-08002B2CF9AE}" pid="4" name="Slides">
    <vt:i4>16</vt:i4>
  </property>
</Properties>
</file>