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72" r:id="rId2"/>
    <p:sldId id="289" r:id="rId3"/>
    <p:sldId id="290" r:id="rId4"/>
    <p:sldId id="291" r:id="rId5"/>
    <p:sldId id="292" r:id="rId6"/>
    <p:sldId id="294" r:id="rId7"/>
    <p:sldId id="295" r:id="rId8"/>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D61"/>
    <a:srgbClr val="B1B2B7"/>
    <a:srgbClr val="DEDFE3"/>
    <a:srgbClr val="39B1B4"/>
    <a:srgbClr val="527B7C"/>
    <a:srgbClr val="687063"/>
    <a:srgbClr val="D12026"/>
    <a:srgbClr val="D38A07"/>
    <a:srgbClr val="B07B0D"/>
    <a:srgbClr val="6E5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0" autoAdjust="0"/>
  </p:normalViewPr>
  <p:slideViewPr>
    <p:cSldViewPr snapToGrid="0">
      <p:cViewPr>
        <p:scale>
          <a:sx n="75" d="100"/>
          <a:sy n="75" d="100"/>
        </p:scale>
        <p:origin x="365" y="221"/>
      </p:cViewPr>
      <p:guideLst/>
    </p:cSldViewPr>
  </p:slideViewPr>
  <p:outlineViewPr>
    <p:cViewPr>
      <p:scale>
        <a:sx n="33" d="100"/>
        <a:sy n="33" d="100"/>
      </p:scale>
      <p:origin x="0" y="-1068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2021/1/4</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9715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81900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33252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66627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37645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504817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3361541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8" name="ïṡľíḓê">
            <a:extLst>
              <a:ext uri="{FF2B5EF4-FFF2-40B4-BE49-F238E27FC236}">
                <a16:creationId xmlns:a16="http://schemas.microsoft.com/office/drawing/2014/main" id="{6A04B34C-D0B2-4FA6-8B34-EE82CE2FB22C}"/>
              </a:ext>
            </a:extLst>
          </p:cNvPr>
          <p:cNvSpPr>
            <a:spLocks noChangeAspect="1"/>
          </p:cNvSpPr>
          <p:nvPr userDrawn="1"/>
        </p:nvSpPr>
        <p:spPr>
          <a:xfrm>
            <a:off x="0" y="0"/>
            <a:ext cx="12192000" cy="6858000"/>
          </a:xfrm>
          <a:prstGeom prst="rect">
            <a:avLst/>
          </a:prstGeom>
          <a:blipFill dpi="0" rotWithShape="1">
            <a:blip r:embed="rId2">
              <a:duotone>
                <a:prstClr val="black"/>
                <a:schemeClr val="tx2">
                  <a:tint val="45000"/>
                  <a:satMod val="400000"/>
                </a:schemeClr>
              </a:duotone>
            </a:blip>
            <a:srcRect/>
            <a:stretch>
              <a:fillRect t="-9311" b="-927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iṩļíḍè">
            <a:extLst>
              <a:ext uri="{FF2B5EF4-FFF2-40B4-BE49-F238E27FC236}">
                <a16:creationId xmlns:a16="http://schemas.microsoft.com/office/drawing/2014/main" id="{FBAE08C2-9C01-41D9-B6E7-C41A28C990CA}"/>
              </a:ext>
            </a:extLst>
          </p:cNvPr>
          <p:cNvSpPr>
            <a:spLocks noChangeAspect="1"/>
          </p:cNvSpPr>
          <p:nvPr userDrawn="1"/>
        </p:nvSpPr>
        <p:spPr>
          <a:xfrm flipH="1">
            <a:off x="0" y="0"/>
            <a:ext cx="12192000" cy="6858000"/>
          </a:xfrm>
          <a:prstGeom prst="rect">
            <a:avLst/>
          </a:prstGeom>
          <a:blipFill dpi="0" rotWithShape="1">
            <a:blip r:embed="rId3">
              <a:duotone>
                <a:prstClr val="black"/>
                <a:schemeClr val="tx2">
                  <a:tint val="45000"/>
                  <a:satMod val="400000"/>
                </a:schemeClr>
              </a:duotone>
            </a:blip>
            <a:srcRect/>
            <a:stretch>
              <a:fillRect t="19260" b="-37744"/>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占位符 4">
            <a:extLst>
              <a:ext uri="{FF2B5EF4-FFF2-40B4-BE49-F238E27FC236}">
                <a16:creationId xmlns:a16="http://schemas.microsoft.com/office/drawing/2014/main" id="{4999724E-690E-47CA-AE72-73BDB0696814}"/>
              </a:ext>
            </a:extLst>
          </p:cNvPr>
          <p:cNvSpPr>
            <a:spLocks noGrp="1"/>
          </p:cNvSpPr>
          <p:nvPr>
            <p:ph type="body" sz="quarter" idx="11" hasCustomPrompt="1"/>
          </p:nvPr>
        </p:nvSpPr>
        <p:spPr>
          <a:xfrm>
            <a:off x="2019300" y="772377"/>
            <a:ext cx="7639242" cy="2250223"/>
          </a:xfrm>
          <a:prstGeom prst="rect">
            <a:avLst/>
          </a:prstGeom>
          <a:effectLst/>
        </p:spPr>
        <p:txBody>
          <a:bodyPr anchor="b" anchorCtr="0">
            <a:noAutofit/>
          </a:bodyPr>
          <a:lstStyle>
            <a:lvl1pPr marL="0" indent="0" algn="l">
              <a:lnSpc>
                <a:spcPct val="100000"/>
              </a:lnSpc>
              <a:buNone/>
              <a:defRPr sz="7200" b="1" i="0">
                <a:solidFill>
                  <a:schemeClr val="bg1"/>
                </a:solidFill>
                <a:effectLst/>
              </a:defRPr>
            </a:lvl1pPr>
          </a:lstStyle>
          <a:p>
            <a:pPr lvl="0"/>
            <a:r>
              <a:rPr lang="en-US" altLang="zh-CN" dirty="0"/>
              <a:t>Click to edit Master subtitle style</a:t>
            </a:r>
          </a:p>
        </p:txBody>
      </p:sp>
      <p:sp>
        <p:nvSpPr>
          <p:cNvPr id="9" name="íṩļiďe">
            <a:extLst>
              <a:ext uri="{FF2B5EF4-FFF2-40B4-BE49-F238E27FC236}">
                <a16:creationId xmlns:a16="http://schemas.microsoft.com/office/drawing/2014/main" id="{F5BA0944-4B1E-408D-92CF-B15E0C79E38F}"/>
              </a:ext>
            </a:extLst>
          </p:cNvPr>
          <p:cNvSpPr/>
          <p:nvPr userDrawn="1"/>
        </p:nvSpPr>
        <p:spPr>
          <a:xfrm>
            <a:off x="0" y="0"/>
            <a:ext cx="11121872" cy="5250426"/>
          </a:xfrm>
          <a:custGeom>
            <a:avLst/>
            <a:gdLst>
              <a:gd name="connsiteX0" fmla="*/ 0 w 11121872"/>
              <a:gd name="connsiteY0" fmla="*/ 0 h 5250426"/>
              <a:gd name="connsiteX1" fmla="*/ 11121872 w 11121872"/>
              <a:gd name="connsiteY1" fmla="*/ 0 h 5250426"/>
              <a:gd name="connsiteX2" fmla="*/ 11088528 w 11121872"/>
              <a:gd name="connsiteY2" fmla="*/ 186715 h 5250426"/>
              <a:gd name="connsiteX3" fmla="*/ 4875565 w 11121872"/>
              <a:gd name="connsiteY3" fmla="*/ 5250426 h 5250426"/>
              <a:gd name="connsiteX4" fmla="*/ 181245 w 11121872"/>
              <a:gd name="connsiteY4" fmla="*/ 3172707 h 5250426"/>
              <a:gd name="connsiteX5" fmla="*/ 0 w 11121872"/>
              <a:gd name="connsiteY5" fmla="*/ 2963471 h 525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1872" h="5250426">
                <a:moveTo>
                  <a:pt x="0" y="0"/>
                </a:moveTo>
                <a:lnTo>
                  <a:pt x="11121872" y="0"/>
                </a:lnTo>
                <a:lnTo>
                  <a:pt x="11088528" y="186715"/>
                </a:lnTo>
                <a:cubicBezTo>
                  <a:pt x="10497178" y="3076569"/>
                  <a:pt x="7940238" y="5250426"/>
                  <a:pt x="4875565" y="5250426"/>
                </a:cubicBezTo>
                <a:cubicBezTo>
                  <a:pt x="3014871" y="5250426"/>
                  <a:pt x="1341338" y="4449094"/>
                  <a:pt x="181245" y="3172707"/>
                </a:cubicBezTo>
                <a:lnTo>
                  <a:pt x="0" y="2963471"/>
                </a:lnTo>
                <a:close/>
              </a:path>
            </a:pathLst>
          </a:cu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defTabSz="914354"/>
            <a:endParaRPr lang="zh-CN" altLang="en-US" sz="4000" b="1">
              <a:solidFill>
                <a:schemeClr val="bg1"/>
              </a:solidFill>
            </a:endParaRPr>
          </a:p>
        </p:txBody>
      </p:sp>
      <p:sp>
        <p:nvSpPr>
          <p:cNvPr id="10" name="îŝlïḑé">
            <a:extLst>
              <a:ext uri="{FF2B5EF4-FFF2-40B4-BE49-F238E27FC236}">
                <a16:creationId xmlns:a16="http://schemas.microsoft.com/office/drawing/2014/main" id="{C5811B3A-DD0F-4463-9124-A2E06BF98575}"/>
              </a:ext>
            </a:extLst>
          </p:cNvPr>
          <p:cNvSpPr/>
          <p:nvPr userDrawn="1"/>
        </p:nvSpPr>
        <p:spPr>
          <a:xfrm>
            <a:off x="10242742" y="0"/>
            <a:ext cx="1949258" cy="1910188"/>
          </a:xfrm>
          <a:custGeom>
            <a:avLst/>
            <a:gdLst>
              <a:gd name="connsiteX0" fmla="*/ 22318 w 1949258"/>
              <a:gd name="connsiteY0" fmla="*/ 0 h 1910188"/>
              <a:gd name="connsiteX1" fmla="*/ 1949258 w 1949258"/>
              <a:gd name="connsiteY1" fmla="*/ 0 h 1910188"/>
              <a:gd name="connsiteX2" fmla="*/ 1949258 w 1949258"/>
              <a:gd name="connsiteY2" fmla="*/ 1880090 h 1910188"/>
              <a:gd name="connsiteX3" fmla="*/ 1861277 w 1949258"/>
              <a:gd name="connsiteY3" fmla="*/ 1896923 h 1910188"/>
              <a:gd name="connsiteX4" fmla="*/ 1651000 w 1949258"/>
              <a:gd name="connsiteY4" fmla="*/ 1910188 h 1910188"/>
              <a:gd name="connsiteX5" fmla="*/ 0 w 1949258"/>
              <a:gd name="connsiteY5" fmla="*/ 259188 h 1910188"/>
              <a:gd name="connsiteX6" fmla="*/ 8524 w 1949258"/>
              <a:gd name="connsiteY6" fmla="*/ 90383 h 191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258" h="1910188">
                <a:moveTo>
                  <a:pt x="22318" y="0"/>
                </a:moveTo>
                <a:lnTo>
                  <a:pt x="1949258" y="0"/>
                </a:lnTo>
                <a:lnTo>
                  <a:pt x="1949258" y="1880090"/>
                </a:lnTo>
                <a:lnTo>
                  <a:pt x="1861277" y="1896923"/>
                </a:lnTo>
                <a:cubicBezTo>
                  <a:pt x="1792418" y="1905677"/>
                  <a:pt x="1722236" y="1910188"/>
                  <a:pt x="1651000" y="1910188"/>
                </a:cubicBezTo>
                <a:cubicBezTo>
                  <a:pt x="739178" y="1910188"/>
                  <a:pt x="0" y="1171010"/>
                  <a:pt x="0" y="259188"/>
                </a:cubicBezTo>
                <a:cubicBezTo>
                  <a:pt x="0" y="202199"/>
                  <a:pt x="2887" y="145885"/>
                  <a:pt x="8524" y="9038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
    <p:bg>
      <p:bgPr>
        <a:solidFill>
          <a:schemeClr val="bg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D84B5EA-813F-4E8B-A7B4-1449BF49F319}"/>
              </a:ext>
            </a:extLst>
          </p:cNvPr>
          <p:cNvSpPr>
            <a:spLocks noGrp="1"/>
          </p:cNvSpPr>
          <p:nvPr>
            <p:ph type="body" sz="quarter" idx="10" hasCustomPrompt="1"/>
          </p:nvPr>
        </p:nvSpPr>
        <p:spPr>
          <a:xfrm>
            <a:off x="660399" y="0"/>
            <a:ext cx="10858500" cy="1028700"/>
          </a:xfrm>
          <a:prstGeom prst="rect">
            <a:avLst/>
          </a:prstGeom>
        </p:spPr>
        <p:txBody>
          <a:bodyPr anchor="b"/>
          <a:lstStyle>
            <a:lvl1pPr marL="0" indent="0" algn="ctr">
              <a:lnSpc>
                <a:spcPct val="120000"/>
              </a:lnSpc>
              <a:spcBef>
                <a:spcPts val="0"/>
              </a:spcBef>
              <a:buFontTx/>
              <a:buNone/>
              <a:defRPr sz="3200"/>
            </a:lvl1pPr>
          </a:lstStyle>
          <a:p>
            <a:pPr lvl="0"/>
            <a:r>
              <a:rPr lang="en-US" altLang="zh-CN" dirty="0"/>
              <a:t>CONTENTS</a:t>
            </a:r>
          </a:p>
        </p:txBody>
      </p:sp>
      <p:pic>
        <p:nvPicPr>
          <p:cNvPr id="5" name="图片 4">
            <a:extLst>
              <a:ext uri="{FF2B5EF4-FFF2-40B4-BE49-F238E27FC236}">
                <a16:creationId xmlns:a16="http://schemas.microsoft.com/office/drawing/2014/main" id="{17417143-8321-461C-AF8F-DD59B108ACCE}"/>
              </a:ext>
            </a:extLst>
          </p:cNvPr>
          <p:cNvPicPr>
            <a:picLocks noChangeAspect="1"/>
          </p:cNvPicPr>
          <p:nvPr userDrawn="1"/>
        </p:nvPicPr>
        <p:blipFill rotWithShape="1">
          <a:blip r:embed="rId2"/>
          <a:srcRect l="-1" t="50193" r="121" b="2006"/>
          <a:stretch/>
        </p:blipFill>
        <p:spPr>
          <a:xfrm>
            <a:off x="5445124" y="0"/>
            <a:ext cx="1590676" cy="762000"/>
          </a:xfrm>
          <a:prstGeom prst="rect">
            <a:avLst/>
          </a:prstGeom>
        </p:spPr>
      </p:pic>
    </p:spTree>
    <p:extLst>
      <p:ext uri="{BB962C8B-B14F-4D97-AF65-F5344CB8AC3E}">
        <p14:creationId xmlns:p14="http://schemas.microsoft.com/office/powerpoint/2010/main" val="184028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36" name="文本占位符 35">
            <a:extLst>
              <a:ext uri="{FF2B5EF4-FFF2-40B4-BE49-F238E27FC236}">
                <a16:creationId xmlns:a16="http://schemas.microsoft.com/office/drawing/2014/main" id="{DE07D0FE-5CAD-4656-AC5F-E7F05AA1CCB6}"/>
              </a:ext>
            </a:extLst>
          </p:cNvPr>
          <p:cNvSpPr>
            <a:spLocks noGrp="1"/>
          </p:cNvSpPr>
          <p:nvPr>
            <p:ph type="body" sz="quarter" idx="10" hasCustomPrompt="1"/>
          </p:nvPr>
        </p:nvSpPr>
        <p:spPr>
          <a:xfrm>
            <a:off x="576531" y="685917"/>
            <a:ext cx="4356100" cy="4889500"/>
          </a:xfrm>
          <a:prstGeom prst="rect">
            <a:avLst/>
          </a:prstGeom>
        </p:spPr>
        <p:txBody>
          <a:bodyPr anchor="ctr"/>
          <a:lstStyle>
            <a:lvl1pPr marL="0" indent="0" algn="ctr">
              <a:lnSpc>
                <a:spcPct val="100000"/>
              </a:lnSpc>
              <a:spcBef>
                <a:spcPts val="0"/>
              </a:spcBef>
              <a:buNone/>
              <a:defRPr sz="28700" b="1">
                <a:solidFill>
                  <a:schemeClr val="bg1">
                    <a:lumMod val="95000"/>
                  </a:schemeClr>
                </a:solidFill>
              </a:defRPr>
            </a:lvl1pPr>
            <a:lvl2pPr>
              <a:buNone/>
              <a:defRPr/>
            </a:lvl2pPr>
            <a:lvl3pPr>
              <a:buNone/>
              <a:defRPr/>
            </a:lvl3pPr>
            <a:lvl4pPr>
              <a:buNone/>
              <a:defRPr/>
            </a:lvl4pPr>
            <a:lvl5pPr>
              <a:buNone/>
              <a:defRPr/>
            </a:lvl5pPr>
          </a:lstStyle>
          <a:p>
            <a:pPr lvl="0"/>
            <a:r>
              <a:rPr lang="en-US" altLang="zh-CN" dirty="0"/>
              <a:t>01</a:t>
            </a:r>
            <a:endParaRPr lang="zh-CN" altLang="en-US" dirty="0"/>
          </a:p>
        </p:txBody>
      </p:sp>
      <p:sp>
        <p:nvSpPr>
          <p:cNvPr id="4" name="í$lîḍè">
            <a:extLst>
              <a:ext uri="{FF2B5EF4-FFF2-40B4-BE49-F238E27FC236}">
                <a16:creationId xmlns:a16="http://schemas.microsoft.com/office/drawing/2014/main" id="{DB66CD0C-3DF0-41E8-911C-EB029BB772BE}"/>
              </a:ext>
            </a:extLst>
          </p:cNvPr>
          <p:cNvSpPr/>
          <p:nvPr userDrawn="1"/>
        </p:nvSpPr>
        <p:spPr>
          <a:xfrm>
            <a:off x="6402783" y="1259810"/>
            <a:ext cx="1089596" cy="1089592"/>
          </a:xfrm>
          <a:prstGeom prst="ellipse">
            <a:avLst/>
          </a:prstGeom>
          <a:noFill/>
          <a:ln w="2540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14354"/>
            <a:endParaRPr lang="zh-CN" altLang="en-US" sz="4000" b="1" dirty="0">
              <a:solidFill>
                <a:schemeClr val="bg1"/>
              </a:solidFill>
            </a:endParaRPr>
          </a:p>
        </p:txBody>
      </p:sp>
      <p:pic>
        <p:nvPicPr>
          <p:cNvPr id="2" name="图片 1">
            <a:extLst>
              <a:ext uri="{FF2B5EF4-FFF2-40B4-BE49-F238E27FC236}">
                <a16:creationId xmlns:a16="http://schemas.microsoft.com/office/drawing/2014/main" id="{E100E3C2-A0F2-4741-AA9D-BB7A92E7B1A9}"/>
              </a:ext>
            </a:extLst>
          </p:cNvPr>
          <p:cNvPicPr>
            <a:picLocks noChangeAspect="1"/>
          </p:cNvPicPr>
          <p:nvPr userDrawn="1"/>
        </p:nvPicPr>
        <p:blipFill rotWithShape="1">
          <a:blip r:embed="rId2"/>
          <a:srcRect r="26016"/>
          <a:stretch/>
        </p:blipFill>
        <p:spPr>
          <a:xfrm>
            <a:off x="4731180" y="1723736"/>
            <a:ext cx="7460820" cy="4629912"/>
          </a:xfrm>
          <a:prstGeom prst="rect">
            <a:avLst/>
          </a:prstGeom>
        </p:spPr>
      </p:pic>
      <p:sp>
        <p:nvSpPr>
          <p:cNvPr id="20" name="标题 19"/>
          <p:cNvSpPr>
            <a:spLocks noGrp="1"/>
          </p:cNvSpPr>
          <p:nvPr userDrawn="1">
            <p:ph type="title" hasCustomPrompt="1"/>
          </p:nvPr>
        </p:nvSpPr>
        <p:spPr>
          <a:xfrm>
            <a:off x="808310" y="2876667"/>
            <a:ext cx="5419185" cy="1153587"/>
          </a:xfrm>
          <a:prstGeom prst="rect">
            <a:avLst/>
          </a:prstGeom>
        </p:spPr>
        <p:txBody>
          <a:bodyPr anchor="b">
            <a:noAutofit/>
          </a:bodyPr>
          <a:lstStyle>
            <a:lvl1pPr algn="l">
              <a:defRPr sz="4000" b="1">
                <a:solidFill>
                  <a:schemeClr val="tx1">
                    <a:lumMod val="85000"/>
                    <a:lumOff val="15000"/>
                  </a:schemeClr>
                </a:solidFill>
              </a:defRPr>
            </a:lvl1pPr>
          </a:lstStyle>
          <a:p>
            <a:r>
              <a:rPr lang="en-US" altLang="zh-CN" dirty="0"/>
              <a:t>Click to edit Master title style</a:t>
            </a:r>
            <a:endParaRPr lang="zh-CN" altLang="en-US" dirty="0"/>
          </a:p>
        </p:txBody>
      </p:sp>
      <p:sp>
        <p:nvSpPr>
          <p:cNvPr id="21" name="文本占位符 20"/>
          <p:cNvSpPr>
            <a:spLocks noGrp="1"/>
          </p:cNvSpPr>
          <p:nvPr userDrawn="1">
            <p:ph type="body" idx="1" hasCustomPrompt="1"/>
          </p:nvPr>
        </p:nvSpPr>
        <p:spPr>
          <a:xfrm>
            <a:off x="809426" y="4153586"/>
            <a:ext cx="5419185" cy="1015623"/>
          </a:xfrm>
          <a:prstGeom prst="rect">
            <a:avLst/>
          </a:prstGeom>
        </p:spPr>
        <p:txBody>
          <a:bodyPr anchor="t">
            <a:normAutofit/>
          </a:bodyPr>
          <a:lstStyle>
            <a:lvl1pPr marL="0" indent="0" algn="l">
              <a:lnSpc>
                <a:spcPct val="150000"/>
              </a:lnSpc>
              <a:spcBef>
                <a:spcPts val="0"/>
              </a:spcBef>
              <a:buNone/>
              <a:defRPr sz="1600">
                <a:solidFill>
                  <a:schemeClr val="tx1">
                    <a:lumMod val="85000"/>
                    <a:lumOff val="1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34" name="í$ḻíďè">
            <a:extLst>
              <a:ext uri="{FF2B5EF4-FFF2-40B4-BE49-F238E27FC236}">
                <a16:creationId xmlns:a16="http://schemas.microsoft.com/office/drawing/2014/main" id="{CC8E31EA-DDED-4DDE-9DA3-B0CC102CC1A5}"/>
              </a:ext>
            </a:extLst>
          </p:cNvPr>
          <p:cNvSpPr/>
          <p:nvPr userDrawn="1"/>
        </p:nvSpPr>
        <p:spPr>
          <a:xfrm flipH="1">
            <a:off x="6949892" y="2016598"/>
            <a:ext cx="5242108" cy="3679876"/>
          </a:xfrm>
          <a:custGeom>
            <a:avLst/>
            <a:gdLst>
              <a:gd name="connsiteX0" fmla="*/ 4998 w 4468049"/>
              <a:gd name="connsiteY0" fmla="*/ 46 h 2797976"/>
              <a:gd name="connsiteX1" fmla="*/ 4463366 w 4468049"/>
              <a:gd name="connsiteY1" fmla="*/ 46 h 2797976"/>
              <a:gd name="connsiteX2" fmla="*/ 4468207 w 4468049"/>
              <a:gd name="connsiteY2" fmla="*/ 4887 h 2797976"/>
              <a:gd name="connsiteX3" fmla="*/ 4468207 w 4468049"/>
              <a:gd name="connsiteY3" fmla="*/ 2793182 h 2797976"/>
              <a:gd name="connsiteX4" fmla="*/ 4463366 w 4468049"/>
              <a:gd name="connsiteY4" fmla="*/ 2798023 h 2797976"/>
              <a:gd name="connsiteX5" fmla="*/ 4998 w 4468049"/>
              <a:gd name="connsiteY5" fmla="*/ 2798023 h 2797976"/>
              <a:gd name="connsiteX6" fmla="*/ 157 w 4468049"/>
              <a:gd name="connsiteY6" fmla="*/ 2793182 h 2797976"/>
              <a:gd name="connsiteX7" fmla="*/ 157 w 4468049"/>
              <a:gd name="connsiteY7" fmla="*/ 4887 h 2797976"/>
              <a:gd name="connsiteX8" fmla="*/ 4998 w 4468049"/>
              <a:gd name="connsiteY8" fmla="*/ 46 h 279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049" h="2797976">
                <a:moveTo>
                  <a:pt x="4998" y="46"/>
                </a:moveTo>
                <a:lnTo>
                  <a:pt x="4463366" y="46"/>
                </a:lnTo>
                <a:cubicBezTo>
                  <a:pt x="4466270" y="46"/>
                  <a:pt x="4468207" y="1982"/>
                  <a:pt x="4468207" y="4887"/>
                </a:cubicBezTo>
                <a:lnTo>
                  <a:pt x="4468207" y="2793182"/>
                </a:lnTo>
                <a:cubicBezTo>
                  <a:pt x="4468207" y="2796086"/>
                  <a:pt x="4466270" y="2798023"/>
                  <a:pt x="4463366" y="2798023"/>
                </a:cubicBezTo>
                <a:lnTo>
                  <a:pt x="4998" y="2798023"/>
                </a:lnTo>
                <a:cubicBezTo>
                  <a:pt x="2093" y="2798023"/>
                  <a:pt x="157" y="2796086"/>
                  <a:pt x="157" y="2793182"/>
                </a:cubicBezTo>
                <a:lnTo>
                  <a:pt x="157" y="4887"/>
                </a:lnTo>
                <a:cubicBezTo>
                  <a:pt x="157" y="1982"/>
                  <a:pt x="2093" y="46"/>
                  <a:pt x="4998" y="46"/>
                </a:cubicBezTo>
                <a:close/>
              </a:path>
            </a:pathLst>
          </a:custGeom>
          <a:blipFill>
            <a:blip r:embed="rId3"/>
            <a:srcRect/>
            <a:stretch>
              <a:fillRect l="-2671" r="-2657"/>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35" name="íṣ1îḑê">
            <a:extLst>
              <a:ext uri="{FF2B5EF4-FFF2-40B4-BE49-F238E27FC236}">
                <a16:creationId xmlns:a16="http://schemas.microsoft.com/office/drawing/2014/main" id="{E5F3AFB3-D3F9-40E0-B790-382403B726AF}"/>
              </a:ext>
            </a:extLst>
          </p:cNvPr>
          <p:cNvSpPr/>
          <p:nvPr userDrawn="1"/>
        </p:nvSpPr>
        <p:spPr>
          <a:xfrm>
            <a:off x="7713395" y="939416"/>
            <a:ext cx="444222" cy="444220"/>
          </a:xfrm>
          <a:prstGeom prst="ellipse">
            <a:avLst/>
          </a:prstGeom>
          <a:solidFill>
            <a:schemeClr val="bg1">
              <a:lumMod val="8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691401E8-C749-43A1-BA59-44018A736FDF}"/>
              </a:ext>
            </a:extLst>
          </p:cNvPr>
          <p:cNvSpPr>
            <a:spLocks noGrp="1"/>
          </p:cNvSpPr>
          <p:nvPr>
            <p:ph type="body" sz="quarter" idx="10" hasCustomPrompt="1"/>
          </p:nvPr>
        </p:nvSpPr>
        <p:spPr>
          <a:xfrm>
            <a:off x="660399" y="0"/>
            <a:ext cx="10858500" cy="1028700"/>
          </a:xfrm>
          <a:prstGeom prst="rect">
            <a:avLst/>
          </a:prstGeom>
        </p:spPr>
        <p:txBody>
          <a:bodyPr anchor="b"/>
          <a:lstStyle>
            <a:lvl1pPr marL="0" indent="0">
              <a:lnSpc>
                <a:spcPct val="120000"/>
              </a:lnSpc>
              <a:spcBef>
                <a:spcPts val="0"/>
              </a:spcBef>
              <a:buFontTx/>
              <a:buNone/>
              <a:defRPr sz="4000"/>
            </a:lvl1pPr>
          </a:lstStyle>
          <a:p>
            <a:pPr lvl="0"/>
            <a:r>
              <a:rPr lang="zh-CN" altLang="en-US" dirty="0"/>
              <a:t>单击此处编辑母版标题样式</a:t>
            </a:r>
          </a:p>
        </p:txBody>
      </p:sp>
      <p:sp>
        <p:nvSpPr>
          <p:cNvPr id="5" name="灯片编号占位符 4">
            <a:extLst>
              <a:ext uri="{FF2B5EF4-FFF2-40B4-BE49-F238E27FC236}">
                <a16:creationId xmlns:a16="http://schemas.microsoft.com/office/drawing/2014/main" id="{4D6FC9A2-0EF9-4C5A-AFA8-54BEF7A5439D}"/>
              </a:ext>
            </a:extLst>
          </p:cNvPr>
          <p:cNvSpPr>
            <a:spLocks noGrp="1"/>
          </p:cNvSpPr>
          <p:nvPr>
            <p:ph type="sldNum" sz="quarter" idx="4"/>
          </p:nvPr>
        </p:nvSpPr>
        <p:spPr>
          <a:xfrm>
            <a:off x="669924" y="6240463"/>
            <a:ext cx="2909888" cy="206381"/>
          </a:xfrm>
          <a:prstGeom prst="rect">
            <a:avLst/>
          </a:prstGeom>
        </p:spPr>
        <p:txBody>
          <a:bodyPr/>
          <a:lstStyle>
            <a:lvl1pPr algn="l">
              <a:defRPr sz="900">
                <a:solidFill>
                  <a:schemeClr val="bg1">
                    <a:lumMod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39340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5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9" name="ísļíďè">
            <a:extLst>
              <a:ext uri="{FF2B5EF4-FFF2-40B4-BE49-F238E27FC236}">
                <a16:creationId xmlns:a16="http://schemas.microsoft.com/office/drawing/2014/main" id="{364C2D17-7C33-4B8B-88B9-234361AAE4F2}"/>
              </a:ext>
            </a:extLst>
          </p:cNvPr>
          <p:cNvSpPr>
            <a:spLocks noChangeAspect="1"/>
          </p:cNvSpPr>
          <p:nvPr userDrawn="1"/>
        </p:nvSpPr>
        <p:spPr>
          <a:xfrm>
            <a:off x="0" y="0"/>
            <a:ext cx="12192000" cy="6858000"/>
          </a:xfrm>
          <a:prstGeom prst="rect">
            <a:avLst/>
          </a:prstGeom>
          <a:blipFill dpi="0" rotWithShape="1">
            <a:blip r:embed="rId2">
              <a:duotone>
                <a:prstClr val="black"/>
                <a:schemeClr val="tx2">
                  <a:tint val="45000"/>
                  <a:satMod val="400000"/>
                </a:schemeClr>
              </a:duotone>
            </a:blip>
            <a:srcRect/>
            <a:stretch>
              <a:fillRect t="-9259" b="-9225"/>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iśľiḓé">
            <a:extLst>
              <a:ext uri="{FF2B5EF4-FFF2-40B4-BE49-F238E27FC236}">
                <a16:creationId xmlns:a16="http://schemas.microsoft.com/office/drawing/2014/main" id="{A473966E-DC3C-4795-97A5-30A4EA184A1D}"/>
              </a:ext>
            </a:extLst>
          </p:cNvPr>
          <p:cNvSpPr/>
          <p:nvPr userDrawn="1"/>
        </p:nvSpPr>
        <p:spPr>
          <a:xfrm>
            <a:off x="2921002" y="0"/>
            <a:ext cx="9270999" cy="6858000"/>
          </a:xfrm>
          <a:custGeom>
            <a:avLst/>
            <a:gdLst>
              <a:gd name="connsiteX0" fmla="*/ 2376230 w 9270999"/>
              <a:gd name="connsiteY0" fmla="*/ 0 h 6858000"/>
              <a:gd name="connsiteX1" fmla="*/ 9270999 w 9270999"/>
              <a:gd name="connsiteY1" fmla="*/ 0 h 6858000"/>
              <a:gd name="connsiteX2" fmla="*/ 9270999 w 9270999"/>
              <a:gd name="connsiteY2" fmla="*/ 6858000 h 6858000"/>
              <a:gd name="connsiteX3" fmla="*/ 106148 w 9270999"/>
              <a:gd name="connsiteY3" fmla="*/ 6858000 h 6858000"/>
              <a:gd name="connsiteX4" fmla="*/ 40542 w 9270999"/>
              <a:gd name="connsiteY4" fmla="*/ 6428124 h 6858000"/>
              <a:gd name="connsiteX5" fmla="*/ 0 w 9270999"/>
              <a:gd name="connsiteY5" fmla="*/ 5625259 h 6858000"/>
              <a:gd name="connsiteX6" fmla="*/ 2299925 w 9270999"/>
              <a:gd name="connsiteY6" fmla="*/ 727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0999" h="6858000">
                <a:moveTo>
                  <a:pt x="2376230" y="0"/>
                </a:moveTo>
                <a:lnTo>
                  <a:pt x="9270999" y="0"/>
                </a:lnTo>
                <a:lnTo>
                  <a:pt x="9270999" y="6858000"/>
                </a:lnTo>
                <a:lnTo>
                  <a:pt x="106148" y="6858000"/>
                </a:lnTo>
                <a:lnTo>
                  <a:pt x="40542" y="6428124"/>
                </a:lnTo>
                <a:cubicBezTo>
                  <a:pt x="13731" y="6164148"/>
                  <a:pt x="0" y="5896309"/>
                  <a:pt x="0" y="5625259"/>
                </a:cubicBezTo>
                <a:cubicBezTo>
                  <a:pt x="0" y="3456870"/>
                  <a:pt x="878914" y="1493761"/>
                  <a:pt x="2299925" y="727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3" name="标题 12"/>
          <p:cNvSpPr>
            <a:spLocks noGrp="1"/>
          </p:cNvSpPr>
          <p:nvPr userDrawn="1">
            <p:ph type="ctrTitle" hasCustomPrompt="1"/>
          </p:nvPr>
        </p:nvSpPr>
        <p:spPr>
          <a:xfrm>
            <a:off x="5196114" y="2286710"/>
            <a:ext cx="6322786" cy="1983066"/>
          </a:xfrm>
          <a:prstGeom prst="rect">
            <a:avLst/>
          </a:prstGeom>
        </p:spPr>
        <p:txBody>
          <a:bodyPr anchor="b">
            <a:normAutofit/>
          </a:bodyPr>
          <a:lstStyle>
            <a:lvl1pPr marL="0" indent="0" algn="r">
              <a:buFont typeface="Arial" panose="020B0604020202020204" pitchFamily="34" charset="0"/>
              <a:buNone/>
              <a:defRPr sz="6600">
                <a:solidFill>
                  <a:schemeClr val="tx1">
                    <a:lumMod val="85000"/>
                    <a:lumOff val="15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5196114" y="5420443"/>
            <a:ext cx="6322786" cy="310871"/>
          </a:xfrm>
          <a:prstGeom prst="rect">
            <a:avLst/>
          </a:prstGeom>
        </p:spPr>
        <p:txBody>
          <a:bodyPr vert="horz" lIns="91440" tIns="45720" rIns="91440" bIns="45720" rtlCol="0">
            <a:normAutofit/>
          </a:bodyPr>
          <a:lstStyle>
            <a:lvl1pPr marL="0" indent="0" algn="r">
              <a:buNone/>
              <a:defRPr lang="zh-CN" altLang="en-US" sz="1000" smtClean="0">
                <a:solidFill>
                  <a:schemeClr val="tx1">
                    <a:lumMod val="85000"/>
                    <a:lumOff val="15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196114" y="5124172"/>
            <a:ext cx="6322786" cy="296271"/>
          </a:xfrm>
          <a:prstGeom prst="rect">
            <a:avLst/>
          </a:prstGeom>
        </p:spPr>
        <p:txBody>
          <a:bodyPr vert="horz" anchor="ctr">
            <a:noAutofit/>
          </a:bodyPr>
          <a:lstStyle>
            <a:lvl1pPr marL="0" indent="0" algn="r">
              <a:buNone/>
              <a:defRPr sz="1000" b="0">
                <a:solidFill>
                  <a:schemeClr val="tx1">
                    <a:lumMod val="85000"/>
                    <a:lumOff val="1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8" name="îsļíḑe">
            <a:extLst>
              <a:ext uri="{FF2B5EF4-FFF2-40B4-BE49-F238E27FC236}">
                <a16:creationId xmlns:a16="http://schemas.microsoft.com/office/drawing/2014/main" id="{53E3C950-8CAF-4F4C-809F-F3531F671B78}"/>
              </a:ext>
            </a:extLst>
          </p:cNvPr>
          <p:cNvSpPr/>
          <p:nvPr userDrawn="1"/>
        </p:nvSpPr>
        <p:spPr>
          <a:xfrm flipH="1" flipV="1">
            <a:off x="0" y="4251037"/>
            <a:ext cx="8563429" cy="2606963"/>
          </a:xfrm>
          <a:custGeom>
            <a:avLst/>
            <a:gdLst>
              <a:gd name="connsiteX0" fmla="*/ 0 w 11288794"/>
              <a:gd name="connsiteY0" fmla="*/ 0 h 5847498"/>
              <a:gd name="connsiteX1" fmla="*/ 11288794 w 11288794"/>
              <a:gd name="connsiteY1" fmla="*/ 0 h 5847498"/>
              <a:gd name="connsiteX2" fmla="*/ 11288794 w 11288794"/>
              <a:gd name="connsiteY2" fmla="*/ 5603410 h 5847498"/>
              <a:gd name="connsiteX3" fmla="*/ 11111429 w 11288794"/>
              <a:gd name="connsiteY3" fmla="*/ 5644346 h 5847498"/>
              <a:gd name="connsiteX4" fmla="*/ 9096200 w 11288794"/>
              <a:gd name="connsiteY4" fmla="*/ 5847498 h 5847498"/>
              <a:gd name="connsiteX5" fmla="*/ 82844 w 11288794"/>
              <a:gd name="connsiteY5" fmla="*/ 183248 h 584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88794" h="5847498">
                <a:moveTo>
                  <a:pt x="0" y="0"/>
                </a:moveTo>
                <a:lnTo>
                  <a:pt x="11288794" y="0"/>
                </a:lnTo>
                <a:lnTo>
                  <a:pt x="11288794" y="5603410"/>
                </a:lnTo>
                <a:lnTo>
                  <a:pt x="11111429" y="5644346"/>
                </a:lnTo>
                <a:cubicBezTo>
                  <a:pt x="10460492" y="5777547"/>
                  <a:pt x="9786515" y="5847498"/>
                  <a:pt x="9096200" y="5847498"/>
                </a:cubicBezTo>
                <a:cubicBezTo>
                  <a:pt x="5126890" y="5847498"/>
                  <a:pt x="1697754" y="3534731"/>
                  <a:pt x="82844" y="183248"/>
                </a:cubicBezTo>
                <a:close/>
              </a:path>
            </a:pathLst>
          </a:cu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4000" b="1">
              <a:solidFill>
                <a:schemeClr val="bg1"/>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灯片编号占位符 15">
            <a:extLst>
              <a:ext uri="{FF2B5EF4-FFF2-40B4-BE49-F238E27FC236}">
                <a16:creationId xmlns:a16="http://schemas.microsoft.com/office/drawing/2014/main" id="{1C3A5FD0-3B27-407E-9472-3E7C2C0C3EE9}"/>
              </a:ext>
            </a:extLst>
          </p:cNvPr>
          <p:cNvSpPr>
            <a:spLocks noGrp="1"/>
          </p:cNvSpPr>
          <p:nvPr>
            <p:ph type="sldNum" sz="quarter" idx="4"/>
          </p:nvPr>
        </p:nvSpPr>
        <p:spPr>
          <a:xfrm>
            <a:off x="669924" y="6240463"/>
            <a:ext cx="2909888" cy="206381"/>
          </a:xfrm>
          <a:prstGeom prst="rect">
            <a:avLst/>
          </a:prstGeom>
        </p:spPr>
        <p:txBody>
          <a:bodyPr/>
          <a:lstStyle>
            <a:lvl1pPr algn="l">
              <a:defRPr sz="900">
                <a:solidFill>
                  <a:schemeClr val="bg1">
                    <a:lumMod val="50000"/>
                  </a:schemeClr>
                </a:solidFill>
              </a:defRPr>
            </a:lvl1pPr>
          </a:lstStyle>
          <a:p>
            <a:fld id="{5DD3DB80-B894-403A-B48E-6FDC1A72010E}" type="slidenum">
              <a:rPr lang="zh-CN" altLang="en-US" smtClean="0"/>
              <a:pPr/>
              <a:t>‹#›</a:t>
            </a:fld>
            <a:endParaRPr lang="zh-CN" altLang="en-US"/>
          </a:p>
        </p:txBody>
      </p:sp>
      <p:sp>
        <p:nvSpPr>
          <p:cNvPr id="3" name="ïşḻîďe">
            <a:extLst>
              <a:ext uri="{FF2B5EF4-FFF2-40B4-BE49-F238E27FC236}">
                <a16:creationId xmlns:a16="http://schemas.microsoft.com/office/drawing/2014/main" id="{F636D932-3FDE-4461-AA6B-5B5C0676A0AE}"/>
              </a:ext>
            </a:extLst>
          </p:cNvPr>
          <p:cNvSpPr/>
          <p:nvPr userDrawn="1"/>
        </p:nvSpPr>
        <p:spPr>
          <a:xfrm>
            <a:off x="488949" y="241594"/>
            <a:ext cx="531735" cy="531735"/>
          </a:xfrm>
          <a:prstGeom prst="ellipse">
            <a:avLst/>
          </a:prstGeom>
          <a:solidFill>
            <a:schemeClr val="accent1"/>
          </a:solidFill>
          <a:ln w="2540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p>
            <a:pPr lvl="0" algn="ctr" defTabSz="914354"/>
            <a:endParaRPr lang="zh-CN" altLang="en-US" sz="4000" b="1">
              <a:solidFill>
                <a:schemeClr val="bg1"/>
              </a:solidFill>
            </a:endParaRPr>
          </a:p>
        </p:txBody>
      </p:sp>
      <p:sp>
        <p:nvSpPr>
          <p:cNvPr id="2" name="标题占位符 1"/>
          <p:cNvSpPr>
            <a:spLocks noGrp="1"/>
          </p:cNvSpPr>
          <p:nvPr>
            <p:ph type="title"/>
          </p:nvPr>
        </p:nvSpPr>
        <p:spPr>
          <a:xfrm>
            <a:off x="660400" y="0"/>
            <a:ext cx="10858500" cy="1028700"/>
          </a:xfrm>
          <a:prstGeom prst="rect">
            <a:avLst/>
          </a:prstGeom>
        </p:spPr>
        <p:txBody>
          <a:bodyPr vert="horz" lIns="91440" tIns="45720" rIns="91440" bIns="45720" rtlCol="0" anchor="b">
            <a:noAutofit/>
          </a:bodyPr>
          <a:lstStyle/>
          <a:p>
            <a:r>
              <a:rPr lang="zh-CN" altLang="en-US" dirty="0"/>
              <a:t>单击此处编辑母版标题样式</a:t>
            </a:r>
          </a:p>
        </p:txBody>
      </p:sp>
      <p:pic>
        <p:nvPicPr>
          <p:cNvPr id="4" name="图片 3">
            <a:extLst>
              <a:ext uri="{FF2B5EF4-FFF2-40B4-BE49-F238E27FC236}">
                <a16:creationId xmlns:a16="http://schemas.microsoft.com/office/drawing/2014/main" id="{BC7DF338-397A-46C0-944C-D1FDD2F6E000}"/>
              </a:ext>
            </a:extLst>
          </p:cNvPr>
          <p:cNvPicPr>
            <a:picLocks noChangeAspect="1"/>
          </p:cNvPicPr>
          <p:nvPr userDrawn="1"/>
        </p:nvPicPr>
        <p:blipFill rotWithShape="1">
          <a:blip r:embed="rId8"/>
          <a:srcRect r="54745" b="49809"/>
          <a:stretch/>
        </p:blipFill>
        <p:spPr>
          <a:xfrm>
            <a:off x="11471275" y="6057900"/>
            <a:ext cx="720725" cy="800100"/>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51" r:id="rId3"/>
    <p:sldLayoutId id="2147483665" r:id="rId4"/>
    <p:sldLayoutId id="2147483663" r:id="rId5"/>
    <p:sldLayoutId id="2147483661" r:id="rId6"/>
  </p:sldLayoutIdLst>
  <p:hf hdr="0" dt="0"/>
  <p:txStyles>
    <p:titleStyle>
      <a:lvl1pPr algn="l" defTabSz="914354" rtl="0" eaLnBrk="1" latinLnBrk="0" hangingPunct="1">
        <a:lnSpc>
          <a:spcPct val="120000"/>
        </a:lnSpc>
        <a:spcBef>
          <a:spcPct val="0"/>
        </a:spcBef>
        <a:buNone/>
        <a:defRPr sz="4000" b="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8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ŝ1idê"/>
        <p:cNvGrpSpPr/>
        <p:nvPr/>
      </p:nvGrpSpPr>
      <p:grpSpPr>
        <a:xfrm>
          <a:off x="0" y="0"/>
          <a:ext cx="0" cy="0"/>
          <a:chOff x="0" y="0"/>
          <a:chExt cx="0" cy="0"/>
        </a:xfrm>
      </p:grpSpPr>
      <p:sp>
        <p:nvSpPr>
          <p:cNvPr id="3" name="iśḻide">
            <a:extLst>
              <a:ext uri="{FF2B5EF4-FFF2-40B4-BE49-F238E27FC236}">
                <a16:creationId xmlns:a16="http://schemas.microsoft.com/office/drawing/2014/main" id="{C23168E9-F6CE-4983-BC66-C227542A3565}"/>
              </a:ext>
            </a:extLst>
          </p:cNvPr>
          <p:cNvSpPr>
            <a:spLocks noGrp="1"/>
          </p:cNvSpPr>
          <p:nvPr>
            <p:ph type="body" sz="quarter" idx="11"/>
          </p:nvPr>
        </p:nvSpPr>
        <p:spPr>
          <a:xfrm>
            <a:off x="1264920" y="1458177"/>
            <a:ext cx="7639242" cy="2250223"/>
          </a:xfrm>
        </p:spPr>
        <p:txBody>
          <a:bodyPr/>
          <a:lstStyle/>
          <a:p>
            <a:pPr algn="ctr"/>
            <a:r>
              <a:rPr lang="en-US" altLang="zh-CN" dirty="0"/>
              <a:t>The Battle of Neighborhoods</a:t>
            </a:r>
          </a:p>
        </p:txBody>
      </p:sp>
      <p:sp>
        <p:nvSpPr>
          <p:cNvPr id="9" name="îṧ1iḑê">
            <a:extLst>
              <a:ext uri="{FF2B5EF4-FFF2-40B4-BE49-F238E27FC236}">
                <a16:creationId xmlns:a16="http://schemas.microsoft.com/office/drawing/2014/main" id="{25C36458-209D-4F3A-96DE-36528582E79B}"/>
              </a:ext>
            </a:extLst>
          </p:cNvPr>
          <p:cNvSpPr>
            <a:spLocks noGrp="1"/>
          </p:cNvSpPr>
          <p:nvPr>
            <p:ph type="body" sz="quarter" idx="4294967295"/>
          </p:nvPr>
        </p:nvSpPr>
        <p:spPr>
          <a:xfrm>
            <a:off x="671647" y="6093560"/>
            <a:ext cx="2746375" cy="295275"/>
          </a:xfrm>
          <a:prstGeom prst="rect">
            <a:avLst/>
          </a:prstGeom>
        </p:spPr>
        <p:txBody>
          <a:bodyPr>
            <a:normAutofit/>
          </a:bodyPr>
          <a:lstStyle/>
          <a:p>
            <a:pPr marL="0" indent="0">
              <a:buNone/>
            </a:pPr>
            <a:r>
              <a:rPr lang="en-US" altLang="zh-CN" sz="1000" dirty="0">
                <a:solidFill>
                  <a:schemeClr val="bg1">
                    <a:lumMod val="85000"/>
                  </a:schemeClr>
                </a:solidFill>
              </a:rPr>
              <a:t>Designed </a:t>
            </a:r>
            <a:r>
              <a:rPr lang="en-US" altLang="zh-CN" sz="1000">
                <a:solidFill>
                  <a:schemeClr val="bg1">
                    <a:lumMod val="85000"/>
                  </a:schemeClr>
                </a:solidFill>
              </a:rPr>
              <a:t>by iSl</a:t>
            </a:r>
            <a:r>
              <a:rPr lang="en-US" altLang="zh-CN" sz="100">
                <a:solidFill>
                  <a:schemeClr val="bg1">
                    <a:lumMod val="85000"/>
                  </a:schemeClr>
                </a:solidFill>
              </a:rPr>
              <a:t> </a:t>
            </a:r>
            <a:r>
              <a:rPr lang="en-US" altLang="zh-CN" sz="1000">
                <a:solidFill>
                  <a:schemeClr val="bg1">
                    <a:lumMod val="85000"/>
                  </a:schemeClr>
                </a:solidFill>
              </a:rPr>
              <a:t>ide  </a:t>
            </a:r>
            <a:r>
              <a:rPr lang="zh-CN" altLang="en-US" sz="1000" dirty="0">
                <a:solidFill>
                  <a:schemeClr val="bg1">
                    <a:lumMod val="85000"/>
                  </a:schemeClr>
                </a:solidFill>
              </a:rPr>
              <a:t>内容来源于网络</a:t>
            </a:r>
            <a:endParaRPr lang="en-US" altLang="zh-CN" sz="1000" dirty="0">
              <a:solidFill>
                <a:schemeClr val="bg1">
                  <a:lumMod val="85000"/>
                </a:schemeClr>
              </a:solidFill>
            </a:endParaRPr>
          </a:p>
        </p:txBody>
      </p:sp>
      <p:sp>
        <p:nvSpPr>
          <p:cNvPr id="8" name="íṩľîďê">
            <a:extLst>
              <a:ext uri="{FF2B5EF4-FFF2-40B4-BE49-F238E27FC236}">
                <a16:creationId xmlns:a16="http://schemas.microsoft.com/office/drawing/2014/main" id="{32395467-F8B6-4607-9081-729BF83C0980}"/>
              </a:ext>
            </a:extLst>
          </p:cNvPr>
          <p:cNvSpPr>
            <a:spLocks noGrp="1"/>
          </p:cNvSpPr>
          <p:nvPr>
            <p:ph type="body" sz="quarter" idx="4294967295"/>
          </p:nvPr>
        </p:nvSpPr>
        <p:spPr>
          <a:xfrm>
            <a:off x="671647" y="5782410"/>
            <a:ext cx="2746375" cy="311150"/>
          </a:xfrm>
          <a:prstGeom prst="rect">
            <a:avLst/>
          </a:prstGeom>
        </p:spPr>
        <p:txBody>
          <a:bodyPr anchor="b">
            <a:normAutofit/>
          </a:bodyPr>
          <a:lstStyle/>
          <a:p>
            <a:pPr marL="0" indent="0">
              <a:buNone/>
            </a:pPr>
            <a:r>
              <a:rPr lang="en-US" altLang="zh-CN" sz="1000" dirty="0">
                <a:solidFill>
                  <a:schemeClr val="bg1">
                    <a:lumMod val="85000"/>
                  </a:schemeClr>
                </a:solidFill>
              </a:rPr>
              <a:t>www</a:t>
            </a:r>
            <a:r>
              <a:rPr lang="en-US" altLang="zh-CN" sz="1000">
                <a:solidFill>
                  <a:schemeClr val="bg1">
                    <a:lumMod val="85000"/>
                  </a:schemeClr>
                </a:solidFill>
              </a:rPr>
              <a:t>.isl</a:t>
            </a:r>
            <a:r>
              <a:rPr lang="en-US" altLang="zh-CN" sz="100">
                <a:solidFill>
                  <a:schemeClr val="bg1">
                    <a:lumMod val="85000"/>
                  </a:schemeClr>
                </a:solidFill>
              </a:rPr>
              <a:t> </a:t>
            </a:r>
            <a:r>
              <a:rPr lang="en-US" altLang="zh-CN" sz="1000">
                <a:solidFill>
                  <a:schemeClr val="bg1">
                    <a:lumMod val="85000"/>
                  </a:schemeClr>
                </a:solidFill>
              </a:rPr>
              <a:t>ide</a:t>
            </a:r>
            <a:r>
              <a:rPr lang="en-US" altLang="zh-CN" sz="1000" dirty="0">
                <a:solidFill>
                  <a:schemeClr val="bg1">
                    <a:lumMod val="85000"/>
                  </a:schemeClr>
                </a:solidFill>
              </a:rPr>
              <a:t>.cc</a:t>
            </a:r>
            <a:endParaRPr lang="en-US" altLang="en-US" sz="1000" dirty="0">
              <a:solidFill>
                <a:schemeClr val="bg1">
                  <a:lumMod val="85000"/>
                </a:schemeClr>
              </a:solidFill>
            </a:endParaRPr>
          </a:p>
        </p:txBody>
      </p:sp>
      <p:sp>
        <p:nvSpPr>
          <p:cNvPr id="6" name="îS1ïḋè">
            <a:extLst>
              <a:ext uri="{FF2B5EF4-FFF2-40B4-BE49-F238E27FC236}">
                <a16:creationId xmlns:a16="http://schemas.microsoft.com/office/drawing/2014/main" id="{CB5DCF09-B543-4946-A8D4-840B71C2C35F}"/>
              </a:ext>
            </a:extLst>
          </p:cNvPr>
          <p:cNvSpPr txBox="1"/>
          <p:nvPr/>
        </p:nvSpPr>
        <p:spPr>
          <a:xfrm>
            <a:off x="10822997" y="616802"/>
            <a:ext cx="867545" cy="394210"/>
          </a:xfrm>
          <a:prstGeom prst="rect">
            <a:avLst/>
          </a:prstGeom>
          <a:noFill/>
        </p:spPr>
        <p:txBody>
          <a:bodyPr wrap="none" rtlCol="0">
            <a:spAutoFit/>
          </a:bodyPr>
          <a:lstStyle/>
          <a:p>
            <a:pPr algn="r">
              <a:lnSpc>
                <a:spcPct val="120000"/>
              </a:lnSpc>
            </a:pPr>
            <a:r>
              <a:rPr lang="en-US" altLang="zh-CN" b="1">
                <a:solidFill>
                  <a:schemeClr val="accent1"/>
                </a:solidFill>
              </a:rPr>
              <a:t>LO</a:t>
            </a:r>
            <a:r>
              <a:rPr lang="en-US" altLang="zh-CN" sz="100" b="1">
                <a:solidFill>
                  <a:schemeClr val="accent1"/>
                </a:solidFill>
              </a:rPr>
              <a:t> </a:t>
            </a:r>
            <a:r>
              <a:rPr lang="en-US" altLang="zh-CN" b="1">
                <a:solidFill>
                  <a:schemeClr val="accent1"/>
                </a:solidFill>
              </a:rPr>
              <a:t>GO</a:t>
            </a:r>
            <a:endParaRPr lang="zh-CN" altLang="en-US" b="1" dirty="0">
              <a:solidFill>
                <a:schemeClr val="accent1"/>
              </a:solidFill>
            </a:endParaRPr>
          </a:p>
        </p:txBody>
      </p:sp>
      <p:sp>
        <p:nvSpPr>
          <p:cNvPr id="11" name="îṧḷïďê">
            <a:extLst>
              <a:ext uri="{FF2B5EF4-FFF2-40B4-BE49-F238E27FC236}">
                <a16:creationId xmlns:a16="http://schemas.microsoft.com/office/drawing/2014/main" id="{6AF5A6BB-5A61-46AE-A480-8F1D467FDF22}"/>
              </a:ext>
            </a:extLst>
          </p:cNvPr>
          <p:cNvSpPr/>
          <p:nvPr/>
        </p:nvSpPr>
        <p:spPr>
          <a:xfrm>
            <a:off x="10826203" y="5453798"/>
            <a:ext cx="787400" cy="78740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defTabSz="914354"/>
            <a:endParaRPr lang="zh-CN" altLang="en-US" sz="4000" b="1">
              <a:solidFill>
                <a:schemeClr val="bg1"/>
              </a:solidFill>
            </a:endParaRPr>
          </a:p>
        </p:txBody>
      </p:sp>
      <p:grpSp>
        <p:nvGrpSpPr>
          <p:cNvPr id="12" name="îslîḓê">
            <a:extLst>
              <a:ext uri="{FF2B5EF4-FFF2-40B4-BE49-F238E27FC236}">
                <a16:creationId xmlns:a16="http://schemas.microsoft.com/office/drawing/2014/main" id="{E018024A-4FF3-4AEF-B1CF-A744802852E8}"/>
              </a:ext>
            </a:extLst>
          </p:cNvPr>
          <p:cNvGrpSpPr/>
          <p:nvPr/>
        </p:nvGrpSpPr>
        <p:grpSpPr>
          <a:xfrm rot="5400000">
            <a:off x="553578" y="817594"/>
            <a:ext cx="380866" cy="144728"/>
            <a:chOff x="11122404" y="926835"/>
            <a:chExt cx="189475" cy="72000"/>
          </a:xfrm>
        </p:grpSpPr>
        <p:sp>
          <p:nvSpPr>
            <p:cNvPr id="13" name="ïşļïḓê">
              <a:extLst>
                <a:ext uri="{FF2B5EF4-FFF2-40B4-BE49-F238E27FC236}">
                  <a16:creationId xmlns:a16="http://schemas.microsoft.com/office/drawing/2014/main" id="{8A1BD676-F343-4D14-84C2-D2C558AA4AA2}"/>
                </a:ext>
              </a:extLst>
            </p:cNvPr>
            <p:cNvSpPr/>
            <p:nvPr/>
          </p:nvSpPr>
          <p:spPr>
            <a:xfrm>
              <a:off x="11239879" y="926835"/>
              <a:ext cx="72000" cy="720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ïsḷiḋe">
              <a:extLst>
                <a:ext uri="{FF2B5EF4-FFF2-40B4-BE49-F238E27FC236}">
                  <a16:creationId xmlns:a16="http://schemas.microsoft.com/office/drawing/2014/main" id="{14A7C27A-9746-4AD7-9D60-901AE9369E39}"/>
                </a:ext>
              </a:extLst>
            </p:cNvPr>
            <p:cNvSpPr/>
            <p:nvPr/>
          </p:nvSpPr>
          <p:spPr>
            <a:xfrm>
              <a:off x="11122404" y="926835"/>
              <a:ext cx="72000" cy="720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2"/>
    </p:custDataLst>
    <p:extLst>
      <p:ext uri="{BB962C8B-B14F-4D97-AF65-F5344CB8AC3E}">
        <p14:creationId xmlns:p14="http://schemas.microsoft.com/office/powerpoint/2010/main" val="418871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íŝḻîḑè"/>
        <p:cNvGrpSpPr/>
        <p:nvPr/>
      </p:nvGrpSpPr>
      <p:grpSpPr>
        <a:xfrm>
          <a:off x="0" y="0"/>
          <a:ext cx="0" cy="0"/>
          <a:chOff x="0" y="0"/>
          <a:chExt cx="0" cy="0"/>
        </a:xfrm>
      </p:grpSpPr>
      <p:sp>
        <p:nvSpPr>
          <p:cNvPr id="9" name="íṥḻîḑè">
            <a:extLst>
              <a:ext uri="{FF2B5EF4-FFF2-40B4-BE49-F238E27FC236}">
                <a16:creationId xmlns:a16="http://schemas.microsoft.com/office/drawing/2014/main" id="{9428CCB7-06E6-4A7F-88DF-3B2D432726D8}"/>
              </a:ext>
            </a:extLst>
          </p:cNvPr>
          <p:cNvSpPr txBox="1">
            <a:spLocks/>
          </p:cNvSpPr>
          <p:nvPr/>
        </p:nvSpPr>
        <p:spPr>
          <a:xfrm>
            <a:off x="568958" y="1470671"/>
            <a:ext cx="11318242" cy="476756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New York City's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With its diverse culture, comes diverse food items. There are many restaurants in New York City, each belonging to different categories like Chinese, Indian, and French etc.</a:t>
            </a:r>
          </a:p>
        </p:txBody>
      </p:sp>
      <p:sp>
        <p:nvSpPr>
          <p:cNvPr id="7" name="ïṩľîḍè">
            <a:extLst>
              <a:ext uri="{FF2B5EF4-FFF2-40B4-BE49-F238E27FC236}">
                <a16:creationId xmlns:a16="http://schemas.microsoft.com/office/drawing/2014/main" id="{5505AE53-466C-4ABB-A90E-CC984F1F1985}"/>
              </a:ext>
            </a:extLst>
          </p:cNvPr>
          <p:cNvSpPr>
            <a:spLocks noGrp="1"/>
          </p:cNvSpPr>
          <p:nvPr>
            <p:ph type="body" sz="quarter" idx="10"/>
          </p:nvPr>
        </p:nvSpPr>
        <p:spPr/>
        <p:txBody>
          <a:bodyPr/>
          <a:lstStyle/>
          <a:p>
            <a:r>
              <a:rPr lang="en-US" altLang="zh-CN" dirty="0"/>
              <a:t>Introduction</a:t>
            </a:r>
            <a:endParaRPr lang="zh-CN" altLang="en-US" dirty="0"/>
          </a:p>
        </p:txBody>
      </p:sp>
    </p:spTree>
    <p:custDataLst>
      <p:tags r:id="rId2"/>
    </p:custDataLst>
    <p:extLst>
      <p:ext uri="{BB962C8B-B14F-4D97-AF65-F5344CB8AC3E}">
        <p14:creationId xmlns:p14="http://schemas.microsoft.com/office/powerpoint/2010/main" val="25258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ŝḻîḑè"/>
        <p:cNvGrpSpPr/>
        <p:nvPr/>
      </p:nvGrpSpPr>
      <p:grpSpPr>
        <a:xfrm>
          <a:off x="0" y="0"/>
          <a:ext cx="0" cy="0"/>
          <a:chOff x="0" y="0"/>
          <a:chExt cx="0" cy="0"/>
        </a:xfrm>
      </p:grpSpPr>
      <p:sp>
        <p:nvSpPr>
          <p:cNvPr id="9" name="íṥḻîḑè">
            <a:extLst>
              <a:ext uri="{FF2B5EF4-FFF2-40B4-BE49-F238E27FC236}">
                <a16:creationId xmlns:a16="http://schemas.microsoft.com/office/drawing/2014/main" id="{9428CCB7-06E6-4A7F-88DF-3B2D432726D8}"/>
              </a:ext>
            </a:extLst>
          </p:cNvPr>
          <p:cNvSpPr txBox="1">
            <a:spLocks/>
          </p:cNvSpPr>
          <p:nvPr/>
        </p:nvSpPr>
        <p:spPr>
          <a:xfrm>
            <a:off x="660398" y="2072651"/>
            <a:ext cx="11348721" cy="392174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altLang="zh-CN" sz="2400" dirty="0">
                <a:solidFill>
                  <a:schemeClr val="tx1">
                    <a:lumMod val="50000"/>
                    <a:lumOff val="50000"/>
                  </a:schemeClr>
                </a:solidFill>
                <a:latin typeface="Verdana" panose="020B0604030504040204" pitchFamily="34" charset="0"/>
                <a:ea typeface="Verdana" panose="020B0604030504040204" pitchFamily="34" charset="0"/>
              </a:rPr>
              <a:t>1. What are best location in New York City for Chinese restaurant?</a:t>
            </a:r>
          </a:p>
          <a:p>
            <a:pPr marL="0" indent="0">
              <a:lnSpc>
                <a:spcPct val="140000"/>
              </a:lnSpc>
              <a:spcBef>
                <a:spcPts val="0"/>
              </a:spcBef>
              <a:buNone/>
            </a:pPr>
            <a:r>
              <a:rPr lang="en-US" altLang="zh-CN" sz="2400" dirty="0">
                <a:solidFill>
                  <a:schemeClr val="tx1">
                    <a:lumMod val="50000"/>
                    <a:lumOff val="50000"/>
                  </a:schemeClr>
                </a:solidFill>
                <a:latin typeface="Verdana" panose="020B0604030504040204" pitchFamily="34" charset="0"/>
                <a:ea typeface="Verdana" panose="020B0604030504040204" pitchFamily="34" charset="0"/>
              </a:rPr>
              <a:t>2. Which areas have potential Chinese restaurant market?</a:t>
            </a:r>
          </a:p>
          <a:p>
            <a:pPr marL="0" indent="0">
              <a:lnSpc>
                <a:spcPct val="140000"/>
              </a:lnSpc>
              <a:spcBef>
                <a:spcPts val="0"/>
              </a:spcBef>
              <a:buNone/>
            </a:pPr>
            <a:r>
              <a:rPr lang="en-US" altLang="zh-CN" sz="2400" dirty="0">
                <a:solidFill>
                  <a:schemeClr val="tx1">
                    <a:lumMod val="50000"/>
                    <a:lumOff val="50000"/>
                  </a:schemeClr>
                </a:solidFill>
                <a:latin typeface="Verdana" panose="020B0604030504040204" pitchFamily="34" charset="0"/>
                <a:ea typeface="Verdana" panose="020B0604030504040204" pitchFamily="34" charset="0"/>
              </a:rPr>
              <a:t>3. Which all areas lack Chinese restaurants?</a:t>
            </a:r>
          </a:p>
          <a:p>
            <a:pPr marL="0" indent="0">
              <a:lnSpc>
                <a:spcPct val="140000"/>
              </a:lnSpc>
              <a:spcBef>
                <a:spcPts val="0"/>
              </a:spcBef>
              <a:buNone/>
            </a:pPr>
            <a:r>
              <a:rPr lang="en-US" altLang="zh-CN" sz="2400" dirty="0">
                <a:solidFill>
                  <a:schemeClr val="tx1">
                    <a:lumMod val="50000"/>
                    <a:lumOff val="50000"/>
                  </a:schemeClr>
                </a:solidFill>
                <a:latin typeface="Verdana" panose="020B0604030504040204" pitchFamily="34" charset="0"/>
                <a:ea typeface="Verdana" panose="020B0604030504040204" pitchFamily="34" charset="0"/>
              </a:rPr>
              <a:t>4. Which is the best Chinese restaurant in New York City?</a:t>
            </a:r>
          </a:p>
        </p:txBody>
      </p:sp>
      <p:sp>
        <p:nvSpPr>
          <p:cNvPr id="7" name="ïṩľîḍè">
            <a:extLst>
              <a:ext uri="{FF2B5EF4-FFF2-40B4-BE49-F238E27FC236}">
                <a16:creationId xmlns:a16="http://schemas.microsoft.com/office/drawing/2014/main" id="{5505AE53-466C-4ABB-A90E-CC984F1F1985}"/>
              </a:ext>
            </a:extLst>
          </p:cNvPr>
          <p:cNvSpPr>
            <a:spLocks noGrp="1"/>
          </p:cNvSpPr>
          <p:nvPr>
            <p:ph type="body" sz="quarter" idx="10"/>
          </p:nvPr>
        </p:nvSpPr>
        <p:spPr/>
        <p:txBody>
          <a:bodyPr/>
          <a:lstStyle/>
          <a:p>
            <a:r>
              <a:rPr lang="en-US" altLang="zh-CN" dirty="0"/>
              <a:t>Problems</a:t>
            </a:r>
            <a:endParaRPr lang="zh-CN" altLang="en-US" dirty="0"/>
          </a:p>
        </p:txBody>
      </p:sp>
    </p:spTree>
    <p:custDataLst>
      <p:tags r:id="rId1"/>
    </p:custDataLst>
    <p:extLst>
      <p:ext uri="{BB962C8B-B14F-4D97-AF65-F5344CB8AC3E}">
        <p14:creationId xmlns:p14="http://schemas.microsoft.com/office/powerpoint/2010/main" val="63935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íŝḻîḑè"/>
        <p:cNvGrpSpPr/>
        <p:nvPr/>
      </p:nvGrpSpPr>
      <p:grpSpPr>
        <a:xfrm>
          <a:off x="0" y="0"/>
          <a:ext cx="0" cy="0"/>
          <a:chOff x="0" y="0"/>
          <a:chExt cx="0" cy="0"/>
        </a:xfrm>
      </p:grpSpPr>
      <p:sp>
        <p:nvSpPr>
          <p:cNvPr id="9" name="íṥḻîḑè">
            <a:extLst>
              <a:ext uri="{FF2B5EF4-FFF2-40B4-BE49-F238E27FC236}">
                <a16:creationId xmlns:a16="http://schemas.microsoft.com/office/drawing/2014/main" id="{9428CCB7-06E6-4A7F-88DF-3B2D432726D8}"/>
              </a:ext>
            </a:extLst>
          </p:cNvPr>
          <p:cNvSpPr txBox="1">
            <a:spLocks/>
          </p:cNvSpPr>
          <p:nvPr/>
        </p:nvSpPr>
        <p:spPr>
          <a:xfrm>
            <a:off x="568958" y="1470671"/>
            <a:ext cx="11450322" cy="4777729"/>
          </a:xfrm>
          <a:prstGeom prst="rect">
            <a:avLst/>
          </a:prstGeom>
        </p:spPr>
        <p:txBody>
          <a:bodyPr>
            <a:normAutofit fontScale="92500"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 New York City data that contains list Boroughs, Neighborhoods along with their latitude and longitude.</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Data source : https://cocl.us/new_york_dataset</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Description: This data set contains the required information. And we will use this data set to explore various </a:t>
            </a:r>
            <a:r>
              <a:rPr lang="en-US" altLang="zh-CN" dirty="0" err="1">
                <a:solidFill>
                  <a:schemeClr val="tx1">
                    <a:lumMod val="50000"/>
                    <a:lumOff val="50000"/>
                  </a:schemeClr>
                </a:solidFill>
                <a:latin typeface="Verdana" panose="020B0604030504040204" pitchFamily="34" charset="0"/>
                <a:ea typeface="Verdana" panose="020B0604030504040204" pitchFamily="34" charset="0"/>
              </a:rPr>
              <a:t>neighbourhoods</a:t>
            </a:r>
            <a:r>
              <a:rPr lang="en-US" altLang="zh-CN" dirty="0">
                <a:solidFill>
                  <a:schemeClr val="tx1">
                    <a:lumMod val="50000"/>
                    <a:lumOff val="50000"/>
                  </a:schemeClr>
                </a:solidFill>
                <a:latin typeface="Verdana" panose="020B0604030504040204" pitchFamily="34" charset="0"/>
                <a:ea typeface="Verdana" panose="020B0604030504040204" pitchFamily="34" charset="0"/>
              </a:rPr>
              <a:t> of New York City</a:t>
            </a:r>
          </a:p>
          <a:p>
            <a:pPr marL="0" indent="0">
              <a:lnSpc>
                <a:spcPct val="140000"/>
              </a:lnSpc>
              <a:spcBef>
                <a:spcPts val="0"/>
              </a:spcBef>
              <a:buNone/>
            </a:pPr>
            <a:endParaRPr lang="en-US" altLang="zh-CN" dirty="0">
              <a:solidFill>
                <a:schemeClr val="tx1">
                  <a:lumMod val="50000"/>
                  <a:lumOff val="50000"/>
                </a:schemeClr>
              </a:solidFill>
              <a:latin typeface="Verdana" panose="020B0604030504040204" pitchFamily="34" charset="0"/>
              <a:ea typeface="Verdana" panose="020B0604030504040204" pitchFamily="34" charset="0"/>
            </a:endParaRP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 Chinese restaurants in each neighborhood of New York City.</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Data source : Foursquare API</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Description: By using this API we will get all the venues in each neighborhood. We can filter these venues to get only Chinese restaurants.</a:t>
            </a:r>
          </a:p>
          <a:p>
            <a:pPr marL="0" indent="0">
              <a:lnSpc>
                <a:spcPct val="140000"/>
              </a:lnSpc>
              <a:spcBef>
                <a:spcPts val="0"/>
              </a:spcBef>
              <a:buNone/>
            </a:pPr>
            <a:endParaRPr lang="en-US" altLang="zh-CN" dirty="0">
              <a:solidFill>
                <a:schemeClr val="tx1">
                  <a:lumMod val="50000"/>
                  <a:lumOff val="50000"/>
                </a:schemeClr>
              </a:solidFill>
              <a:latin typeface="Verdana" panose="020B0604030504040204" pitchFamily="34" charset="0"/>
              <a:ea typeface="Verdana" panose="020B0604030504040204" pitchFamily="34" charset="0"/>
            </a:endParaRP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 </a:t>
            </a:r>
            <a:r>
              <a:rPr lang="en-US" altLang="zh-CN" dirty="0" err="1">
                <a:solidFill>
                  <a:schemeClr val="tx1">
                    <a:lumMod val="50000"/>
                    <a:lumOff val="50000"/>
                  </a:schemeClr>
                </a:solidFill>
                <a:latin typeface="Verdana" panose="020B0604030504040204" pitchFamily="34" charset="0"/>
                <a:ea typeface="Verdana" panose="020B0604030504040204" pitchFamily="34" charset="0"/>
              </a:rPr>
              <a:t>GeoSpace</a:t>
            </a:r>
            <a:r>
              <a:rPr lang="en-US" altLang="zh-CN" dirty="0">
                <a:solidFill>
                  <a:schemeClr val="tx1">
                    <a:lumMod val="50000"/>
                    <a:lumOff val="50000"/>
                  </a:schemeClr>
                </a:solidFill>
                <a:latin typeface="Verdana" panose="020B0604030504040204" pitchFamily="34" charset="0"/>
                <a:ea typeface="Verdana" panose="020B0604030504040204" pitchFamily="34" charset="0"/>
              </a:rPr>
              <a:t> data</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Data source : https://data.cityofnewyork.us/City-Government/Borough-Boundaries/tqmj-j8zm</a:t>
            </a:r>
          </a:p>
          <a:p>
            <a:pPr marL="0" indent="0">
              <a:lnSpc>
                <a:spcPct val="14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Description: By using this geo space data we will get the New York Borough boundaries that will help us visualize choropleth map.</a:t>
            </a:r>
          </a:p>
        </p:txBody>
      </p:sp>
      <p:sp>
        <p:nvSpPr>
          <p:cNvPr id="7" name="ïṩľîḍè">
            <a:extLst>
              <a:ext uri="{FF2B5EF4-FFF2-40B4-BE49-F238E27FC236}">
                <a16:creationId xmlns:a16="http://schemas.microsoft.com/office/drawing/2014/main" id="{5505AE53-466C-4ABB-A90E-CC984F1F1985}"/>
              </a:ext>
            </a:extLst>
          </p:cNvPr>
          <p:cNvSpPr>
            <a:spLocks noGrp="1"/>
          </p:cNvSpPr>
          <p:nvPr>
            <p:ph type="body" sz="quarter" idx="10"/>
          </p:nvPr>
        </p:nvSpPr>
        <p:spPr/>
        <p:txBody>
          <a:bodyPr/>
          <a:lstStyle/>
          <a:p>
            <a:r>
              <a:rPr lang="en-US" altLang="zh-CN" dirty="0"/>
              <a:t>Data Section</a:t>
            </a:r>
            <a:endParaRPr lang="zh-CN" altLang="en-US" dirty="0"/>
          </a:p>
        </p:txBody>
      </p:sp>
    </p:spTree>
    <p:custDataLst>
      <p:tags r:id="rId1"/>
    </p:custDataLst>
    <p:extLst>
      <p:ext uri="{BB962C8B-B14F-4D97-AF65-F5344CB8AC3E}">
        <p14:creationId xmlns:p14="http://schemas.microsoft.com/office/powerpoint/2010/main" val="82303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ŝḻîḑè"/>
        <p:cNvGrpSpPr/>
        <p:nvPr/>
      </p:nvGrpSpPr>
      <p:grpSpPr>
        <a:xfrm>
          <a:off x="0" y="0"/>
          <a:ext cx="0" cy="0"/>
          <a:chOff x="0" y="0"/>
          <a:chExt cx="0" cy="0"/>
        </a:xfrm>
      </p:grpSpPr>
      <p:sp>
        <p:nvSpPr>
          <p:cNvPr id="9" name="íṥḻîḑè">
            <a:extLst>
              <a:ext uri="{FF2B5EF4-FFF2-40B4-BE49-F238E27FC236}">
                <a16:creationId xmlns:a16="http://schemas.microsoft.com/office/drawing/2014/main" id="{9428CCB7-06E6-4A7F-88DF-3B2D432726D8}"/>
              </a:ext>
            </a:extLst>
          </p:cNvPr>
          <p:cNvSpPr txBox="1">
            <a:spLocks/>
          </p:cNvSpPr>
          <p:nvPr/>
        </p:nvSpPr>
        <p:spPr>
          <a:xfrm>
            <a:off x="487678" y="1466855"/>
            <a:ext cx="11490962" cy="3924289"/>
          </a:xfrm>
          <a:prstGeom prst="rect">
            <a:avLst/>
          </a:prstGeom>
        </p:spPr>
        <p:txBody>
          <a:bodyPr>
            <a:normAutofit fontScale="92500" lnSpcReduction="20000"/>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1.We begin by collecting the New York city data from the following link "https://cocl.us/new York dataset"</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2.We will find all venues for each neighborhoods using Foursquare API</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3.We will then filter out all venues with Chinese restaurant for further analysis.</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4.Next using Foursquare API, we will find the Ratings, Tips, and Number of Likes for all the Chinese Restaurants.</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5.We will then sort Neighborhood's and Borough the data keeping Ratings as the constraint.</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6.Next we will consider the neighborhoods with top 20 rating  to visualize on map.</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7.We will join this dataset to original New York data to get longitude and latitude.</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8.Finally, we will visualize the Neighborhoods and Borough based on average</a:t>
            </a:r>
          </a:p>
        </p:txBody>
      </p:sp>
      <p:sp>
        <p:nvSpPr>
          <p:cNvPr id="7" name="ïṩľîḍè">
            <a:extLst>
              <a:ext uri="{FF2B5EF4-FFF2-40B4-BE49-F238E27FC236}">
                <a16:creationId xmlns:a16="http://schemas.microsoft.com/office/drawing/2014/main" id="{5505AE53-466C-4ABB-A90E-CC984F1F1985}"/>
              </a:ext>
            </a:extLst>
          </p:cNvPr>
          <p:cNvSpPr>
            <a:spLocks noGrp="1"/>
          </p:cNvSpPr>
          <p:nvPr>
            <p:ph type="body" sz="quarter" idx="10"/>
          </p:nvPr>
        </p:nvSpPr>
        <p:spPr/>
        <p:txBody>
          <a:bodyPr/>
          <a:lstStyle/>
          <a:p>
            <a:r>
              <a:rPr lang="en-US" altLang="zh-CN" dirty="0"/>
              <a:t>Methodology</a:t>
            </a:r>
            <a:endParaRPr lang="zh-CN" altLang="en-US" dirty="0"/>
          </a:p>
        </p:txBody>
      </p:sp>
    </p:spTree>
    <p:custDataLst>
      <p:tags r:id="rId1"/>
    </p:custDataLst>
    <p:extLst>
      <p:ext uri="{BB962C8B-B14F-4D97-AF65-F5344CB8AC3E}">
        <p14:creationId xmlns:p14="http://schemas.microsoft.com/office/powerpoint/2010/main" val="292047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ŝḻîḑè"/>
        <p:cNvGrpSpPr/>
        <p:nvPr/>
      </p:nvGrpSpPr>
      <p:grpSpPr>
        <a:xfrm>
          <a:off x="0" y="0"/>
          <a:ext cx="0" cy="0"/>
          <a:chOff x="0" y="0"/>
          <a:chExt cx="0" cy="0"/>
        </a:xfrm>
      </p:grpSpPr>
      <p:sp>
        <p:nvSpPr>
          <p:cNvPr id="9" name="íṥḻîḑè">
            <a:extLst>
              <a:ext uri="{FF2B5EF4-FFF2-40B4-BE49-F238E27FC236}">
                <a16:creationId xmlns:a16="http://schemas.microsoft.com/office/drawing/2014/main" id="{9428CCB7-06E6-4A7F-88DF-3B2D432726D8}"/>
              </a:ext>
            </a:extLst>
          </p:cNvPr>
          <p:cNvSpPr txBox="1">
            <a:spLocks/>
          </p:cNvSpPr>
          <p:nvPr/>
        </p:nvSpPr>
        <p:spPr>
          <a:xfrm>
            <a:off x="487678" y="1466856"/>
            <a:ext cx="11490962" cy="569088"/>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1.The following locations are the top 20 neighborhoods for Chinese restaurant</a:t>
            </a:r>
          </a:p>
          <a:p>
            <a:pPr marL="0" indent="0">
              <a:lnSpc>
                <a:spcPct val="160000"/>
              </a:lnSpc>
              <a:spcBef>
                <a:spcPts val="0"/>
              </a:spcBef>
              <a:buNone/>
            </a:pPr>
            <a:endParaRPr lang="en-US" altLang="zh-CN" dirty="0">
              <a:solidFill>
                <a:schemeClr val="tx1">
                  <a:lumMod val="50000"/>
                  <a:lumOff val="50000"/>
                </a:schemeClr>
              </a:solidFill>
              <a:latin typeface="Verdana" panose="020B0604030504040204" pitchFamily="34" charset="0"/>
              <a:ea typeface="Verdana" panose="020B0604030504040204" pitchFamily="34" charset="0"/>
            </a:endParaRPr>
          </a:p>
        </p:txBody>
      </p:sp>
      <p:sp>
        <p:nvSpPr>
          <p:cNvPr id="7" name="ïṩľîḍè">
            <a:extLst>
              <a:ext uri="{FF2B5EF4-FFF2-40B4-BE49-F238E27FC236}">
                <a16:creationId xmlns:a16="http://schemas.microsoft.com/office/drawing/2014/main" id="{5505AE53-466C-4ABB-A90E-CC984F1F1985}"/>
              </a:ext>
            </a:extLst>
          </p:cNvPr>
          <p:cNvSpPr>
            <a:spLocks noGrp="1"/>
          </p:cNvSpPr>
          <p:nvPr>
            <p:ph type="body" sz="quarter" idx="10"/>
          </p:nvPr>
        </p:nvSpPr>
        <p:spPr/>
        <p:txBody>
          <a:bodyPr/>
          <a:lstStyle/>
          <a:p>
            <a:r>
              <a:rPr lang="en-US" altLang="zh-CN" dirty="0"/>
              <a:t>Conclusion</a:t>
            </a:r>
            <a:endParaRPr lang="zh-CN" altLang="en-US" dirty="0"/>
          </a:p>
        </p:txBody>
      </p:sp>
      <p:pic>
        <p:nvPicPr>
          <p:cNvPr id="2" name="图片 1">
            <a:extLst>
              <a:ext uri="{FF2B5EF4-FFF2-40B4-BE49-F238E27FC236}">
                <a16:creationId xmlns:a16="http://schemas.microsoft.com/office/drawing/2014/main" id="{091C547B-4995-41E8-B9E2-28EAC52CF2A2}"/>
              </a:ext>
            </a:extLst>
          </p:cNvPr>
          <p:cNvPicPr>
            <a:picLocks noChangeAspect="1"/>
          </p:cNvPicPr>
          <p:nvPr/>
        </p:nvPicPr>
        <p:blipFill>
          <a:blip r:embed="rId4"/>
          <a:stretch>
            <a:fillRect/>
          </a:stretch>
        </p:blipFill>
        <p:spPr>
          <a:xfrm>
            <a:off x="660398" y="2035944"/>
            <a:ext cx="9194802" cy="3380517"/>
          </a:xfrm>
          <a:prstGeom prst="rect">
            <a:avLst/>
          </a:prstGeom>
        </p:spPr>
      </p:pic>
    </p:spTree>
    <p:custDataLst>
      <p:tags r:id="rId1"/>
    </p:custDataLst>
    <p:extLst>
      <p:ext uri="{BB962C8B-B14F-4D97-AF65-F5344CB8AC3E}">
        <p14:creationId xmlns:p14="http://schemas.microsoft.com/office/powerpoint/2010/main" val="260079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ŝḻîḑè"/>
        <p:cNvGrpSpPr/>
        <p:nvPr/>
      </p:nvGrpSpPr>
      <p:grpSpPr>
        <a:xfrm>
          <a:off x="0" y="0"/>
          <a:ext cx="0" cy="0"/>
          <a:chOff x="0" y="0"/>
          <a:chExt cx="0" cy="0"/>
        </a:xfrm>
      </p:grpSpPr>
      <p:sp>
        <p:nvSpPr>
          <p:cNvPr id="9" name="íṥḻîḑè">
            <a:extLst>
              <a:ext uri="{FF2B5EF4-FFF2-40B4-BE49-F238E27FC236}">
                <a16:creationId xmlns:a16="http://schemas.microsoft.com/office/drawing/2014/main" id="{9428CCB7-06E6-4A7F-88DF-3B2D432726D8}"/>
              </a:ext>
            </a:extLst>
          </p:cNvPr>
          <p:cNvSpPr txBox="1">
            <a:spLocks/>
          </p:cNvSpPr>
          <p:nvPr/>
        </p:nvSpPr>
        <p:spPr>
          <a:xfrm>
            <a:off x="487678" y="1466856"/>
            <a:ext cx="11490962" cy="2820664"/>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2.Greenpoint (Brooklyn), Chelsea (Manhattan), East Village (Manhattan) are some of the best neighborhoods for Chinese cuisine.</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3.Manhattan have potential Chinese Restaurant Market.</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4.Bronx ranks last in average rating of Chinese Restaurants.</a:t>
            </a:r>
          </a:p>
          <a:p>
            <a:pPr marL="0" indent="0">
              <a:lnSpc>
                <a:spcPct val="160000"/>
              </a:lnSpc>
              <a:spcBef>
                <a:spcPts val="0"/>
              </a:spcBef>
              <a:buNone/>
            </a:pPr>
            <a:r>
              <a:rPr lang="en-US" altLang="zh-CN" dirty="0">
                <a:solidFill>
                  <a:schemeClr val="tx1">
                    <a:lumMod val="50000"/>
                    <a:lumOff val="50000"/>
                  </a:schemeClr>
                </a:solidFill>
                <a:latin typeface="Verdana" panose="020B0604030504040204" pitchFamily="34" charset="0"/>
                <a:ea typeface="Verdana" panose="020B0604030504040204" pitchFamily="34" charset="0"/>
              </a:rPr>
              <a:t>5.Xi'an Famous Foods in Greenpoint, Brooklyn is the best Chinese restaurant in New York City.</a:t>
            </a:r>
          </a:p>
          <a:p>
            <a:pPr marL="0" indent="0">
              <a:lnSpc>
                <a:spcPct val="160000"/>
              </a:lnSpc>
              <a:spcBef>
                <a:spcPts val="0"/>
              </a:spcBef>
              <a:buNone/>
            </a:pPr>
            <a:endParaRPr lang="en-US" altLang="zh-CN" dirty="0">
              <a:solidFill>
                <a:schemeClr val="tx1">
                  <a:lumMod val="50000"/>
                  <a:lumOff val="50000"/>
                </a:schemeClr>
              </a:solidFill>
              <a:latin typeface="Verdana" panose="020B0604030504040204" pitchFamily="34" charset="0"/>
              <a:ea typeface="Verdana" panose="020B0604030504040204" pitchFamily="34" charset="0"/>
            </a:endParaRPr>
          </a:p>
        </p:txBody>
      </p:sp>
      <p:sp>
        <p:nvSpPr>
          <p:cNvPr id="7" name="ïṩľîḍè">
            <a:extLst>
              <a:ext uri="{FF2B5EF4-FFF2-40B4-BE49-F238E27FC236}">
                <a16:creationId xmlns:a16="http://schemas.microsoft.com/office/drawing/2014/main" id="{5505AE53-466C-4ABB-A90E-CC984F1F1985}"/>
              </a:ext>
            </a:extLst>
          </p:cNvPr>
          <p:cNvSpPr>
            <a:spLocks noGrp="1"/>
          </p:cNvSpPr>
          <p:nvPr>
            <p:ph type="body" sz="quarter" idx="10"/>
          </p:nvPr>
        </p:nvSpPr>
        <p:spPr/>
        <p:txBody>
          <a:bodyPr/>
          <a:lstStyle/>
          <a:p>
            <a:r>
              <a:rPr lang="en-US" altLang="zh-CN" dirty="0"/>
              <a:t>Conclusion</a:t>
            </a:r>
            <a:endParaRPr lang="zh-CN" altLang="en-US" dirty="0"/>
          </a:p>
        </p:txBody>
      </p:sp>
    </p:spTree>
    <p:custDataLst>
      <p:tags r:id="rId1"/>
    </p:custDataLst>
    <p:extLst>
      <p:ext uri="{BB962C8B-B14F-4D97-AF65-F5344CB8AC3E}">
        <p14:creationId xmlns:p14="http://schemas.microsoft.com/office/powerpoint/2010/main" val="142390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THINKCELLUNDODONOTDELETE" val="0"/>
  <p:tag name="ISLIDE.THEME" val="#457623"/>
  <p:tag name="ISLIDE.GUIDESSETTING" val="{&quot;Id&quot;:null,&quot;Name&quot;:&quot;正常&quot;,&quot;HeaderHeight&quot;:15.0,&quot;FooterHeight&quot;:10.0,&quot;SideMargin&quot;:5.5,&quot;TopMargin&quot;:0.0,&quot;BottomMargin&quot;:0.0,&quot;IntervalMargin&quot;:1.5,&quot;SettingType&quot;:&quot;System&quot;}"/>
  <p:tag name="ISLIDE.TEMPLATE" val="#512064"/>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房利美">
      <a:dk1>
        <a:srgbClr val="000000"/>
      </a:dk1>
      <a:lt1>
        <a:srgbClr val="FFFFFF"/>
      </a:lt1>
      <a:dk2>
        <a:srgbClr val="778495"/>
      </a:dk2>
      <a:lt2>
        <a:srgbClr val="F0F0F0"/>
      </a:lt2>
      <a:accent1>
        <a:srgbClr val="2B4ED0"/>
      </a:accent1>
      <a:accent2>
        <a:srgbClr val="3297F9"/>
      </a:accent2>
      <a:accent3>
        <a:srgbClr val="C0D8EF"/>
      </a:accent3>
      <a:accent4>
        <a:srgbClr val="3365E9"/>
      </a:accent4>
      <a:accent5>
        <a:srgbClr val="3C2BD0"/>
      </a:accent5>
      <a:accent6>
        <a:srgbClr val="02157B"/>
      </a:accent6>
      <a:hlink>
        <a:srgbClr val="E9335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 id="{67B8195C-78B5-4655-B8E8-C8B7BE717FE7}" vid="{3B971AAA-797F-4F55-B7B0-B3003B7CB0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78495"/>
    </a:dk2>
    <a:lt2>
      <a:srgbClr val="F0F0F0"/>
    </a:lt2>
    <a:accent1>
      <a:srgbClr val="2B4ED0"/>
    </a:accent1>
    <a:accent2>
      <a:srgbClr val="3297F9"/>
    </a:accent2>
    <a:accent3>
      <a:srgbClr val="C0D8EF"/>
    </a:accent3>
    <a:accent4>
      <a:srgbClr val="3365E9"/>
    </a:accent4>
    <a:accent5>
      <a:srgbClr val="3C2BD0"/>
    </a:accent5>
    <a:accent6>
      <a:srgbClr val="02157B"/>
    </a:accent6>
    <a:hlink>
      <a:srgbClr val="E9335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78495"/>
    </a:dk2>
    <a:lt2>
      <a:srgbClr val="F0F0F0"/>
    </a:lt2>
    <a:accent1>
      <a:srgbClr val="2B4ED0"/>
    </a:accent1>
    <a:accent2>
      <a:srgbClr val="3297F9"/>
    </a:accent2>
    <a:accent3>
      <a:srgbClr val="C0D8EF"/>
    </a:accent3>
    <a:accent4>
      <a:srgbClr val="3365E9"/>
    </a:accent4>
    <a:accent5>
      <a:srgbClr val="3C2BD0"/>
    </a:accent5>
    <a:accent6>
      <a:srgbClr val="02157B"/>
    </a:accent6>
    <a:hlink>
      <a:srgbClr val="E9335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Mu</Template>
  <TotalTime>17</TotalTime>
  <Words>586</Words>
  <Application>Microsoft Office PowerPoint</Application>
  <PresentationFormat>宽屏</PresentationFormat>
  <Paragraphs>47</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Arial</vt:lpstr>
      <vt:lpstr>Calibri</vt:lpstr>
      <vt:lpstr>Verdana</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Mu</dc:creator>
  <cp:lastModifiedBy>郭 嘉伟</cp:lastModifiedBy>
  <cp:revision>3</cp:revision>
  <cp:lastPrinted>2020-12-03T16:00:00Z</cp:lastPrinted>
  <dcterms:created xsi:type="dcterms:W3CDTF">2020-12-03T16:00:00Z</dcterms:created>
  <dcterms:modified xsi:type="dcterms:W3CDTF">2021-01-04T02:29:41Z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18cbf0a3-b4cc-45cd-aad6-7dcc62ef28fe</vt:lpwstr>
  </property>
</Properties>
</file>