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t>12/7/2020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t>12/7/2020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t>12/7/2020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t>12/7/2020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B0890D-01E6-49DF-A341-A670F1E2DAD4}" type="datetimeFigureOut">
              <a:rPr lang="en-US" smtClean="0"/>
              <a:t>12/7/2020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37B0890D-01E6-49DF-A341-A670F1E2DAD4}" type="datetimeFigureOut">
              <a:rPr lang="en-US" smtClean="0"/>
              <a:t>12/7/2020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37B0890D-01E6-49DF-A341-A670F1E2DAD4}" type="datetimeFigureOut">
              <a:rPr lang="en-US" smtClean="0"/>
              <a:t>12/7/2020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37B0890D-01E6-49DF-A341-A670F1E2DAD4}" type="datetimeFigureOut">
              <a:rPr lang="en-US" smtClean="0"/>
              <a:t>12/7/2020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B0890D-01E6-49DF-A341-A670F1E2DAD4}" type="datetimeFigureOut">
              <a:rPr lang="en-US" smtClean="0"/>
              <a:t>12/7/2020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B0890D-01E6-49DF-A341-A670F1E2DAD4}" type="datetimeFigureOut">
              <a:rPr lang="en-US" smtClean="0"/>
              <a:t>12/7/2020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B0890D-01E6-49DF-A341-A670F1E2DAD4}" type="datetimeFigureOut">
              <a:rPr lang="en-US" smtClean="0"/>
              <a:t>12/7/2020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B0890D-01E6-49DF-A341-A670F1E2DAD4}" type="datetimeFigureOut">
              <a:rPr lang="en-US" smtClean="0"/>
              <a:t>12/7/2020</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B47EBE-58BF-4AF9-A807-E2BB9297F3D6}"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0"/>
            <a:ext cx="7772400" cy="1241425"/>
          </a:xfrm>
        </p:spPr>
        <p:txBody>
          <a:bodyPr>
            <a:normAutofit/>
          </a:bodyPr>
          <a:lstStyle/>
          <a:p>
            <a:r>
              <a:rPr lang="en-US" sz="3200" dirty="0"/>
              <a:t>UE19CS204 – Web Technologies</a:t>
            </a:r>
            <a:br>
              <a:rPr lang="en-US" sz="3200" dirty="0"/>
            </a:br>
            <a:r>
              <a:rPr lang="en-US" sz="3200" dirty="0"/>
              <a:t>Mini Project</a:t>
            </a:r>
            <a:endParaRPr lang="en-GB" sz="3200" dirty="0"/>
          </a:p>
        </p:txBody>
      </p:sp>
      <p:sp>
        <p:nvSpPr>
          <p:cNvPr id="3" name="Subtitle 2"/>
          <p:cNvSpPr>
            <a:spLocks noGrp="1"/>
          </p:cNvSpPr>
          <p:nvPr>
            <p:ph type="subTitle" idx="1"/>
          </p:nvPr>
        </p:nvSpPr>
        <p:spPr>
          <a:xfrm>
            <a:off x="1028700" y="3816220"/>
            <a:ext cx="7086600" cy="1752600"/>
          </a:xfrm>
        </p:spPr>
        <p:txBody>
          <a:bodyPr>
            <a:normAutofit fontScale="62500" lnSpcReduction="20000"/>
          </a:bodyPr>
          <a:lstStyle/>
          <a:p>
            <a:r>
              <a:rPr lang="en-US" sz="2800" dirty="0"/>
              <a:t>Section -</a:t>
            </a:r>
            <a:r>
              <a:rPr lang="en-US" sz="2800" dirty="0">
                <a:solidFill>
                  <a:schemeClr val="tx1"/>
                </a:solidFill>
              </a:rPr>
              <a:t>D</a:t>
            </a:r>
            <a:r>
              <a:rPr lang="en-US" sz="2800" dirty="0"/>
              <a:t> </a:t>
            </a:r>
          </a:p>
          <a:p>
            <a:r>
              <a:rPr lang="en-US" sz="2800" dirty="0"/>
              <a:t>Team Member Names – Team member SRNs</a:t>
            </a:r>
          </a:p>
          <a:p>
            <a:pPr algn="just"/>
            <a:r>
              <a:rPr lang="en-US" sz="2800" dirty="0"/>
              <a:t>		</a:t>
            </a:r>
            <a:r>
              <a:rPr lang="en-US" sz="2800" dirty="0">
                <a:solidFill>
                  <a:schemeClr val="tx1"/>
                </a:solidFill>
              </a:rPr>
              <a:t>1.Kumar Kiran A N   -  PES1UG19CS236</a:t>
            </a:r>
          </a:p>
          <a:p>
            <a:pPr algn="just"/>
            <a:r>
              <a:rPr lang="en-US" sz="2800" dirty="0">
                <a:solidFill>
                  <a:schemeClr val="tx1"/>
                </a:solidFill>
              </a:rPr>
              <a:t>		2.Kirankumar K R     -  PES1UG19CS219</a:t>
            </a:r>
          </a:p>
          <a:p>
            <a:pPr algn="just"/>
            <a:r>
              <a:rPr lang="en-US" sz="2800" dirty="0">
                <a:solidFill>
                  <a:schemeClr val="tx1"/>
                </a:solidFill>
              </a:rPr>
              <a:t>		3.K Sai </a:t>
            </a:r>
            <a:r>
              <a:rPr lang="en-US" sz="2800" dirty="0" err="1">
                <a:solidFill>
                  <a:schemeClr val="tx1"/>
                </a:solidFill>
              </a:rPr>
              <a:t>Tharun</a:t>
            </a:r>
            <a:r>
              <a:rPr lang="en-US" sz="2800" dirty="0">
                <a:solidFill>
                  <a:schemeClr val="tx1"/>
                </a:solidFill>
              </a:rPr>
              <a:t> Reddy-PES1UG19CS228</a:t>
            </a:r>
          </a:p>
          <a:p>
            <a:pPr algn="just"/>
            <a:r>
              <a:rPr lang="en-US" sz="2800" dirty="0">
                <a:solidFill>
                  <a:schemeClr val="tx1"/>
                </a:solidFill>
              </a:rPr>
              <a:t>		4.Kushal T M            -  PES1UG19CS240           </a:t>
            </a:r>
            <a:endParaRPr lang="en-GB" sz="2800" dirty="0">
              <a:solidFill>
                <a:schemeClr val="tx1"/>
              </a:solidFill>
            </a:endParaRPr>
          </a:p>
        </p:txBody>
      </p:sp>
      <p:sp>
        <p:nvSpPr>
          <p:cNvPr id="1030" name="AutoShape 6" descr="PES University - Home | Faceboo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pic>
        <p:nvPicPr>
          <p:cNvPr id="7" name="Picture 6" descr="index.png"/>
          <p:cNvPicPr>
            <a:picLocks noChangeAspect="1"/>
          </p:cNvPicPr>
          <p:nvPr/>
        </p:nvPicPr>
        <p:blipFill>
          <a:blip r:embed="rId2"/>
          <a:stretch>
            <a:fillRect/>
          </a:stretch>
        </p:blipFill>
        <p:spPr>
          <a:xfrm>
            <a:off x="3729038" y="0"/>
            <a:ext cx="1685925" cy="1685925"/>
          </a:xfrm>
          <a:prstGeom prst="rect">
            <a:avLst/>
          </a:prstGeom>
        </p:spPr>
      </p:pic>
      <p:sp>
        <p:nvSpPr>
          <p:cNvPr id="8" name="Subtitle 2"/>
          <p:cNvSpPr txBox="1">
            <a:spLocks/>
          </p:cNvSpPr>
          <p:nvPr/>
        </p:nvSpPr>
        <p:spPr>
          <a:xfrm>
            <a:off x="1143000" y="6172200"/>
            <a:ext cx="7086600" cy="533400"/>
          </a:xfrm>
          <a:prstGeom prst="rect">
            <a:avLst/>
          </a:prstGeom>
        </p:spPr>
        <p:txBody>
          <a:bodyPr vert="horz" lIns="91440" tIns="45720" rIns="91440" bIns="45720" rtlCol="0">
            <a:normAutofit fontScale="550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none" strike="noStrike" kern="1200" cap="none" spc="0" normalizeH="0" baseline="0" noProof="0" dirty="0">
                <a:ln>
                  <a:noFill/>
                </a:ln>
                <a:solidFill>
                  <a:schemeClr val="tx1">
                    <a:tint val="75000"/>
                  </a:schemeClr>
                </a:solidFill>
                <a:effectLst/>
                <a:uLnTx/>
                <a:uFillTx/>
                <a:latin typeface="+mn-lt"/>
                <a:ea typeface="+mn-ea"/>
                <a:cs typeface="+mn-cs"/>
              </a:rPr>
              <a:t>GITHUB Link -</a:t>
            </a:r>
            <a:r>
              <a:rPr kumimoji="0" lang="en-US" sz="2800" b="0" i="0" u="none" strike="noStrike" kern="1200" cap="none" spc="0" normalizeH="0" baseline="0" noProof="0" dirty="0">
                <a:ln>
                  <a:noFill/>
                </a:ln>
                <a:effectLst/>
                <a:uLnTx/>
                <a:uFillTx/>
                <a:latin typeface="+mn-lt"/>
                <a:ea typeface="+mn-ea"/>
                <a:cs typeface="+mn-cs"/>
              </a:rPr>
              <a:t>https://github.com/kirankumarkr5901/Social-media-application-using-MERN </a:t>
            </a:r>
            <a:endParaRPr kumimoji="0" lang="en-GB" sz="2800" b="0" i="0" u="none" strike="noStrike" kern="1200" cap="none" spc="0" normalizeH="0" baseline="0" noProof="0" dirty="0">
              <a:ln>
                <a:noFill/>
              </a:ln>
              <a:effectLst/>
              <a:uLnTx/>
              <a:uFillTx/>
              <a:latin typeface="+mn-lt"/>
              <a:ea typeface="+mn-ea"/>
              <a:cs typeface="+mn-cs"/>
            </a:endParaRPr>
          </a:p>
        </p:txBody>
      </p:sp>
      <p:sp>
        <p:nvSpPr>
          <p:cNvPr id="9" name="Title 1"/>
          <p:cNvSpPr txBox="1">
            <a:spLocks/>
          </p:cNvSpPr>
          <p:nvPr/>
        </p:nvSpPr>
        <p:spPr>
          <a:xfrm>
            <a:off x="685800" y="2895600"/>
            <a:ext cx="7772400" cy="9144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tx1"/>
                </a:solidFill>
                <a:effectLst/>
                <a:uLnTx/>
                <a:uFillTx/>
                <a:latin typeface="+mj-lt"/>
                <a:ea typeface="+mj-ea"/>
                <a:cs typeface="+mj-cs"/>
              </a:rPr>
              <a:t>Project</a:t>
            </a:r>
            <a:r>
              <a:rPr kumimoji="0" lang="en-US" sz="3200" b="0" i="0" u="none" strike="noStrike" kern="1200" cap="none" spc="0" normalizeH="0" noProof="0" dirty="0">
                <a:ln>
                  <a:noFill/>
                </a:ln>
                <a:solidFill>
                  <a:schemeClr val="tx1"/>
                </a:solidFill>
                <a:effectLst/>
                <a:uLnTx/>
                <a:uFillTx/>
                <a:latin typeface="+mj-lt"/>
                <a:ea typeface="+mj-ea"/>
                <a:cs typeface="+mj-cs"/>
              </a:rPr>
              <a:t> Title –Social Media Application </a:t>
            </a:r>
            <a:endParaRPr kumimoji="0" lang="en-GB" sz="32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endParaRPr lang="en-GB" dirty="0"/>
          </a:p>
        </p:txBody>
      </p:sp>
      <p:sp>
        <p:nvSpPr>
          <p:cNvPr id="6" name="TextBox 5">
            <a:extLst>
              <a:ext uri="{FF2B5EF4-FFF2-40B4-BE49-F238E27FC236}">
                <a16:creationId xmlns:a16="http://schemas.microsoft.com/office/drawing/2014/main" id="{642B18BB-5177-40B0-90A8-F12EED765B22}"/>
              </a:ext>
            </a:extLst>
          </p:cNvPr>
          <p:cNvSpPr txBox="1"/>
          <p:nvPr/>
        </p:nvSpPr>
        <p:spPr>
          <a:xfrm>
            <a:off x="152400" y="1295400"/>
            <a:ext cx="8839200" cy="4647426"/>
          </a:xfrm>
          <a:prstGeom prst="rect">
            <a:avLst/>
          </a:prstGeom>
          <a:noFill/>
        </p:spPr>
        <p:txBody>
          <a:bodyPr wrap="square" rtlCol="0">
            <a:spAutoFit/>
          </a:bodyPr>
          <a:lstStyle/>
          <a:p>
            <a:r>
              <a:rPr lang="en-US" sz="2800" dirty="0"/>
              <a:t>MERN is considered as a fancy kid in town with full-stack JavaScript. It is a combination of technologies </a:t>
            </a:r>
            <a:r>
              <a:rPr lang="en-US" sz="2400" dirty="0">
                <a:effectLst/>
                <a:latin typeface="Arial" panose="020B0604020202020204" pitchFamily="34" charset="0"/>
              </a:rPr>
              <a:t>MongoDB, Express, React and Node, </a:t>
            </a:r>
            <a:r>
              <a:rPr lang="en-US" sz="2800" dirty="0"/>
              <a:t>used to build premium web applications. These are developed using multiple technologies including frameworks, databases, libraries and more. MERN stack is a JavaScript stack used for the effortless flow of the development process.</a:t>
            </a:r>
          </a:p>
          <a:p>
            <a:r>
              <a:rPr lang="en-US" sz="2800" dirty="0"/>
              <a:t>	</a:t>
            </a:r>
            <a:r>
              <a:rPr lang="en-US" sz="2400" dirty="0">
                <a:effectLst/>
                <a:latin typeface="Arial" panose="020B0604020202020204" pitchFamily="34" charset="0"/>
              </a:rPr>
              <a:t>The technology stack used for the project in this study consists of MongoDB for the data storage layer, Node and Express for the service layer with Json Web Token for API authentication, React for the frontend client .</a:t>
            </a:r>
            <a:endParaRPr lang="en-IN"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Technologies Used</a:t>
            </a:r>
            <a:endParaRPr lang="en-GB" dirty="0"/>
          </a:p>
        </p:txBody>
      </p:sp>
      <p:sp>
        <p:nvSpPr>
          <p:cNvPr id="3" name="Content Placeholder 2"/>
          <p:cNvSpPr>
            <a:spLocks noGrp="1"/>
          </p:cNvSpPr>
          <p:nvPr>
            <p:ph idx="1"/>
          </p:nvPr>
        </p:nvSpPr>
        <p:spPr/>
        <p:txBody>
          <a:bodyPr>
            <a:normAutofit lnSpcReduction="10000"/>
          </a:bodyPr>
          <a:lstStyle/>
          <a:p>
            <a:r>
              <a:rPr lang="en-US" sz="2400" b="1" dirty="0">
                <a:latin typeface="+mj-lt"/>
              </a:rPr>
              <a:t>MongoDB</a:t>
            </a:r>
            <a:r>
              <a:rPr lang="en-US" sz="2400" dirty="0">
                <a:latin typeface="+mj-lt"/>
              </a:rPr>
              <a:t> :</a:t>
            </a:r>
            <a:r>
              <a:rPr lang="en-US" sz="2400" i="0" dirty="0">
                <a:solidFill>
                  <a:srgbClr val="202124"/>
                </a:solidFill>
                <a:effectLst/>
                <a:latin typeface="+mj-lt"/>
              </a:rPr>
              <a:t>MongoDB </a:t>
            </a:r>
            <a:r>
              <a:rPr lang="en-US" sz="2400" b="0" i="0" dirty="0">
                <a:solidFill>
                  <a:srgbClr val="202124"/>
                </a:solidFill>
                <a:effectLst/>
                <a:latin typeface="+mj-lt"/>
              </a:rPr>
              <a:t>is a document-oriented database which stores data in JSON-like documents with dynamic schema. </a:t>
            </a:r>
            <a:endParaRPr lang="en-US" sz="2400" dirty="0">
              <a:latin typeface="+mj-lt"/>
            </a:endParaRPr>
          </a:p>
          <a:p>
            <a:r>
              <a:rPr lang="en-GB" sz="2400" b="1" dirty="0">
                <a:latin typeface="+mj-lt"/>
              </a:rPr>
              <a:t>Express</a:t>
            </a:r>
            <a:r>
              <a:rPr lang="en-GB" sz="2400" dirty="0">
                <a:latin typeface="+mj-lt"/>
              </a:rPr>
              <a:t> :</a:t>
            </a:r>
            <a:r>
              <a:rPr lang="en-US" sz="2400" b="0" i="0" dirty="0">
                <a:solidFill>
                  <a:srgbClr val="202124"/>
                </a:solidFill>
                <a:effectLst/>
                <a:latin typeface="+mj-lt"/>
              </a:rPr>
              <a:t> Express provides server-side logic for web and mobile </a:t>
            </a:r>
            <a:r>
              <a:rPr lang="en-US" sz="2400" i="0" dirty="0">
                <a:solidFill>
                  <a:srgbClr val="202124"/>
                </a:solidFill>
                <a:effectLst/>
                <a:latin typeface="+mj-lt"/>
              </a:rPr>
              <a:t>applications.</a:t>
            </a:r>
          </a:p>
          <a:p>
            <a:r>
              <a:rPr lang="en-GB" sz="2400" b="1" dirty="0">
                <a:latin typeface="+mj-lt"/>
              </a:rPr>
              <a:t>React</a:t>
            </a:r>
            <a:r>
              <a:rPr lang="en-GB" sz="2400" dirty="0">
                <a:latin typeface="+mj-lt"/>
              </a:rPr>
              <a:t> :</a:t>
            </a:r>
            <a:r>
              <a:rPr lang="en-US" sz="2400" b="0" i="0" dirty="0">
                <a:effectLst/>
                <a:latin typeface="+mj-lt"/>
              </a:rPr>
              <a:t>React JS is a JavaScript library used in web development to build interactive elements on websites.</a:t>
            </a:r>
          </a:p>
          <a:p>
            <a:r>
              <a:rPr lang="en-US" sz="2400" b="1" dirty="0">
                <a:latin typeface="+mj-lt"/>
              </a:rPr>
              <a:t>Node :</a:t>
            </a:r>
            <a:r>
              <a:rPr lang="en-US" sz="2400" b="0" i="0" dirty="0">
                <a:effectLst/>
                <a:latin typeface="+mj-lt"/>
              </a:rPr>
              <a:t>Node. </a:t>
            </a:r>
            <a:r>
              <a:rPr lang="en-US" sz="2400" b="0" i="0" dirty="0" err="1">
                <a:effectLst/>
                <a:latin typeface="+mj-lt"/>
              </a:rPr>
              <a:t>js</a:t>
            </a:r>
            <a:r>
              <a:rPr lang="en-US" sz="2400" b="0" i="0" dirty="0">
                <a:effectLst/>
                <a:latin typeface="+mj-lt"/>
              </a:rPr>
              <a:t> is primarily used for </a:t>
            </a:r>
            <a:r>
              <a:rPr lang="en-US" sz="2400" i="0" dirty="0">
                <a:effectLst/>
                <a:latin typeface="+mj-lt"/>
              </a:rPr>
              <a:t>non</a:t>
            </a:r>
            <a:r>
              <a:rPr lang="en-US" sz="2400" b="0" i="0" dirty="0">
                <a:effectLst/>
                <a:latin typeface="+mj-lt"/>
              </a:rPr>
              <a:t>-blocking, event-driven servers, due to its single-threaded nature. It's used for traditional web sites and back-end API services.</a:t>
            </a:r>
          </a:p>
          <a:p>
            <a:r>
              <a:rPr lang="en-US" sz="2400" b="1" dirty="0">
                <a:latin typeface="+mj-lt"/>
              </a:rPr>
              <a:t>Material UI </a:t>
            </a:r>
            <a:r>
              <a:rPr lang="en-US" sz="2400" dirty="0">
                <a:latin typeface="+mj-lt"/>
              </a:rPr>
              <a:t>:For importing necessary templates.</a:t>
            </a:r>
          </a:p>
          <a:p>
            <a:r>
              <a:rPr lang="en-US" sz="2400" b="1" dirty="0">
                <a:latin typeface="+mj-lt"/>
              </a:rPr>
              <a:t>Additional </a:t>
            </a:r>
            <a:r>
              <a:rPr lang="en-US" sz="2400" b="1" dirty="0" err="1">
                <a:latin typeface="+mj-lt"/>
              </a:rPr>
              <a:t>mdules:</a:t>
            </a:r>
            <a:r>
              <a:rPr lang="en-US" sz="2400" dirty="0" err="1"/>
              <a:t>Jsonwebtoken</a:t>
            </a:r>
            <a:r>
              <a:rPr lang="en-US" sz="2400" dirty="0"/>
              <a:t>,</a:t>
            </a:r>
            <a:r>
              <a:rPr lang="en-US" sz="1400" dirty="0"/>
              <a:t> </a:t>
            </a:r>
            <a:r>
              <a:rPr lang="en-US" sz="2400" dirty="0"/>
              <a:t>React-router,</a:t>
            </a:r>
            <a:r>
              <a:rPr lang="en-US" sz="1400" dirty="0"/>
              <a:t> </a:t>
            </a:r>
            <a:r>
              <a:rPr lang="en-US" sz="2400" dirty="0" err="1"/>
              <a:t>Nodemon</a:t>
            </a:r>
            <a:r>
              <a:rPr lang="en-US" sz="2400" dirty="0"/>
              <a:t>,</a:t>
            </a:r>
            <a:r>
              <a:rPr lang="en-US" sz="1400" dirty="0"/>
              <a:t> </a:t>
            </a:r>
            <a:r>
              <a:rPr lang="en-US" sz="2400" dirty="0"/>
              <a:t>File</a:t>
            </a:r>
            <a:r>
              <a:rPr lang="en-US" sz="1400" dirty="0"/>
              <a:t> </a:t>
            </a:r>
            <a:r>
              <a:rPr lang="en-US" sz="2400" dirty="0" err="1"/>
              <a:t>loader,mongoose</a:t>
            </a:r>
            <a:r>
              <a:rPr lang="en-US" sz="2400" dirty="0"/>
              <a:t>.</a:t>
            </a:r>
            <a:endParaRPr lang="en-IN" sz="2400" dirty="0"/>
          </a:p>
          <a:p>
            <a:endParaRPr lang="en-US" sz="2400" dirty="0"/>
          </a:p>
          <a:p>
            <a:endParaRPr lang="en-US" sz="2400" dirty="0"/>
          </a:p>
          <a:p>
            <a:endParaRPr lang="en-US" sz="2400" dirty="0"/>
          </a:p>
          <a:p>
            <a:endParaRPr lang="en-GB" sz="2400" b="1" dirty="0">
              <a:latin typeface="+mj-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Member Contributions</a:t>
            </a:r>
            <a:endParaRPr lang="en-GB" dirty="0"/>
          </a:p>
        </p:txBody>
      </p:sp>
      <p:sp>
        <p:nvSpPr>
          <p:cNvPr id="3" name="Content Placeholder 2"/>
          <p:cNvSpPr>
            <a:spLocks noGrp="1"/>
          </p:cNvSpPr>
          <p:nvPr>
            <p:ph idx="1"/>
          </p:nvPr>
        </p:nvSpPr>
        <p:spPr/>
        <p:txBody>
          <a:bodyPr/>
          <a:lstStyle/>
          <a:p>
            <a:r>
              <a:rPr lang="en-US" dirty="0"/>
              <a:t>(Functionality worked on by each team member)</a:t>
            </a:r>
          </a:p>
          <a:p>
            <a:r>
              <a:rPr lang="en-US" dirty="0"/>
              <a:t>Front-end (Kumar Kiran &amp; </a:t>
            </a:r>
            <a:r>
              <a:rPr lang="en-US"/>
              <a:t>Tharun</a:t>
            </a:r>
            <a:r>
              <a:rPr lang="en-US" dirty="0"/>
              <a:t> Reddy)</a:t>
            </a:r>
          </a:p>
          <a:p>
            <a:r>
              <a:rPr lang="en-US" dirty="0"/>
              <a:t>Back-end(</a:t>
            </a:r>
            <a:r>
              <a:rPr lang="en-US" dirty="0" err="1"/>
              <a:t>Kirankumar</a:t>
            </a:r>
            <a:r>
              <a:rPr lang="en-US" dirty="0"/>
              <a:t> &amp; Kushal )</a:t>
            </a:r>
            <a:endParaRPr lang="en-GB"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222</TotalTime>
  <Words>306</Words>
  <Application>Microsoft Office PowerPoint</Application>
  <PresentationFormat>On-screen Show (4:3)</PresentationFormat>
  <Paragraphs>25</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UE19CS204 – Web Technologies Mini Project</vt:lpstr>
      <vt:lpstr>Abstract</vt:lpstr>
      <vt:lpstr>Technologies Used</vt:lpstr>
      <vt:lpstr>Member Contributions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UE19CS204 – Web Technologies Mini Project</dc:title>
  <dc:creator>VJ</dc:creator>
  <cp:lastModifiedBy>kiran a n</cp:lastModifiedBy>
  <cp:revision>12</cp:revision>
  <dcterms:created xsi:type="dcterms:W3CDTF">2020-11-18T05:59:33Z</dcterms:created>
  <dcterms:modified xsi:type="dcterms:W3CDTF">2020-12-07T05:54:15Z</dcterms:modified>
</cp:coreProperties>
</file>