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4" r:id="rId3"/>
    <p:sldId id="290" r:id="rId4"/>
    <p:sldId id="297" r:id="rId5"/>
    <p:sldId id="299" r:id="rId6"/>
    <p:sldId id="301" r:id="rId7"/>
    <p:sldId id="306" r:id="rId8"/>
    <p:sldId id="298" r:id="rId9"/>
    <p:sldId id="300" r:id="rId10"/>
    <p:sldId id="302" r:id="rId11"/>
    <p:sldId id="303" r:id="rId12"/>
    <p:sldId id="305" r:id="rId13"/>
    <p:sldId id="307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9559" autoAdjust="0"/>
  </p:normalViewPr>
  <p:slideViewPr>
    <p:cSldViewPr>
      <p:cViewPr varScale="1">
        <p:scale>
          <a:sx n="90" d="100"/>
          <a:sy n="90" d="100"/>
        </p:scale>
        <p:origin x="576" y="9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7/22/2017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7/22/2017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7/22/2017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GNQ 2 – Project Presentation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Names | Haroon | Kiran | Saketh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Curve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958" y="1901825"/>
            <a:ext cx="7890084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209800"/>
            <a:ext cx="3648075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209800"/>
            <a:ext cx="3600450" cy="365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1700784"/>
            <a:ext cx="1752600" cy="28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 – 0.2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0" y="1700784"/>
            <a:ext cx="1676400" cy="28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 – 0.7</a:t>
            </a:r>
          </a:p>
        </p:txBody>
      </p:sp>
    </p:spTree>
    <p:extLst>
      <p:ext uri="{BB962C8B-B14F-4D97-AF65-F5344CB8AC3E}">
        <p14:creationId xmlns:p14="http://schemas.microsoft.com/office/powerpoint/2010/main" val="14515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Saketh Jayam </a:t>
            </a:r>
          </a:p>
          <a:p>
            <a:pPr lvl="1"/>
            <a:r>
              <a:rPr lang="en-US" dirty="0"/>
              <a:t>Automobile – Price Prediction</a:t>
            </a:r>
          </a:p>
          <a:p>
            <a:pPr lvl="1"/>
            <a:r>
              <a:rPr lang="en-US" dirty="0"/>
              <a:t>Linear Regression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Kiran</a:t>
            </a:r>
          </a:p>
          <a:p>
            <a:pPr lvl="1"/>
            <a:r>
              <a:rPr lang="en-US" dirty="0"/>
              <a:t>Movies Dataset – Academy Award Winner Prediction</a:t>
            </a:r>
          </a:p>
          <a:p>
            <a:pPr lvl="1"/>
            <a:r>
              <a:rPr lang="en-US" dirty="0"/>
              <a:t>Logistic Regression Model</a:t>
            </a:r>
          </a:p>
        </p:txBody>
      </p:sp>
      <p:pic>
        <p:nvPicPr>
          <p:cNvPr id="1026" name="Picture 2" descr="Image result for linear regression c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70" y="3505199"/>
            <a:ext cx="3129129" cy="27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vies logis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05198"/>
            <a:ext cx="2057400" cy="27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Brief description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overall project objectives</a:t>
            </a:r>
          </a:p>
          <a:p>
            <a:pPr lvl="1"/>
            <a:r>
              <a:rPr lang="en-US" dirty="0"/>
              <a:t>Cost objectives</a:t>
            </a:r>
          </a:p>
          <a:p>
            <a:pPr lvl="2"/>
            <a:r>
              <a:rPr lang="en-US" dirty="0"/>
              <a:t>Automobiles Dataset - To predict right price of Car based on Data provided.</a:t>
            </a:r>
          </a:p>
          <a:p>
            <a:pPr lvl="2"/>
            <a:r>
              <a:rPr lang="en-US" dirty="0"/>
              <a:t>Target Variable - Price</a:t>
            </a:r>
          </a:p>
          <a:p>
            <a:pPr lvl="1"/>
            <a:r>
              <a:rPr lang="en-US" dirty="0"/>
              <a:t>Special objectives</a:t>
            </a:r>
          </a:p>
          <a:p>
            <a:pPr lvl="2"/>
            <a:r>
              <a:rPr lang="en-US" dirty="0"/>
              <a:t>IMDb movies Dataset – To predict whether a movie will win at least one Academy Award</a:t>
            </a:r>
          </a:p>
          <a:p>
            <a:pPr lvl="2"/>
            <a:r>
              <a:rPr lang="en-US" dirty="0"/>
              <a:t>Target Variable – Metric that allows closest estimation of the Likelihood from available data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Automobiles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Data Cleaning and Processing</a:t>
            </a:r>
          </a:p>
          <a:p>
            <a:r>
              <a:rPr lang="en-US" dirty="0"/>
              <a:t>Model Summary</a:t>
            </a:r>
          </a:p>
          <a:p>
            <a:r>
              <a:rPr lang="en-US" dirty="0"/>
              <a:t>Future Scope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5664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3999"/>
            <a:ext cx="4307809" cy="34321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424716"/>
            <a:ext cx="6584440" cy="36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49" y="1901825"/>
            <a:ext cx="6274051" cy="3991034"/>
          </a:xfrm>
        </p:spPr>
      </p:pic>
    </p:spTree>
    <p:extLst>
      <p:ext uri="{BB962C8B-B14F-4D97-AF65-F5344CB8AC3E}">
        <p14:creationId xmlns:p14="http://schemas.microsoft.com/office/powerpoint/2010/main" val="34438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19" y="1700784"/>
            <a:ext cx="4955363" cy="412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46" y="5943600"/>
            <a:ext cx="4023709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Academy Award Prediction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Data Cleaning and Processing</a:t>
            </a:r>
          </a:p>
          <a:p>
            <a:r>
              <a:rPr lang="en-US" dirty="0"/>
              <a:t>AUC Curve</a:t>
            </a:r>
          </a:p>
          <a:p>
            <a:r>
              <a:rPr lang="en-US" dirty="0"/>
              <a:t>Future Scope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22272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64" y="2252662"/>
            <a:ext cx="7581672" cy="39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9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145</TotalTime>
  <Words>148</Words>
  <Application>Microsoft Office PowerPoint</Application>
  <PresentationFormat>Widescreen</PresentationFormat>
  <Paragraphs>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Euphemia</vt:lpstr>
      <vt:lpstr>Wingdings</vt:lpstr>
      <vt:lpstr>Banded Design Blue 16x9</vt:lpstr>
      <vt:lpstr>GNQ 2 – Project Presentation</vt:lpstr>
      <vt:lpstr>Project Description</vt:lpstr>
      <vt:lpstr>Objectives</vt:lpstr>
      <vt:lpstr>Automobiles Problem </vt:lpstr>
      <vt:lpstr>Data Exploration </vt:lpstr>
      <vt:lpstr>Correlation Matrix </vt:lpstr>
      <vt:lpstr>Model Summary</vt:lpstr>
      <vt:lpstr>Academy Award Prediction Problem </vt:lpstr>
      <vt:lpstr>Data Exploration</vt:lpstr>
      <vt:lpstr>PowerPoint Presentation</vt:lpstr>
      <vt:lpstr>PowerPoint Presentation</vt:lpstr>
      <vt:lpstr>AUC Curve</vt:lpstr>
      <vt:lpstr>Model Summary</vt:lpstr>
      <vt:lpstr>Code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GNQ 2 – Project Presentation</dc:title>
  <dc:creator>Ahmed, Haroon</dc:creator>
  <cp:lastModifiedBy>Ahmed, Haroon</cp:lastModifiedBy>
  <cp:revision>14</cp:revision>
  <dcterms:created xsi:type="dcterms:W3CDTF">2017-07-22T04:56:32Z</dcterms:created>
  <dcterms:modified xsi:type="dcterms:W3CDTF">2017-07-22T07:21:47Z</dcterms:modified>
</cp:coreProperties>
</file>