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307" r:id="rId3"/>
    <p:sldId id="308" r:id="rId4"/>
    <p:sldId id="323" r:id="rId5"/>
    <p:sldId id="324" r:id="rId6"/>
    <p:sldId id="284" r:id="rId7"/>
    <p:sldId id="326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4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9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6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23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9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8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0E7542-5487-4428-BBC6-E165CDB96830}" type="datetimeFigureOut">
              <a:rPr lang="en-IN" smtClean="0"/>
              <a:pPr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9EC6-5EDB-4D82-A017-A435DE800D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5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85293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Ticketing System Classification  Model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5616" y="4797152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Kiran Kumar </a:t>
            </a:r>
            <a:r>
              <a:rPr kumimoji="0" lang="en-IN" sz="2400" b="1" i="0" u="none" strike="noStrike" kern="1200" cap="none" spc="0" normalizeH="0" noProof="0" dirty="0" err="1">
                <a:ln>
                  <a:noFill/>
                </a:ln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Patro</a:t>
            </a:r>
            <a:endParaRPr kumimoji="0" lang="en-IN" sz="2400" b="1" i="0" u="none" strike="noStrike" kern="1200" cap="none" spc="0" normalizeH="0" noProof="0" dirty="0">
              <a:ln>
                <a:noFill/>
              </a:ln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Domain and Problem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z="2400" dirty="0"/>
          </a:p>
          <a:p>
            <a:r>
              <a:rPr lang="en-IN" altLang="en-US" sz="2400" dirty="0"/>
              <a:t>Identify the category and subcategory from the given description.</a:t>
            </a:r>
          </a:p>
          <a:p>
            <a:r>
              <a:rPr lang="en-IN" altLang="en-US" sz="2400" dirty="0"/>
              <a:t>Target variables are category and sub-category.</a:t>
            </a:r>
          </a:p>
          <a:p>
            <a:r>
              <a:rPr lang="en-IN" sz="2400" dirty="0"/>
              <a:t>Category has 5 values and sub-category has 20 values.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r>
              <a:rPr lang="en-IN" dirty="0"/>
              <a:t>There are missing values in the given data and we have removed all rows containing missing values.</a:t>
            </a:r>
          </a:p>
          <a:p>
            <a:r>
              <a:rPr lang="en-IN" dirty="0"/>
              <a:t>Removal of stop words.</a:t>
            </a:r>
          </a:p>
          <a:p>
            <a:r>
              <a:rPr lang="en-IN" dirty="0"/>
              <a:t>Tokenizing.</a:t>
            </a:r>
          </a:p>
          <a:p>
            <a:r>
              <a:rPr lang="en-IN" dirty="0"/>
              <a:t>Train &amp; Test splitting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Data Exploration &amp; Visualizations</a:t>
            </a:r>
            <a:endParaRPr lang="en-IN" dirty="0"/>
          </a:p>
        </p:txBody>
      </p:sp>
      <p:pic>
        <p:nvPicPr>
          <p:cNvPr id="1026" name="Picture 2" descr="C:\Users\ravali\Desktop\INSOFE_DOCS\Lab&amp;Assignments\cute4\tab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321733"/>
            <a:ext cx="5516302" cy="5002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Data Exploration &amp; Visualizations</a:t>
            </a:r>
            <a:endParaRPr lang="en-IN" dirty="0"/>
          </a:p>
        </p:txBody>
      </p:sp>
      <p:pic>
        <p:nvPicPr>
          <p:cNvPr id="2050" name="Picture 2" descr="C:\Users\ravali\Desktop\INSOFE_DOCS\Lab&amp;Assignments\cute4\tab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0808"/>
            <a:ext cx="8229600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5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altLang="en-US" dirty="0"/>
              <a:t>Models tried:</a:t>
            </a:r>
            <a:endParaRPr lang="en-IN" altLang="en-US" sz="2400" dirty="0"/>
          </a:p>
          <a:p>
            <a:r>
              <a:rPr lang="en-IN" altLang="en-US" sz="2400" dirty="0"/>
              <a:t>CNN</a:t>
            </a:r>
          </a:p>
          <a:p>
            <a:endParaRPr lang="en-IN" altLang="en-US" sz="1800" dirty="0"/>
          </a:p>
          <a:p>
            <a:endParaRPr lang="en-IN" dirty="0"/>
          </a:p>
        </p:txBody>
      </p:sp>
      <p:pic>
        <p:nvPicPr>
          <p:cNvPr id="1027" name="Picture 3" descr="C:\Users\ravali\Desktop\INSOFE_DOCS\Lab&amp;Assignments\cute4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2895"/>
            <a:ext cx="6323451" cy="3727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CNN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7" lvl="1" indent="0">
              <a:buNone/>
            </a:pPr>
            <a:endParaRPr lang="en-IN" dirty="0"/>
          </a:p>
          <a:p>
            <a:r>
              <a:rPr lang="en-IN" dirty="0"/>
              <a:t> CNN</a:t>
            </a:r>
          </a:p>
          <a:p>
            <a:pPr lvl="1"/>
            <a:r>
              <a:rPr lang="en-IN" dirty="0"/>
              <a:t>Train Accuracy- 46.6 %</a:t>
            </a:r>
          </a:p>
          <a:p>
            <a:pPr lvl="1"/>
            <a:r>
              <a:rPr lang="en-IN" dirty="0"/>
              <a:t>Test Accuracy- 43.7 %</a:t>
            </a:r>
          </a:p>
          <a:p>
            <a:pPr lvl="1"/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We would have tried Transfer Learning and improve the present architecture.</a:t>
            </a:r>
          </a:p>
          <a:p>
            <a:r>
              <a:rPr lang="en-IN" altLang="en-US" dirty="0"/>
              <a:t>We would have done for sub-categories.</a:t>
            </a:r>
          </a:p>
          <a:p>
            <a:pPr>
              <a:buNone/>
            </a:pPr>
            <a:endParaRPr lang="en-IN" alt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114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Ticketing System Classification  Model</vt:lpstr>
      <vt:lpstr>Domain and Problem Understanding</vt:lpstr>
      <vt:lpstr>Data Preprocessing</vt:lpstr>
      <vt:lpstr>Data Exploration &amp; Visualizations</vt:lpstr>
      <vt:lpstr>Data Exploration &amp; Visualizations</vt:lpstr>
      <vt:lpstr>Model Building</vt:lpstr>
      <vt:lpstr>CNN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ravali charugundla</dc:creator>
  <cp:lastModifiedBy>pranav harsha</cp:lastModifiedBy>
  <cp:revision>34</cp:revision>
  <dcterms:created xsi:type="dcterms:W3CDTF">2017-09-09T05:14:23Z</dcterms:created>
  <dcterms:modified xsi:type="dcterms:W3CDTF">2017-09-23T09:53:35Z</dcterms:modified>
</cp:coreProperties>
</file>