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m" ContentType="application/vnd.ms-excel.sheet.macroEnabled.12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80" r:id="rId4"/>
    <p:sldId id="279" r:id="rId5"/>
    <p:sldId id="263" r:id="rId6"/>
    <p:sldId id="268" r:id="rId7"/>
    <p:sldId id="269" r:id="rId8"/>
    <p:sldId id="282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81" r:id="rId17"/>
    <p:sldId id="276" r:id="rId18"/>
    <p:sldId id="277" r:id="rId19"/>
    <p:sldId id="278" r:id="rId20"/>
    <p:sldId id="260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312F"/>
    <a:srgbClr val="29397D"/>
    <a:srgbClr val="E8E4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>
      <p:cViewPr>
        <p:scale>
          <a:sx n="124" d="100"/>
          <a:sy n="124" d="100"/>
        </p:scale>
        <p:origin x="-678" y="-29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microsoft.com/office/2007/relationships/hdphoto" Target="../media/hdphoto1.wdp"/><Relationship Id="rId1" Type="http://schemas.openxmlformats.org/officeDocument/2006/relationships/image" Target="../media/image44.png"/><Relationship Id="rId6" Type="http://schemas.microsoft.com/office/2007/relationships/hdphoto" Target="../media/hdphoto3.wdp"/><Relationship Id="rId5" Type="http://schemas.openxmlformats.org/officeDocument/2006/relationships/image" Target="../media/image46.png"/><Relationship Id="rId4" Type="http://schemas.microsoft.com/office/2007/relationships/hdphoto" Target="../media/hdphoto2.wdp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microsoft.com/office/2007/relationships/hdphoto" Target="../media/hdphoto1.wdp"/><Relationship Id="rId1" Type="http://schemas.openxmlformats.org/officeDocument/2006/relationships/image" Target="../media/image44.png"/><Relationship Id="rId6" Type="http://schemas.microsoft.com/office/2007/relationships/hdphoto" Target="../media/hdphoto3.wdp"/><Relationship Id="rId5" Type="http://schemas.openxmlformats.org/officeDocument/2006/relationships/image" Target="../media/image46.png"/><Relationship Id="rId4" Type="http://schemas.microsoft.com/office/2007/relationships/hdphoto" Target="../media/hdphoto2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70C28-2B61-408F-8167-38EB6E8DE80C}" type="doc">
      <dgm:prSet loTypeId="urn:microsoft.com/office/officeart/2008/layout/Square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5E3C1D69-00AA-4567-8904-8B28784A427C}">
      <dgm:prSet phldrT="[Text]"/>
      <dgm:spPr/>
      <dgm:t>
        <a:bodyPr/>
        <a:lstStyle/>
        <a:p>
          <a:r>
            <a:rPr lang="en-US" dirty="0" smtClean="0">
              <a:latin typeface="Arial Rounded MT Bold" pitchFamily="34" charset="0"/>
            </a:rPr>
            <a:t>Topics</a:t>
          </a:r>
          <a:endParaRPr lang="en-IN" dirty="0">
            <a:latin typeface="Arial Rounded MT Bold" pitchFamily="34" charset="0"/>
          </a:endParaRPr>
        </a:p>
      </dgm:t>
    </dgm:pt>
    <dgm:pt modelId="{AF3886DC-8CFF-4273-B8B1-5D169A2259C1}" type="parTrans" cxnId="{BA103321-CED0-45EC-BAA5-079A2784C1FC}">
      <dgm:prSet/>
      <dgm:spPr/>
      <dgm:t>
        <a:bodyPr/>
        <a:lstStyle/>
        <a:p>
          <a:endParaRPr lang="en-IN"/>
        </a:p>
      </dgm:t>
    </dgm:pt>
    <dgm:pt modelId="{698EF26A-87CA-49C4-8E75-CC0B50528927}" type="sibTrans" cxnId="{BA103321-CED0-45EC-BAA5-079A2784C1FC}">
      <dgm:prSet/>
      <dgm:spPr/>
      <dgm:t>
        <a:bodyPr/>
        <a:lstStyle/>
        <a:p>
          <a:endParaRPr lang="en-IN"/>
        </a:p>
      </dgm:t>
    </dgm:pt>
    <dgm:pt modelId="{07ACA0BD-2BC9-47FD-8FB4-A4B0D9870128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Introduction</a:t>
          </a:r>
          <a:endParaRPr lang="en-IN" dirty="0"/>
        </a:p>
      </dgm:t>
    </dgm:pt>
    <dgm:pt modelId="{B4E1F203-541A-42DF-840F-D0696308BA6A}" type="parTrans" cxnId="{81FF009D-78F5-4A51-964D-581FA0464A49}">
      <dgm:prSet/>
      <dgm:spPr/>
      <dgm:t>
        <a:bodyPr/>
        <a:lstStyle/>
        <a:p>
          <a:endParaRPr lang="en-IN"/>
        </a:p>
      </dgm:t>
    </dgm:pt>
    <dgm:pt modelId="{C5216CC5-71DB-486B-98D4-996464DC1222}" type="sibTrans" cxnId="{81FF009D-78F5-4A51-964D-581FA0464A49}">
      <dgm:prSet/>
      <dgm:spPr/>
      <dgm:t>
        <a:bodyPr/>
        <a:lstStyle/>
        <a:p>
          <a:endParaRPr lang="en-IN"/>
        </a:p>
      </dgm:t>
    </dgm:pt>
    <dgm:pt modelId="{503313C6-6F4C-479A-9C83-7281F2B88970}">
      <dgm:prSet/>
      <dgm:spPr/>
      <dgm:t>
        <a:bodyPr/>
        <a:lstStyle/>
        <a:p>
          <a:r>
            <a:rPr lang="en-IN" smtClean="0">
              <a:latin typeface="Times New Roman" pitchFamily="18" charset="0"/>
              <a:ea typeface="Calibri"/>
              <a:cs typeface="Times New Roman" pitchFamily="18" charset="0"/>
            </a:rPr>
            <a:t>Data Sources and File Formats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3EF02E40-FEA3-452B-A236-6642367817F7}" type="parTrans" cxnId="{FB9A9DB5-5B07-4D7F-B9D7-4C69220DF443}">
      <dgm:prSet/>
      <dgm:spPr/>
      <dgm:t>
        <a:bodyPr/>
        <a:lstStyle/>
        <a:p>
          <a:endParaRPr lang="en-IN"/>
        </a:p>
      </dgm:t>
    </dgm:pt>
    <dgm:pt modelId="{CAAAED7C-BE32-46F7-ACCA-AC9F3393C650}" type="sibTrans" cxnId="{FB9A9DB5-5B07-4D7F-B9D7-4C69220DF443}">
      <dgm:prSet/>
      <dgm:spPr/>
      <dgm:t>
        <a:bodyPr/>
        <a:lstStyle/>
        <a:p>
          <a:endParaRPr lang="en-IN"/>
        </a:p>
      </dgm:t>
    </dgm:pt>
    <dgm:pt modelId="{B3B2A921-CE7D-4FFD-B7DB-D975BB939DB4}">
      <dgm:prSet/>
      <dgm:spPr/>
      <dgm:t>
        <a:bodyPr/>
        <a:lstStyle/>
        <a:p>
          <a:r>
            <a:rPr lang="en-IN" dirty="0" smtClean="0">
              <a:latin typeface="Times New Roman" pitchFamily="18" charset="0"/>
              <a:ea typeface="Calibri"/>
              <a:cs typeface="Times New Roman" pitchFamily="18" charset="0"/>
            </a:rPr>
            <a:t>Query Execution Flow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20ACA516-BA49-475F-BD2A-8F0F1B457114}" type="parTrans" cxnId="{B4F14ECF-387A-482E-8086-F8BF11F5A903}">
      <dgm:prSet/>
      <dgm:spPr/>
      <dgm:t>
        <a:bodyPr/>
        <a:lstStyle/>
        <a:p>
          <a:endParaRPr lang="en-IN"/>
        </a:p>
      </dgm:t>
    </dgm:pt>
    <dgm:pt modelId="{DF4CA480-D3FB-45ED-87B9-9E0CC64D366E}" type="sibTrans" cxnId="{B4F14ECF-387A-482E-8086-F8BF11F5A903}">
      <dgm:prSet/>
      <dgm:spPr/>
      <dgm:t>
        <a:bodyPr/>
        <a:lstStyle/>
        <a:p>
          <a:endParaRPr lang="en-IN"/>
        </a:p>
      </dgm:t>
    </dgm:pt>
    <dgm:pt modelId="{C50C931A-1699-4F15-AECF-9A946D3A9858}">
      <dgm:prSet/>
      <dgm:spPr/>
      <dgm:t>
        <a:bodyPr/>
        <a:lstStyle/>
        <a:p>
          <a:r>
            <a:rPr lang="en-IN" dirty="0" smtClean="0">
              <a:latin typeface="Times New Roman" pitchFamily="18" charset="0"/>
              <a:ea typeface="Calibri"/>
              <a:cs typeface="Times New Roman" pitchFamily="18" charset="0"/>
            </a:rPr>
            <a:t>Storage Plugin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EFA05F03-0720-45A8-BF51-2C9F6F131693}" type="parTrans" cxnId="{1D1361B0-6BBA-458B-AF48-183A7D37C858}">
      <dgm:prSet/>
      <dgm:spPr/>
      <dgm:t>
        <a:bodyPr/>
        <a:lstStyle/>
        <a:p>
          <a:endParaRPr lang="en-IN"/>
        </a:p>
      </dgm:t>
    </dgm:pt>
    <dgm:pt modelId="{26A7523E-7754-427C-934F-C257450FADA6}" type="sibTrans" cxnId="{1D1361B0-6BBA-458B-AF48-183A7D37C858}">
      <dgm:prSet/>
      <dgm:spPr/>
      <dgm:t>
        <a:bodyPr/>
        <a:lstStyle/>
        <a:p>
          <a:endParaRPr lang="en-IN"/>
        </a:p>
      </dgm:t>
    </dgm:pt>
    <dgm:pt modelId="{6687B7D1-D92D-46F5-9FAB-639975297B2A}">
      <dgm:prSet/>
      <dgm:spPr/>
      <dgm:t>
        <a:bodyPr/>
        <a:lstStyle/>
        <a:p>
          <a:r>
            <a:rPr lang="en-IN" dirty="0" smtClean="0">
              <a:latin typeface="Times New Roman" pitchFamily="18" charset="0"/>
              <a:ea typeface="Calibri"/>
              <a:cs typeface="Times New Roman" pitchFamily="18" charset="0"/>
            </a:rPr>
            <a:t>Supported SQL Commands</a:t>
          </a:r>
        </a:p>
      </dgm:t>
    </dgm:pt>
    <dgm:pt modelId="{D520F32F-A92F-420F-A437-76E12978FBE9}" type="parTrans" cxnId="{7CE06FCB-8D74-4529-818B-3E201AC51CC8}">
      <dgm:prSet/>
      <dgm:spPr/>
      <dgm:t>
        <a:bodyPr/>
        <a:lstStyle/>
        <a:p>
          <a:endParaRPr lang="en-IN"/>
        </a:p>
      </dgm:t>
    </dgm:pt>
    <dgm:pt modelId="{E48FDC38-5C54-47D1-BBA4-BFA6E5A848B2}" type="sibTrans" cxnId="{7CE06FCB-8D74-4529-818B-3E201AC51CC8}">
      <dgm:prSet/>
      <dgm:spPr/>
      <dgm:t>
        <a:bodyPr/>
        <a:lstStyle/>
        <a:p>
          <a:endParaRPr lang="en-IN"/>
        </a:p>
      </dgm:t>
    </dgm:pt>
    <dgm:pt modelId="{BDB88DC8-5823-4603-A1DF-195254313B8B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Installation Procedure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D6662E01-BC64-4B60-918E-5DC3A261EB97}" type="parTrans" cxnId="{0C394E63-CCE3-44AA-BB04-1C1D86AABBD4}">
      <dgm:prSet/>
      <dgm:spPr/>
      <dgm:t>
        <a:bodyPr/>
        <a:lstStyle/>
        <a:p>
          <a:endParaRPr lang="en-IN"/>
        </a:p>
      </dgm:t>
    </dgm:pt>
    <dgm:pt modelId="{698EC795-A918-4A9C-9CB5-003E45EFAA24}" type="sibTrans" cxnId="{0C394E63-CCE3-44AA-BB04-1C1D86AABBD4}">
      <dgm:prSet/>
      <dgm:spPr/>
      <dgm:t>
        <a:bodyPr/>
        <a:lstStyle/>
        <a:p>
          <a:endParaRPr lang="en-IN"/>
        </a:p>
      </dgm:t>
    </dgm:pt>
    <dgm:pt modelId="{A7917E70-3197-45BB-8B75-0952BF772665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ea typeface="Calibri"/>
              <a:cs typeface="Times New Roman" pitchFamily="18" charset="0"/>
            </a:rPr>
            <a:t>Connecting to Drill via JAVA </a:t>
          </a:r>
          <a:endParaRPr lang="en-IN" dirty="0" smtClean="0">
            <a:latin typeface="Times New Roman" pitchFamily="18" charset="0"/>
            <a:ea typeface="Calibri"/>
            <a:cs typeface="Times New Roman" pitchFamily="18" charset="0"/>
          </a:endParaRPr>
        </a:p>
      </dgm:t>
    </dgm:pt>
    <dgm:pt modelId="{A33D2CC1-36B4-44E2-A204-3A5C4117D8C0}" type="parTrans" cxnId="{4AB921A4-C386-4FD7-B7E2-EF6B38F1CBC2}">
      <dgm:prSet/>
      <dgm:spPr/>
      <dgm:t>
        <a:bodyPr/>
        <a:lstStyle/>
        <a:p>
          <a:endParaRPr lang="en-IN"/>
        </a:p>
      </dgm:t>
    </dgm:pt>
    <dgm:pt modelId="{38C2DA28-99DC-42FD-AEF0-745E876B6E5C}" type="sibTrans" cxnId="{4AB921A4-C386-4FD7-B7E2-EF6B38F1CBC2}">
      <dgm:prSet/>
      <dgm:spPr/>
      <dgm:t>
        <a:bodyPr/>
        <a:lstStyle/>
        <a:p>
          <a:endParaRPr lang="en-IN"/>
        </a:p>
      </dgm:t>
    </dgm:pt>
    <dgm:pt modelId="{4365DF9E-A0E0-42CF-A0D9-7932B3E3A158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Test Yourself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53A04FA3-F630-4145-B1B1-879ACB91D25E}" type="parTrans" cxnId="{D1697A4A-A75E-44F7-BBD8-2DD5C20C7F80}">
      <dgm:prSet/>
      <dgm:spPr/>
      <dgm:t>
        <a:bodyPr/>
        <a:lstStyle/>
        <a:p>
          <a:endParaRPr lang="en-IN"/>
        </a:p>
      </dgm:t>
    </dgm:pt>
    <dgm:pt modelId="{B95DC219-212A-4A32-8E94-51E695500F4B}" type="sibTrans" cxnId="{D1697A4A-A75E-44F7-BBD8-2DD5C20C7F80}">
      <dgm:prSet/>
      <dgm:spPr/>
      <dgm:t>
        <a:bodyPr/>
        <a:lstStyle/>
        <a:p>
          <a:endParaRPr lang="en-IN"/>
        </a:p>
      </dgm:t>
    </dgm:pt>
    <dgm:pt modelId="{B20D0EB3-9BF5-4108-A993-34EB1EBF54EC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Assignment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6E40A509-450C-4566-A19C-6A7AFB82B692}" type="parTrans" cxnId="{5D9EE03D-F4B1-417D-A170-B1F1CDA6EF98}">
      <dgm:prSet/>
      <dgm:spPr/>
      <dgm:t>
        <a:bodyPr/>
        <a:lstStyle/>
        <a:p>
          <a:endParaRPr lang="en-IN"/>
        </a:p>
      </dgm:t>
    </dgm:pt>
    <dgm:pt modelId="{B4193E56-9962-4E15-8AA4-3CE4FD410727}" type="sibTrans" cxnId="{5D9EE03D-F4B1-417D-A170-B1F1CDA6EF98}">
      <dgm:prSet/>
      <dgm:spPr/>
      <dgm:t>
        <a:bodyPr/>
        <a:lstStyle/>
        <a:p>
          <a:endParaRPr lang="en-IN"/>
        </a:p>
      </dgm:t>
    </dgm:pt>
    <dgm:pt modelId="{71B1C28A-E250-4E88-9AC9-710825A41745}">
      <dgm:prSet/>
      <dgm:spPr/>
      <dgm:t>
        <a:bodyPr/>
        <a:lstStyle/>
        <a:p>
          <a:r>
            <a:rPr lang="en-US" dirty="0" smtClean="0">
              <a:latin typeface="Arial Rounded MT Bold" pitchFamily="34" charset="0"/>
            </a:rPr>
            <a:t>Topics</a:t>
          </a:r>
          <a:endParaRPr lang="en-IN" dirty="0" smtClean="0">
            <a:latin typeface="Arial Rounded MT Bold" pitchFamily="34" charset="0"/>
          </a:endParaRPr>
        </a:p>
      </dgm:t>
    </dgm:pt>
    <dgm:pt modelId="{4D147731-C11C-4DFD-A5CC-74BFEA66B0B2}" type="parTrans" cxnId="{F25898A4-AA15-434D-B479-8A2408252298}">
      <dgm:prSet/>
      <dgm:spPr/>
      <dgm:t>
        <a:bodyPr/>
        <a:lstStyle/>
        <a:p>
          <a:endParaRPr lang="en-IN"/>
        </a:p>
      </dgm:t>
    </dgm:pt>
    <dgm:pt modelId="{8AB94B5D-FD3A-426A-9563-96C19E07838D}" type="sibTrans" cxnId="{F25898A4-AA15-434D-B479-8A2408252298}">
      <dgm:prSet/>
      <dgm:spPr/>
      <dgm:t>
        <a:bodyPr/>
        <a:lstStyle/>
        <a:p>
          <a:endParaRPr lang="en-IN"/>
        </a:p>
      </dgm:t>
    </dgm:pt>
    <dgm:pt modelId="{89172E25-3524-46E5-BD65-BC4C8FEF519C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ea typeface="Calibri"/>
              <a:cs typeface="Times New Roman" pitchFamily="18" charset="0"/>
            </a:rPr>
            <a:t>Limitations</a:t>
          </a:r>
          <a:endParaRPr lang="en-IN" dirty="0" smtClean="0">
            <a:latin typeface="Times New Roman" pitchFamily="18" charset="0"/>
            <a:ea typeface="Calibri"/>
            <a:cs typeface="Times New Roman" pitchFamily="18" charset="0"/>
          </a:endParaRPr>
        </a:p>
      </dgm:t>
    </dgm:pt>
    <dgm:pt modelId="{7B893F6A-5C62-49F0-99B0-ACA635238F9D}" type="parTrans" cxnId="{62638824-DED9-45B6-A21A-B9F32A206FD4}">
      <dgm:prSet/>
      <dgm:spPr/>
      <dgm:t>
        <a:bodyPr/>
        <a:lstStyle/>
        <a:p>
          <a:endParaRPr lang="en-IN"/>
        </a:p>
      </dgm:t>
    </dgm:pt>
    <dgm:pt modelId="{C509C0BA-CCD8-42DF-90C1-7ED0BC249F28}" type="sibTrans" cxnId="{62638824-DED9-45B6-A21A-B9F32A206FD4}">
      <dgm:prSet/>
      <dgm:spPr/>
      <dgm:t>
        <a:bodyPr/>
        <a:lstStyle/>
        <a:p>
          <a:endParaRPr lang="en-IN"/>
        </a:p>
      </dgm:t>
    </dgm:pt>
    <dgm:pt modelId="{CBEB16C2-0CA5-4967-9499-39ECC7E35421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Sample Query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E69882F5-50CF-4EA8-B209-C3C06FF52080}" type="parTrans" cxnId="{4A807A46-E89B-4080-A40B-D7861D66A2CE}">
      <dgm:prSet/>
      <dgm:spPr/>
      <dgm:t>
        <a:bodyPr/>
        <a:lstStyle/>
        <a:p>
          <a:endParaRPr lang="en-IN"/>
        </a:p>
      </dgm:t>
    </dgm:pt>
    <dgm:pt modelId="{1EBCA6DF-D10E-4728-B70D-C3A0D1F8505A}" type="sibTrans" cxnId="{4A807A46-E89B-4080-A40B-D7861D66A2CE}">
      <dgm:prSet/>
      <dgm:spPr/>
      <dgm:t>
        <a:bodyPr/>
        <a:lstStyle/>
        <a:p>
          <a:endParaRPr lang="en-IN"/>
        </a:p>
      </dgm:t>
    </dgm:pt>
    <dgm:pt modelId="{FB6F1DA4-E4D9-4A15-A970-C09DDD11D9B2}">
      <dgm:prSet/>
      <dgm:spPr/>
      <dgm:t>
        <a:bodyPr/>
        <a:lstStyle/>
        <a:p>
          <a:r>
            <a:rPr lang="en-US" smtClean="0">
              <a:latin typeface="Times New Roman" pitchFamily="18" charset="0"/>
              <a:ea typeface="Calibri"/>
              <a:cs typeface="Times New Roman" pitchFamily="18" charset="0"/>
            </a:rPr>
            <a:t>Drill in Distributed Mode</a:t>
          </a:r>
          <a:endParaRPr lang="en-IN" dirty="0" smtClean="0">
            <a:latin typeface="Arial Rounded MT Bold" pitchFamily="34" charset="0"/>
          </a:endParaRPr>
        </a:p>
      </dgm:t>
    </dgm:pt>
    <dgm:pt modelId="{D2558328-F5E9-4A1C-85A7-6A2330511B60}" type="parTrans" cxnId="{4911EFF8-93CE-47D2-A501-91283F2DDD4B}">
      <dgm:prSet/>
      <dgm:spPr/>
      <dgm:t>
        <a:bodyPr/>
        <a:lstStyle/>
        <a:p>
          <a:endParaRPr lang="en-IN"/>
        </a:p>
      </dgm:t>
    </dgm:pt>
    <dgm:pt modelId="{000BB304-F89F-412F-966B-367A5C584215}" type="sibTrans" cxnId="{4911EFF8-93CE-47D2-A501-91283F2DDD4B}">
      <dgm:prSet/>
      <dgm:spPr/>
      <dgm:t>
        <a:bodyPr/>
        <a:lstStyle/>
        <a:p>
          <a:endParaRPr lang="en-IN"/>
        </a:p>
      </dgm:t>
    </dgm:pt>
    <dgm:pt modelId="{C85A1E5A-B14D-462D-9E74-433EE2963E7A}" type="pres">
      <dgm:prSet presAssocID="{C1E70C28-2B61-408F-8167-38EB6E8DE80C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2BF7EBCE-C0A2-4CB0-B0E2-1544C701710F}" type="pres">
      <dgm:prSet presAssocID="{5E3C1D69-00AA-4567-8904-8B28784A427C}" presName="root" presStyleCnt="0">
        <dgm:presLayoutVars>
          <dgm:chMax/>
          <dgm:chPref/>
        </dgm:presLayoutVars>
      </dgm:prSet>
      <dgm:spPr/>
    </dgm:pt>
    <dgm:pt modelId="{6D3B2ADA-4B8B-4EAA-B44A-A625F9B6A487}" type="pres">
      <dgm:prSet presAssocID="{5E3C1D69-00AA-4567-8904-8B28784A427C}" presName="rootComposite" presStyleCnt="0">
        <dgm:presLayoutVars/>
      </dgm:prSet>
      <dgm:spPr/>
    </dgm:pt>
    <dgm:pt modelId="{FAB7BDE2-C640-487C-BDE7-ACF282655AF6}" type="pres">
      <dgm:prSet presAssocID="{5E3C1D69-00AA-4567-8904-8B28784A427C}" presName="ParentAccent" presStyleLbl="alignNode1" presStyleIdx="0" presStyleCnt="2"/>
      <dgm:spPr/>
    </dgm:pt>
    <dgm:pt modelId="{B34F456E-2D34-431D-A79D-9D8C4A5DC2C9}" type="pres">
      <dgm:prSet presAssocID="{5E3C1D69-00AA-4567-8904-8B28784A427C}" presName="ParentSmallAccent" presStyleLbl="fgAcc1" presStyleIdx="0" presStyleCnt="2"/>
      <dgm:spPr/>
    </dgm:pt>
    <dgm:pt modelId="{4827E080-5DE0-4F08-BF34-10E7378EC249}" type="pres">
      <dgm:prSet presAssocID="{5E3C1D69-00AA-4567-8904-8B28784A427C}" presName="Parent" presStyleLbl="revTx" presStyleIdx="0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2AE1-F387-4531-9F80-DB823D4D7D02}" type="pres">
      <dgm:prSet presAssocID="{5E3C1D69-00AA-4567-8904-8B28784A427C}" presName="childShape" presStyleCnt="0">
        <dgm:presLayoutVars>
          <dgm:chMax val="0"/>
          <dgm:chPref val="0"/>
        </dgm:presLayoutVars>
      </dgm:prSet>
      <dgm:spPr/>
    </dgm:pt>
    <dgm:pt modelId="{D9F0B662-D628-49F1-BFFB-E3F62CA0B169}" type="pres">
      <dgm:prSet presAssocID="{07ACA0BD-2BC9-47FD-8FB4-A4B0D9870128}" presName="childComposite" presStyleCnt="0">
        <dgm:presLayoutVars>
          <dgm:chMax val="0"/>
          <dgm:chPref val="0"/>
        </dgm:presLayoutVars>
      </dgm:prSet>
      <dgm:spPr/>
    </dgm:pt>
    <dgm:pt modelId="{5FAACC4B-13F1-441C-9C06-4950D233DBFC}" type="pres">
      <dgm:prSet presAssocID="{07ACA0BD-2BC9-47FD-8FB4-A4B0D9870128}" presName="ChildAccent" presStyleLbl="solidFgAcc1" presStyleIdx="0" presStyleCnt="12"/>
      <dgm:spPr/>
    </dgm:pt>
    <dgm:pt modelId="{4033F09A-149F-4020-9A90-76D6D904338F}" type="pres">
      <dgm:prSet presAssocID="{07ACA0BD-2BC9-47FD-8FB4-A4B0D9870128}" presName="Child" presStyleLbl="revTx" presStyleIdx="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FC1098-B1F3-465A-AC92-CEEF59386D26}" type="pres">
      <dgm:prSet presAssocID="{503313C6-6F4C-479A-9C83-7281F2B88970}" presName="childComposite" presStyleCnt="0">
        <dgm:presLayoutVars>
          <dgm:chMax val="0"/>
          <dgm:chPref val="0"/>
        </dgm:presLayoutVars>
      </dgm:prSet>
      <dgm:spPr/>
    </dgm:pt>
    <dgm:pt modelId="{EB20231B-BBB0-4E3B-8CF3-0770DE4D7CA9}" type="pres">
      <dgm:prSet presAssocID="{503313C6-6F4C-479A-9C83-7281F2B88970}" presName="ChildAccent" presStyleLbl="solidFgAcc1" presStyleIdx="1" presStyleCnt="12"/>
      <dgm:spPr/>
    </dgm:pt>
    <dgm:pt modelId="{AB071149-1E23-4514-AC0C-2FF1D5C0C74C}" type="pres">
      <dgm:prSet presAssocID="{503313C6-6F4C-479A-9C83-7281F2B88970}" presName="Child" presStyleLbl="revTx" presStyleIdx="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A2159D-2731-4BB3-98B4-A696532A6E9C}" type="pres">
      <dgm:prSet presAssocID="{B3B2A921-CE7D-4FFD-B7DB-D975BB939DB4}" presName="childComposite" presStyleCnt="0">
        <dgm:presLayoutVars>
          <dgm:chMax val="0"/>
          <dgm:chPref val="0"/>
        </dgm:presLayoutVars>
      </dgm:prSet>
      <dgm:spPr/>
    </dgm:pt>
    <dgm:pt modelId="{8BDE4268-4CAF-4B86-85D1-EAD4B321345D}" type="pres">
      <dgm:prSet presAssocID="{B3B2A921-CE7D-4FFD-B7DB-D975BB939DB4}" presName="ChildAccent" presStyleLbl="solidFgAcc1" presStyleIdx="2" presStyleCnt="12"/>
      <dgm:spPr/>
    </dgm:pt>
    <dgm:pt modelId="{1024B540-3ECE-4275-9FE0-FFCA4F856A73}" type="pres">
      <dgm:prSet presAssocID="{B3B2A921-CE7D-4FFD-B7DB-D975BB939DB4}" presName="Child" presStyleLbl="revTx" presStyleIdx="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159452-0A2B-4D8C-A0D0-D0FE12250067}" type="pres">
      <dgm:prSet presAssocID="{C50C931A-1699-4F15-AECF-9A946D3A9858}" presName="childComposite" presStyleCnt="0">
        <dgm:presLayoutVars>
          <dgm:chMax val="0"/>
          <dgm:chPref val="0"/>
        </dgm:presLayoutVars>
      </dgm:prSet>
      <dgm:spPr/>
    </dgm:pt>
    <dgm:pt modelId="{14E742B2-0E2F-4FC1-B974-4B494F584576}" type="pres">
      <dgm:prSet presAssocID="{C50C931A-1699-4F15-AECF-9A946D3A9858}" presName="ChildAccent" presStyleLbl="solidFgAcc1" presStyleIdx="3" presStyleCnt="12"/>
      <dgm:spPr/>
    </dgm:pt>
    <dgm:pt modelId="{7D9B736B-CF56-4C1D-A1B2-5ECA314FF0C3}" type="pres">
      <dgm:prSet presAssocID="{C50C931A-1699-4F15-AECF-9A946D3A9858}" presName="Child" presStyleLbl="revTx" presStyleIdx="4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20E50F-C73D-44E4-B905-136BF56B4F35}" type="pres">
      <dgm:prSet presAssocID="{CBEB16C2-0CA5-4967-9499-39ECC7E35421}" presName="childComposite" presStyleCnt="0">
        <dgm:presLayoutVars>
          <dgm:chMax val="0"/>
          <dgm:chPref val="0"/>
        </dgm:presLayoutVars>
      </dgm:prSet>
      <dgm:spPr/>
    </dgm:pt>
    <dgm:pt modelId="{14CFCA06-00A0-445F-92E1-517E92F9C5F7}" type="pres">
      <dgm:prSet presAssocID="{CBEB16C2-0CA5-4967-9499-39ECC7E35421}" presName="ChildAccent" presStyleLbl="solidFgAcc1" presStyleIdx="4" presStyleCnt="12"/>
      <dgm:spPr/>
    </dgm:pt>
    <dgm:pt modelId="{CBF3A736-F5D7-4AAC-929E-344A9224A2E8}" type="pres">
      <dgm:prSet presAssocID="{CBEB16C2-0CA5-4967-9499-39ECC7E35421}" presName="Child" presStyleLbl="revTx" presStyleIdx="5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D1D32A-F0FD-4D60-B7CD-6EC6D6950177}" type="pres">
      <dgm:prSet presAssocID="{6687B7D1-D92D-46F5-9FAB-639975297B2A}" presName="childComposite" presStyleCnt="0">
        <dgm:presLayoutVars>
          <dgm:chMax val="0"/>
          <dgm:chPref val="0"/>
        </dgm:presLayoutVars>
      </dgm:prSet>
      <dgm:spPr/>
    </dgm:pt>
    <dgm:pt modelId="{7A1FA7F7-51EB-4859-A884-51EE17C11D67}" type="pres">
      <dgm:prSet presAssocID="{6687B7D1-D92D-46F5-9FAB-639975297B2A}" presName="ChildAccent" presStyleLbl="solidFgAcc1" presStyleIdx="5" presStyleCnt="12"/>
      <dgm:spPr/>
    </dgm:pt>
    <dgm:pt modelId="{A4CFEFD8-D405-4B4A-8412-2610EF01435E}" type="pres">
      <dgm:prSet presAssocID="{6687B7D1-D92D-46F5-9FAB-639975297B2A}" presName="Child" presStyleLbl="revTx" presStyleIdx="6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D9FAB4-5B20-4F83-AA5B-605FC578EC3B}" type="pres">
      <dgm:prSet presAssocID="{71B1C28A-E250-4E88-9AC9-710825A41745}" presName="root" presStyleCnt="0">
        <dgm:presLayoutVars>
          <dgm:chMax/>
          <dgm:chPref/>
        </dgm:presLayoutVars>
      </dgm:prSet>
      <dgm:spPr/>
    </dgm:pt>
    <dgm:pt modelId="{40417674-C76D-4481-AA36-3AD24E4569BF}" type="pres">
      <dgm:prSet presAssocID="{71B1C28A-E250-4E88-9AC9-710825A41745}" presName="rootComposite" presStyleCnt="0">
        <dgm:presLayoutVars/>
      </dgm:prSet>
      <dgm:spPr/>
    </dgm:pt>
    <dgm:pt modelId="{D9286439-2549-48CC-86EE-009B6417F3C5}" type="pres">
      <dgm:prSet presAssocID="{71B1C28A-E250-4E88-9AC9-710825A41745}" presName="ParentAccent" presStyleLbl="alignNode1" presStyleIdx="1" presStyleCnt="2"/>
      <dgm:spPr/>
    </dgm:pt>
    <dgm:pt modelId="{6B633EB0-169E-4FCF-93FA-DA7AAE254773}" type="pres">
      <dgm:prSet presAssocID="{71B1C28A-E250-4E88-9AC9-710825A41745}" presName="ParentSmallAccent" presStyleLbl="fgAcc1" presStyleIdx="1" presStyleCnt="2"/>
      <dgm:spPr/>
    </dgm:pt>
    <dgm:pt modelId="{7AF798BA-0164-42AF-B59C-0E7D85B7146E}" type="pres">
      <dgm:prSet presAssocID="{71B1C28A-E250-4E88-9AC9-710825A41745}" presName="Parent" presStyleLbl="revTx" presStyleIdx="7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DDB886-75BB-4ED0-B016-2E8F0AE42EF5}" type="pres">
      <dgm:prSet presAssocID="{71B1C28A-E250-4E88-9AC9-710825A41745}" presName="childShape" presStyleCnt="0">
        <dgm:presLayoutVars>
          <dgm:chMax val="0"/>
          <dgm:chPref val="0"/>
        </dgm:presLayoutVars>
      </dgm:prSet>
      <dgm:spPr/>
    </dgm:pt>
    <dgm:pt modelId="{12D0735F-58C6-4674-B9E4-F5E900A5551B}" type="pres">
      <dgm:prSet presAssocID="{FB6F1DA4-E4D9-4A15-A970-C09DDD11D9B2}" presName="childComposite" presStyleCnt="0">
        <dgm:presLayoutVars>
          <dgm:chMax val="0"/>
          <dgm:chPref val="0"/>
        </dgm:presLayoutVars>
      </dgm:prSet>
      <dgm:spPr/>
    </dgm:pt>
    <dgm:pt modelId="{03EF7C43-B10F-41B2-83AE-0C393A0925CB}" type="pres">
      <dgm:prSet presAssocID="{FB6F1DA4-E4D9-4A15-A970-C09DDD11D9B2}" presName="ChildAccent" presStyleLbl="solidFgAcc1" presStyleIdx="6" presStyleCnt="12"/>
      <dgm:spPr/>
    </dgm:pt>
    <dgm:pt modelId="{8A9482C4-08AF-4388-8867-377503BBD9DC}" type="pres">
      <dgm:prSet presAssocID="{FB6F1DA4-E4D9-4A15-A970-C09DDD11D9B2}" presName="Child" presStyleLbl="revTx" presStyleIdx="8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9187BC-4067-4159-8DB8-3F7A8334800A}" type="pres">
      <dgm:prSet presAssocID="{A7917E70-3197-45BB-8B75-0952BF772665}" presName="childComposite" presStyleCnt="0">
        <dgm:presLayoutVars>
          <dgm:chMax val="0"/>
          <dgm:chPref val="0"/>
        </dgm:presLayoutVars>
      </dgm:prSet>
      <dgm:spPr/>
    </dgm:pt>
    <dgm:pt modelId="{36061B0F-E124-4A1F-88BC-219D5CE73BE2}" type="pres">
      <dgm:prSet presAssocID="{A7917E70-3197-45BB-8B75-0952BF772665}" presName="ChildAccent" presStyleLbl="solidFgAcc1" presStyleIdx="7" presStyleCnt="12"/>
      <dgm:spPr/>
    </dgm:pt>
    <dgm:pt modelId="{49F31359-21BD-4CA0-84BF-A2DC09C2666B}" type="pres">
      <dgm:prSet presAssocID="{A7917E70-3197-45BB-8B75-0952BF772665}" presName="Child" presStyleLbl="revTx" presStyleIdx="9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9BAB23-7CF3-4396-82AA-8CB757F2286C}" type="pres">
      <dgm:prSet presAssocID="{89172E25-3524-46E5-BD65-BC4C8FEF519C}" presName="childComposite" presStyleCnt="0">
        <dgm:presLayoutVars>
          <dgm:chMax val="0"/>
          <dgm:chPref val="0"/>
        </dgm:presLayoutVars>
      </dgm:prSet>
      <dgm:spPr/>
    </dgm:pt>
    <dgm:pt modelId="{42C15DCE-4587-4221-8287-CA0822FF7B1B}" type="pres">
      <dgm:prSet presAssocID="{89172E25-3524-46E5-BD65-BC4C8FEF519C}" presName="ChildAccent" presStyleLbl="solidFgAcc1" presStyleIdx="8" presStyleCnt="12"/>
      <dgm:spPr/>
    </dgm:pt>
    <dgm:pt modelId="{35B00677-50B3-4FA0-8648-398D1F93B025}" type="pres">
      <dgm:prSet presAssocID="{89172E25-3524-46E5-BD65-BC4C8FEF519C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4E3947-F789-42FE-9489-21D4C0323295}" type="pres">
      <dgm:prSet presAssocID="{BDB88DC8-5823-4603-A1DF-195254313B8B}" presName="childComposite" presStyleCnt="0">
        <dgm:presLayoutVars>
          <dgm:chMax val="0"/>
          <dgm:chPref val="0"/>
        </dgm:presLayoutVars>
      </dgm:prSet>
      <dgm:spPr/>
    </dgm:pt>
    <dgm:pt modelId="{C132BF60-16E0-4CA7-BB83-E91679F50B02}" type="pres">
      <dgm:prSet presAssocID="{BDB88DC8-5823-4603-A1DF-195254313B8B}" presName="ChildAccent" presStyleLbl="solidFgAcc1" presStyleIdx="9" presStyleCnt="12"/>
      <dgm:spPr/>
    </dgm:pt>
    <dgm:pt modelId="{E883C8F5-9CD1-4381-94A1-2DF1E717B165}" type="pres">
      <dgm:prSet presAssocID="{BDB88DC8-5823-4603-A1DF-195254313B8B}" presName="Child" presStyleLbl="revTx" presStyleIdx="1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3D346D-E665-4D15-8EBF-CE0F7DB36ED2}" type="pres">
      <dgm:prSet presAssocID="{4365DF9E-A0E0-42CF-A0D9-7932B3E3A158}" presName="childComposite" presStyleCnt="0">
        <dgm:presLayoutVars>
          <dgm:chMax val="0"/>
          <dgm:chPref val="0"/>
        </dgm:presLayoutVars>
      </dgm:prSet>
      <dgm:spPr/>
    </dgm:pt>
    <dgm:pt modelId="{5046D31D-3FB3-4C37-BDE6-A5A2A1D3ACFE}" type="pres">
      <dgm:prSet presAssocID="{4365DF9E-A0E0-42CF-A0D9-7932B3E3A158}" presName="ChildAccent" presStyleLbl="solidFgAcc1" presStyleIdx="10" presStyleCnt="12"/>
      <dgm:spPr/>
    </dgm:pt>
    <dgm:pt modelId="{3CA5D219-0581-4F42-B7C7-074B7538C992}" type="pres">
      <dgm:prSet presAssocID="{4365DF9E-A0E0-42CF-A0D9-7932B3E3A158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662C1-08F0-459E-B0EB-DE30E1922252}" type="pres">
      <dgm:prSet presAssocID="{B20D0EB3-9BF5-4108-A993-34EB1EBF54EC}" presName="childComposite" presStyleCnt="0">
        <dgm:presLayoutVars>
          <dgm:chMax val="0"/>
          <dgm:chPref val="0"/>
        </dgm:presLayoutVars>
      </dgm:prSet>
      <dgm:spPr/>
    </dgm:pt>
    <dgm:pt modelId="{BAC55024-4C4A-4781-BD2E-82282288C429}" type="pres">
      <dgm:prSet presAssocID="{B20D0EB3-9BF5-4108-A993-34EB1EBF54EC}" presName="ChildAccent" presStyleLbl="solidFgAcc1" presStyleIdx="11" presStyleCnt="12"/>
      <dgm:spPr/>
    </dgm:pt>
    <dgm:pt modelId="{721C5B06-2E66-4113-9C33-BD22086BEBAB}" type="pres">
      <dgm:prSet presAssocID="{B20D0EB3-9BF5-4108-A993-34EB1EBF54EC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C766F6F-7608-4285-9E94-30A9AB40A68D}" type="presOf" srcId="{BDB88DC8-5823-4603-A1DF-195254313B8B}" destId="{E883C8F5-9CD1-4381-94A1-2DF1E717B165}" srcOrd="0" destOrd="0" presId="urn:microsoft.com/office/officeart/2008/layout/SquareAccentList"/>
    <dgm:cxn modelId="{62638824-DED9-45B6-A21A-B9F32A206FD4}" srcId="{71B1C28A-E250-4E88-9AC9-710825A41745}" destId="{89172E25-3524-46E5-BD65-BC4C8FEF519C}" srcOrd="2" destOrd="0" parTransId="{7B893F6A-5C62-49F0-99B0-ACA635238F9D}" sibTransId="{C509C0BA-CCD8-42DF-90C1-7ED0BC249F28}"/>
    <dgm:cxn modelId="{4A807A46-E89B-4080-A40B-D7861D66A2CE}" srcId="{5E3C1D69-00AA-4567-8904-8B28784A427C}" destId="{CBEB16C2-0CA5-4967-9499-39ECC7E35421}" srcOrd="4" destOrd="0" parTransId="{E69882F5-50CF-4EA8-B209-C3C06FF52080}" sibTransId="{1EBCA6DF-D10E-4728-B70D-C3A0D1F8505A}"/>
    <dgm:cxn modelId="{0C394E63-CCE3-44AA-BB04-1C1D86AABBD4}" srcId="{71B1C28A-E250-4E88-9AC9-710825A41745}" destId="{BDB88DC8-5823-4603-A1DF-195254313B8B}" srcOrd="3" destOrd="0" parTransId="{D6662E01-BC64-4B60-918E-5DC3A261EB97}" sibTransId="{698EC795-A918-4A9C-9CB5-003E45EFAA24}"/>
    <dgm:cxn modelId="{35B1BF2B-20FF-4687-8201-BBEE140D2247}" type="presOf" srcId="{6687B7D1-D92D-46F5-9FAB-639975297B2A}" destId="{A4CFEFD8-D405-4B4A-8412-2610EF01435E}" srcOrd="0" destOrd="0" presId="urn:microsoft.com/office/officeart/2008/layout/SquareAccentList"/>
    <dgm:cxn modelId="{FA494C76-F252-450A-807E-D3D9261D9A4A}" type="presOf" srcId="{71B1C28A-E250-4E88-9AC9-710825A41745}" destId="{7AF798BA-0164-42AF-B59C-0E7D85B7146E}" srcOrd="0" destOrd="0" presId="urn:microsoft.com/office/officeart/2008/layout/SquareAccentList"/>
    <dgm:cxn modelId="{8537DC9C-4FBE-48BD-B5F3-CE8C8ECFFFD7}" type="presOf" srcId="{CBEB16C2-0CA5-4967-9499-39ECC7E35421}" destId="{CBF3A736-F5D7-4AAC-929E-344A9224A2E8}" srcOrd="0" destOrd="0" presId="urn:microsoft.com/office/officeart/2008/layout/SquareAccentList"/>
    <dgm:cxn modelId="{9C648F2C-07EB-493C-A0C8-380E84024E1E}" type="presOf" srcId="{B3B2A921-CE7D-4FFD-B7DB-D975BB939DB4}" destId="{1024B540-3ECE-4275-9FE0-FFCA4F856A73}" srcOrd="0" destOrd="0" presId="urn:microsoft.com/office/officeart/2008/layout/SquareAccentList"/>
    <dgm:cxn modelId="{7CE06FCB-8D74-4529-818B-3E201AC51CC8}" srcId="{5E3C1D69-00AA-4567-8904-8B28784A427C}" destId="{6687B7D1-D92D-46F5-9FAB-639975297B2A}" srcOrd="5" destOrd="0" parTransId="{D520F32F-A92F-420F-A437-76E12978FBE9}" sibTransId="{E48FDC38-5C54-47D1-BBA4-BFA6E5A848B2}"/>
    <dgm:cxn modelId="{FB9A9DB5-5B07-4D7F-B9D7-4C69220DF443}" srcId="{5E3C1D69-00AA-4567-8904-8B28784A427C}" destId="{503313C6-6F4C-479A-9C83-7281F2B88970}" srcOrd="1" destOrd="0" parTransId="{3EF02E40-FEA3-452B-A236-6642367817F7}" sibTransId="{CAAAED7C-BE32-46F7-ACCA-AC9F3393C650}"/>
    <dgm:cxn modelId="{347359EA-1169-475F-9DC1-85D45B84BAB5}" type="presOf" srcId="{07ACA0BD-2BC9-47FD-8FB4-A4B0D9870128}" destId="{4033F09A-149F-4020-9A90-76D6D904338F}" srcOrd="0" destOrd="0" presId="urn:microsoft.com/office/officeart/2008/layout/SquareAccentList"/>
    <dgm:cxn modelId="{4911EFF8-93CE-47D2-A501-91283F2DDD4B}" srcId="{71B1C28A-E250-4E88-9AC9-710825A41745}" destId="{FB6F1DA4-E4D9-4A15-A970-C09DDD11D9B2}" srcOrd="0" destOrd="0" parTransId="{D2558328-F5E9-4A1C-85A7-6A2330511B60}" sibTransId="{000BB304-F89F-412F-966B-367A5C584215}"/>
    <dgm:cxn modelId="{81FF009D-78F5-4A51-964D-581FA0464A49}" srcId="{5E3C1D69-00AA-4567-8904-8B28784A427C}" destId="{07ACA0BD-2BC9-47FD-8FB4-A4B0D9870128}" srcOrd="0" destOrd="0" parTransId="{B4E1F203-541A-42DF-840F-D0696308BA6A}" sibTransId="{C5216CC5-71DB-486B-98D4-996464DC1222}"/>
    <dgm:cxn modelId="{F25898A4-AA15-434D-B479-8A2408252298}" srcId="{C1E70C28-2B61-408F-8167-38EB6E8DE80C}" destId="{71B1C28A-E250-4E88-9AC9-710825A41745}" srcOrd="1" destOrd="0" parTransId="{4D147731-C11C-4DFD-A5CC-74BFEA66B0B2}" sibTransId="{8AB94B5D-FD3A-426A-9563-96C19E07838D}"/>
    <dgm:cxn modelId="{ED5670F4-EF89-4C5D-9CA1-2A018B3B8D99}" type="presOf" srcId="{89172E25-3524-46E5-BD65-BC4C8FEF519C}" destId="{35B00677-50B3-4FA0-8648-398D1F93B025}" srcOrd="0" destOrd="0" presId="urn:microsoft.com/office/officeart/2008/layout/SquareAccentList"/>
    <dgm:cxn modelId="{5D9EE03D-F4B1-417D-A170-B1F1CDA6EF98}" srcId="{71B1C28A-E250-4E88-9AC9-710825A41745}" destId="{B20D0EB3-9BF5-4108-A993-34EB1EBF54EC}" srcOrd="5" destOrd="0" parTransId="{6E40A509-450C-4566-A19C-6A7AFB82B692}" sibTransId="{B4193E56-9962-4E15-8AA4-3CE4FD410727}"/>
    <dgm:cxn modelId="{D1697A4A-A75E-44F7-BBD8-2DD5C20C7F80}" srcId="{71B1C28A-E250-4E88-9AC9-710825A41745}" destId="{4365DF9E-A0E0-42CF-A0D9-7932B3E3A158}" srcOrd="4" destOrd="0" parTransId="{53A04FA3-F630-4145-B1B1-879ACB91D25E}" sibTransId="{B95DC219-212A-4A32-8E94-51E695500F4B}"/>
    <dgm:cxn modelId="{6B238020-F3C2-4165-BEF9-8CB4E7F3D77B}" type="presOf" srcId="{A7917E70-3197-45BB-8B75-0952BF772665}" destId="{49F31359-21BD-4CA0-84BF-A2DC09C2666B}" srcOrd="0" destOrd="0" presId="urn:microsoft.com/office/officeart/2008/layout/SquareAccentList"/>
    <dgm:cxn modelId="{932626B9-ACED-48D7-9124-93D6C29B9A84}" type="presOf" srcId="{503313C6-6F4C-479A-9C83-7281F2B88970}" destId="{AB071149-1E23-4514-AC0C-2FF1D5C0C74C}" srcOrd="0" destOrd="0" presId="urn:microsoft.com/office/officeart/2008/layout/SquareAccentList"/>
    <dgm:cxn modelId="{D91B97D1-5774-44D7-B559-5B0CEA6DA536}" type="presOf" srcId="{4365DF9E-A0E0-42CF-A0D9-7932B3E3A158}" destId="{3CA5D219-0581-4F42-B7C7-074B7538C992}" srcOrd="0" destOrd="0" presId="urn:microsoft.com/office/officeart/2008/layout/SquareAccentList"/>
    <dgm:cxn modelId="{BA103321-CED0-45EC-BAA5-079A2784C1FC}" srcId="{C1E70C28-2B61-408F-8167-38EB6E8DE80C}" destId="{5E3C1D69-00AA-4567-8904-8B28784A427C}" srcOrd="0" destOrd="0" parTransId="{AF3886DC-8CFF-4273-B8B1-5D169A2259C1}" sibTransId="{698EF26A-87CA-49C4-8E75-CC0B50528927}"/>
    <dgm:cxn modelId="{06B57C38-F0BD-47E7-A949-5A24860361DE}" type="presOf" srcId="{5E3C1D69-00AA-4567-8904-8B28784A427C}" destId="{4827E080-5DE0-4F08-BF34-10E7378EC249}" srcOrd="0" destOrd="0" presId="urn:microsoft.com/office/officeart/2008/layout/SquareAccentList"/>
    <dgm:cxn modelId="{B4F14ECF-387A-482E-8086-F8BF11F5A903}" srcId="{5E3C1D69-00AA-4567-8904-8B28784A427C}" destId="{B3B2A921-CE7D-4FFD-B7DB-D975BB939DB4}" srcOrd="2" destOrd="0" parTransId="{20ACA516-BA49-475F-BD2A-8F0F1B457114}" sibTransId="{DF4CA480-D3FB-45ED-87B9-9E0CC64D366E}"/>
    <dgm:cxn modelId="{ACA811B2-E6D5-4D1E-9773-226108A84B47}" type="presOf" srcId="{FB6F1DA4-E4D9-4A15-A970-C09DDD11D9B2}" destId="{8A9482C4-08AF-4388-8867-377503BBD9DC}" srcOrd="0" destOrd="0" presId="urn:microsoft.com/office/officeart/2008/layout/SquareAccentList"/>
    <dgm:cxn modelId="{BF1A129E-6994-4F47-9867-C32694095903}" type="presOf" srcId="{B20D0EB3-9BF5-4108-A993-34EB1EBF54EC}" destId="{721C5B06-2E66-4113-9C33-BD22086BEBAB}" srcOrd="0" destOrd="0" presId="urn:microsoft.com/office/officeart/2008/layout/SquareAccentList"/>
    <dgm:cxn modelId="{4AB921A4-C386-4FD7-B7E2-EF6B38F1CBC2}" srcId="{71B1C28A-E250-4E88-9AC9-710825A41745}" destId="{A7917E70-3197-45BB-8B75-0952BF772665}" srcOrd="1" destOrd="0" parTransId="{A33D2CC1-36B4-44E2-A204-3A5C4117D8C0}" sibTransId="{38C2DA28-99DC-42FD-AEF0-745E876B6E5C}"/>
    <dgm:cxn modelId="{5D7A7E5A-697C-472F-A9BA-E7241F88898D}" type="presOf" srcId="{C50C931A-1699-4F15-AECF-9A946D3A9858}" destId="{7D9B736B-CF56-4C1D-A1B2-5ECA314FF0C3}" srcOrd="0" destOrd="0" presId="urn:microsoft.com/office/officeart/2008/layout/SquareAccentList"/>
    <dgm:cxn modelId="{1D1361B0-6BBA-458B-AF48-183A7D37C858}" srcId="{5E3C1D69-00AA-4567-8904-8B28784A427C}" destId="{C50C931A-1699-4F15-AECF-9A946D3A9858}" srcOrd="3" destOrd="0" parTransId="{EFA05F03-0720-45A8-BF51-2C9F6F131693}" sibTransId="{26A7523E-7754-427C-934F-C257450FADA6}"/>
    <dgm:cxn modelId="{D656C627-1B90-4B75-B3BA-C940AE793339}" type="presOf" srcId="{C1E70C28-2B61-408F-8167-38EB6E8DE80C}" destId="{C85A1E5A-B14D-462D-9E74-433EE2963E7A}" srcOrd="0" destOrd="0" presId="urn:microsoft.com/office/officeart/2008/layout/SquareAccentList"/>
    <dgm:cxn modelId="{B4194743-CDEA-46B2-9814-89ADBFFD977A}" type="presParOf" srcId="{C85A1E5A-B14D-462D-9E74-433EE2963E7A}" destId="{2BF7EBCE-C0A2-4CB0-B0E2-1544C701710F}" srcOrd="0" destOrd="0" presId="urn:microsoft.com/office/officeart/2008/layout/SquareAccentList"/>
    <dgm:cxn modelId="{45A77BD7-152C-407D-918E-2904002D049B}" type="presParOf" srcId="{2BF7EBCE-C0A2-4CB0-B0E2-1544C701710F}" destId="{6D3B2ADA-4B8B-4EAA-B44A-A625F9B6A487}" srcOrd="0" destOrd="0" presId="urn:microsoft.com/office/officeart/2008/layout/SquareAccentList"/>
    <dgm:cxn modelId="{AFF5DA23-2466-49BB-9DDB-EA47B79FC703}" type="presParOf" srcId="{6D3B2ADA-4B8B-4EAA-B44A-A625F9B6A487}" destId="{FAB7BDE2-C640-487C-BDE7-ACF282655AF6}" srcOrd="0" destOrd="0" presId="urn:microsoft.com/office/officeart/2008/layout/SquareAccentList"/>
    <dgm:cxn modelId="{8D7CEFC6-F91B-481B-B1D8-F8F48D236B7A}" type="presParOf" srcId="{6D3B2ADA-4B8B-4EAA-B44A-A625F9B6A487}" destId="{B34F456E-2D34-431D-A79D-9D8C4A5DC2C9}" srcOrd="1" destOrd="0" presId="urn:microsoft.com/office/officeart/2008/layout/SquareAccentList"/>
    <dgm:cxn modelId="{56248147-8C70-4F1B-930B-BBD4AA46B9DD}" type="presParOf" srcId="{6D3B2ADA-4B8B-4EAA-B44A-A625F9B6A487}" destId="{4827E080-5DE0-4F08-BF34-10E7378EC249}" srcOrd="2" destOrd="0" presId="urn:microsoft.com/office/officeart/2008/layout/SquareAccentList"/>
    <dgm:cxn modelId="{359BFC52-6F8C-4C71-985E-19412E61D665}" type="presParOf" srcId="{2BF7EBCE-C0A2-4CB0-B0E2-1544C701710F}" destId="{BEBA2AE1-F387-4531-9F80-DB823D4D7D02}" srcOrd="1" destOrd="0" presId="urn:microsoft.com/office/officeart/2008/layout/SquareAccentList"/>
    <dgm:cxn modelId="{19238F11-E91D-4E17-97B5-16E91D8B2568}" type="presParOf" srcId="{BEBA2AE1-F387-4531-9F80-DB823D4D7D02}" destId="{D9F0B662-D628-49F1-BFFB-E3F62CA0B169}" srcOrd="0" destOrd="0" presId="urn:microsoft.com/office/officeart/2008/layout/SquareAccentList"/>
    <dgm:cxn modelId="{CD28214C-D608-4BB8-8F55-9716BE065857}" type="presParOf" srcId="{D9F0B662-D628-49F1-BFFB-E3F62CA0B169}" destId="{5FAACC4B-13F1-441C-9C06-4950D233DBFC}" srcOrd="0" destOrd="0" presId="urn:microsoft.com/office/officeart/2008/layout/SquareAccentList"/>
    <dgm:cxn modelId="{7D95D488-12BA-46E2-918A-4A276B5D753A}" type="presParOf" srcId="{D9F0B662-D628-49F1-BFFB-E3F62CA0B169}" destId="{4033F09A-149F-4020-9A90-76D6D904338F}" srcOrd="1" destOrd="0" presId="urn:microsoft.com/office/officeart/2008/layout/SquareAccentList"/>
    <dgm:cxn modelId="{639DC3B5-CBC5-4C0E-803C-6D7446028201}" type="presParOf" srcId="{BEBA2AE1-F387-4531-9F80-DB823D4D7D02}" destId="{EBFC1098-B1F3-465A-AC92-CEEF59386D26}" srcOrd="1" destOrd="0" presId="urn:microsoft.com/office/officeart/2008/layout/SquareAccentList"/>
    <dgm:cxn modelId="{12CE08BB-53E7-4AEC-B726-1B0B6EE6D15F}" type="presParOf" srcId="{EBFC1098-B1F3-465A-AC92-CEEF59386D26}" destId="{EB20231B-BBB0-4E3B-8CF3-0770DE4D7CA9}" srcOrd="0" destOrd="0" presId="urn:microsoft.com/office/officeart/2008/layout/SquareAccentList"/>
    <dgm:cxn modelId="{2D4B3417-4986-489A-92ED-7D896D644C84}" type="presParOf" srcId="{EBFC1098-B1F3-465A-AC92-CEEF59386D26}" destId="{AB071149-1E23-4514-AC0C-2FF1D5C0C74C}" srcOrd="1" destOrd="0" presId="urn:microsoft.com/office/officeart/2008/layout/SquareAccentList"/>
    <dgm:cxn modelId="{746BA67E-1DF7-4D70-A5A4-033C254B8B0A}" type="presParOf" srcId="{BEBA2AE1-F387-4531-9F80-DB823D4D7D02}" destId="{C3A2159D-2731-4BB3-98B4-A696532A6E9C}" srcOrd="2" destOrd="0" presId="urn:microsoft.com/office/officeart/2008/layout/SquareAccentList"/>
    <dgm:cxn modelId="{CF07B0C6-8EC1-4B8E-9C35-D2AEEA04DBB3}" type="presParOf" srcId="{C3A2159D-2731-4BB3-98B4-A696532A6E9C}" destId="{8BDE4268-4CAF-4B86-85D1-EAD4B321345D}" srcOrd="0" destOrd="0" presId="urn:microsoft.com/office/officeart/2008/layout/SquareAccentList"/>
    <dgm:cxn modelId="{644A3906-0B58-4D01-B102-6ACDE390BCCF}" type="presParOf" srcId="{C3A2159D-2731-4BB3-98B4-A696532A6E9C}" destId="{1024B540-3ECE-4275-9FE0-FFCA4F856A73}" srcOrd="1" destOrd="0" presId="urn:microsoft.com/office/officeart/2008/layout/SquareAccentList"/>
    <dgm:cxn modelId="{51A54203-FE1D-4B35-888D-BB5EF6743236}" type="presParOf" srcId="{BEBA2AE1-F387-4531-9F80-DB823D4D7D02}" destId="{FA159452-0A2B-4D8C-A0D0-D0FE12250067}" srcOrd="3" destOrd="0" presId="urn:microsoft.com/office/officeart/2008/layout/SquareAccentList"/>
    <dgm:cxn modelId="{80BB48B6-B705-47F5-93FA-C2C8D5F53E49}" type="presParOf" srcId="{FA159452-0A2B-4D8C-A0D0-D0FE12250067}" destId="{14E742B2-0E2F-4FC1-B974-4B494F584576}" srcOrd="0" destOrd="0" presId="urn:microsoft.com/office/officeart/2008/layout/SquareAccentList"/>
    <dgm:cxn modelId="{A0EFE578-8923-4D61-B554-5984C25166ED}" type="presParOf" srcId="{FA159452-0A2B-4D8C-A0D0-D0FE12250067}" destId="{7D9B736B-CF56-4C1D-A1B2-5ECA314FF0C3}" srcOrd="1" destOrd="0" presId="urn:microsoft.com/office/officeart/2008/layout/SquareAccentList"/>
    <dgm:cxn modelId="{27D32BF1-163C-4AAC-81DF-71752C942657}" type="presParOf" srcId="{BEBA2AE1-F387-4531-9F80-DB823D4D7D02}" destId="{4D20E50F-C73D-44E4-B905-136BF56B4F35}" srcOrd="4" destOrd="0" presId="urn:microsoft.com/office/officeart/2008/layout/SquareAccentList"/>
    <dgm:cxn modelId="{CE2CA696-92A6-4A05-A72B-3B9F3711DB92}" type="presParOf" srcId="{4D20E50F-C73D-44E4-B905-136BF56B4F35}" destId="{14CFCA06-00A0-445F-92E1-517E92F9C5F7}" srcOrd="0" destOrd="0" presId="urn:microsoft.com/office/officeart/2008/layout/SquareAccentList"/>
    <dgm:cxn modelId="{CEDD251F-29B0-4EA4-B61B-56EC45067F78}" type="presParOf" srcId="{4D20E50F-C73D-44E4-B905-136BF56B4F35}" destId="{CBF3A736-F5D7-4AAC-929E-344A9224A2E8}" srcOrd="1" destOrd="0" presId="urn:microsoft.com/office/officeart/2008/layout/SquareAccentList"/>
    <dgm:cxn modelId="{376AE614-A495-41DC-9EC9-FF13B76EADDE}" type="presParOf" srcId="{BEBA2AE1-F387-4531-9F80-DB823D4D7D02}" destId="{71D1D32A-F0FD-4D60-B7CD-6EC6D6950177}" srcOrd="5" destOrd="0" presId="urn:microsoft.com/office/officeart/2008/layout/SquareAccentList"/>
    <dgm:cxn modelId="{D9B1040C-6FEF-4949-B868-21B8BEB26EAD}" type="presParOf" srcId="{71D1D32A-F0FD-4D60-B7CD-6EC6D6950177}" destId="{7A1FA7F7-51EB-4859-A884-51EE17C11D67}" srcOrd="0" destOrd="0" presId="urn:microsoft.com/office/officeart/2008/layout/SquareAccentList"/>
    <dgm:cxn modelId="{E2205EED-3AED-41F3-9EFD-D42C9A46EADA}" type="presParOf" srcId="{71D1D32A-F0FD-4D60-B7CD-6EC6D6950177}" destId="{A4CFEFD8-D405-4B4A-8412-2610EF01435E}" srcOrd="1" destOrd="0" presId="urn:microsoft.com/office/officeart/2008/layout/SquareAccentList"/>
    <dgm:cxn modelId="{C567024A-7C04-44C6-9419-5D7778EE1F62}" type="presParOf" srcId="{C85A1E5A-B14D-462D-9E74-433EE2963E7A}" destId="{DFD9FAB4-5B20-4F83-AA5B-605FC578EC3B}" srcOrd="1" destOrd="0" presId="urn:microsoft.com/office/officeart/2008/layout/SquareAccentList"/>
    <dgm:cxn modelId="{69936C01-21B7-4D46-BE6C-939F200BFE3E}" type="presParOf" srcId="{DFD9FAB4-5B20-4F83-AA5B-605FC578EC3B}" destId="{40417674-C76D-4481-AA36-3AD24E4569BF}" srcOrd="0" destOrd="0" presId="urn:microsoft.com/office/officeart/2008/layout/SquareAccentList"/>
    <dgm:cxn modelId="{ABC00531-9BC0-45AC-B4A0-56C143ACF19F}" type="presParOf" srcId="{40417674-C76D-4481-AA36-3AD24E4569BF}" destId="{D9286439-2549-48CC-86EE-009B6417F3C5}" srcOrd="0" destOrd="0" presId="urn:microsoft.com/office/officeart/2008/layout/SquareAccentList"/>
    <dgm:cxn modelId="{891317C6-F8C8-4147-A63C-EE0A93CFB6D1}" type="presParOf" srcId="{40417674-C76D-4481-AA36-3AD24E4569BF}" destId="{6B633EB0-169E-4FCF-93FA-DA7AAE254773}" srcOrd="1" destOrd="0" presId="urn:microsoft.com/office/officeart/2008/layout/SquareAccentList"/>
    <dgm:cxn modelId="{1F89C6B4-E42E-4581-B92D-AF53E9585425}" type="presParOf" srcId="{40417674-C76D-4481-AA36-3AD24E4569BF}" destId="{7AF798BA-0164-42AF-B59C-0E7D85B7146E}" srcOrd="2" destOrd="0" presId="urn:microsoft.com/office/officeart/2008/layout/SquareAccentList"/>
    <dgm:cxn modelId="{812EDC0A-CF37-4E7E-BFD0-06138E7CFB43}" type="presParOf" srcId="{DFD9FAB4-5B20-4F83-AA5B-605FC578EC3B}" destId="{26DDB886-75BB-4ED0-B016-2E8F0AE42EF5}" srcOrd="1" destOrd="0" presId="urn:microsoft.com/office/officeart/2008/layout/SquareAccentList"/>
    <dgm:cxn modelId="{3FF2C615-6889-459A-8723-270E6CDB8320}" type="presParOf" srcId="{26DDB886-75BB-4ED0-B016-2E8F0AE42EF5}" destId="{12D0735F-58C6-4674-B9E4-F5E900A5551B}" srcOrd="0" destOrd="0" presId="urn:microsoft.com/office/officeart/2008/layout/SquareAccentList"/>
    <dgm:cxn modelId="{5EC52F17-D1A8-4C9E-90BE-8CDF7BD686E8}" type="presParOf" srcId="{12D0735F-58C6-4674-B9E4-F5E900A5551B}" destId="{03EF7C43-B10F-41B2-83AE-0C393A0925CB}" srcOrd="0" destOrd="0" presId="urn:microsoft.com/office/officeart/2008/layout/SquareAccentList"/>
    <dgm:cxn modelId="{A1794381-BDF5-4845-BFDC-B2354BB490AA}" type="presParOf" srcId="{12D0735F-58C6-4674-B9E4-F5E900A5551B}" destId="{8A9482C4-08AF-4388-8867-377503BBD9DC}" srcOrd="1" destOrd="0" presId="urn:microsoft.com/office/officeart/2008/layout/SquareAccentList"/>
    <dgm:cxn modelId="{8B1A89D8-1516-4882-B3A3-87DCBF2A6302}" type="presParOf" srcId="{26DDB886-75BB-4ED0-B016-2E8F0AE42EF5}" destId="{EA9187BC-4067-4159-8DB8-3F7A8334800A}" srcOrd="1" destOrd="0" presId="urn:microsoft.com/office/officeart/2008/layout/SquareAccentList"/>
    <dgm:cxn modelId="{539A0645-F6A0-4E62-B7EA-C24295FD9FB3}" type="presParOf" srcId="{EA9187BC-4067-4159-8DB8-3F7A8334800A}" destId="{36061B0F-E124-4A1F-88BC-219D5CE73BE2}" srcOrd="0" destOrd="0" presId="urn:microsoft.com/office/officeart/2008/layout/SquareAccentList"/>
    <dgm:cxn modelId="{406CB7D5-4B7F-44C1-8388-F9C95AF5BE5E}" type="presParOf" srcId="{EA9187BC-4067-4159-8DB8-3F7A8334800A}" destId="{49F31359-21BD-4CA0-84BF-A2DC09C2666B}" srcOrd="1" destOrd="0" presId="urn:microsoft.com/office/officeart/2008/layout/SquareAccentList"/>
    <dgm:cxn modelId="{5BE4A145-FB6D-45DF-B953-AD33EDBE2796}" type="presParOf" srcId="{26DDB886-75BB-4ED0-B016-2E8F0AE42EF5}" destId="{429BAB23-7CF3-4396-82AA-8CB757F2286C}" srcOrd="2" destOrd="0" presId="urn:microsoft.com/office/officeart/2008/layout/SquareAccentList"/>
    <dgm:cxn modelId="{B356E383-5E3C-4E06-9444-22FFA4F21498}" type="presParOf" srcId="{429BAB23-7CF3-4396-82AA-8CB757F2286C}" destId="{42C15DCE-4587-4221-8287-CA0822FF7B1B}" srcOrd="0" destOrd="0" presId="urn:microsoft.com/office/officeart/2008/layout/SquareAccentList"/>
    <dgm:cxn modelId="{088A2E84-171E-41D6-A653-0C22CB8523CC}" type="presParOf" srcId="{429BAB23-7CF3-4396-82AA-8CB757F2286C}" destId="{35B00677-50B3-4FA0-8648-398D1F93B025}" srcOrd="1" destOrd="0" presId="urn:microsoft.com/office/officeart/2008/layout/SquareAccentList"/>
    <dgm:cxn modelId="{E9D75B39-7129-4649-B2F9-D53E119FE28D}" type="presParOf" srcId="{26DDB886-75BB-4ED0-B016-2E8F0AE42EF5}" destId="{104E3947-F789-42FE-9489-21D4C0323295}" srcOrd="3" destOrd="0" presId="urn:microsoft.com/office/officeart/2008/layout/SquareAccentList"/>
    <dgm:cxn modelId="{204CEC30-0E10-4755-830D-99059938DBB5}" type="presParOf" srcId="{104E3947-F789-42FE-9489-21D4C0323295}" destId="{C132BF60-16E0-4CA7-BB83-E91679F50B02}" srcOrd="0" destOrd="0" presId="urn:microsoft.com/office/officeart/2008/layout/SquareAccentList"/>
    <dgm:cxn modelId="{A6A9735E-B868-4F26-B7BA-BC18E803BA4A}" type="presParOf" srcId="{104E3947-F789-42FE-9489-21D4C0323295}" destId="{E883C8F5-9CD1-4381-94A1-2DF1E717B165}" srcOrd="1" destOrd="0" presId="urn:microsoft.com/office/officeart/2008/layout/SquareAccentList"/>
    <dgm:cxn modelId="{8951BB0F-EA79-4C0E-A60E-D4F08FE49948}" type="presParOf" srcId="{26DDB886-75BB-4ED0-B016-2E8F0AE42EF5}" destId="{AD3D346D-E665-4D15-8EBF-CE0F7DB36ED2}" srcOrd="4" destOrd="0" presId="urn:microsoft.com/office/officeart/2008/layout/SquareAccentList"/>
    <dgm:cxn modelId="{B5BFA7F2-9912-48AA-8BF8-9AE0D2083D98}" type="presParOf" srcId="{AD3D346D-E665-4D15-8EBF-CE0F7DB36ED2}" destId="{5046D31D-3FB3-4C37-BDE6-A5A2A1D3ACFE}" srcOrd="0" destOrd="0" presId="urn:microsoft.com/office/officeart/2008/layout/SquareAccentList"/>
    <dgm:cxn modelId="{4FD18EC0-5215-4D51-A8E9-C26A309A3ED7}" type="presParOf" srcId="{AD3D346D-E665-4D15-8EBF-CE0F7DB36ED2}" destId="{3CA5D219-0581-4F42-B7C7-074B7538C992}" srcOrd="1" destOrd="0" presId="urn:microsoft.com/office/officeart/2008/layout/SquareAccentList"/>
    <dgm:cxn modelId="{1103F063-3CA7-4BBF-9BC2-A1C0C1F632AF}" type="presParOf" srcId="{26DDB886-75BB-4ED0-B016-2E8F0AE42EF5}" destId="{D6C662C1-08F0-459E-B0EB-DE30E1922252}" srcOrd="5" destOrd="0" presId="urn:microsoft.com/office/officeart/2008/layout/SquareAccentList"/>
    <dgm:cxn modelId="{2C73787F-64A7-4DDD-9381-B0DF3762D3BC}" type="presParOf" srcId="{D6C662C1-08F0-459E-B0EB-DE30E1922252}" destId="{BAC55024-4C4A-4781-BD2E-82282288C429}" srcOrd="0" destOrd="0" presId="urn:microsoft.com/office/officeart/2008/layout/SquareAccentList"/>
    <dgm:cxn modelId="{F3FDCF66-A3A8-4C49-BB43-676A0FD4C9BE}" type="presParOf" srcId="{D6C662C1-08F0-459E-B0EB-DE30E1922252}" destId="{721C5B06-2E66-4113-9C33-BD22086BEBAB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4C9FAF-D5BE-4EB2-ADD8-3851B61A002E}" type="doc">
      <dgm:prSet loTypeId="urn:microsoft.com/office/officeart/2008/layout/PictureStrip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0D8EECC1-1896-4E9C-A158-50EDA6BBA035}">
      <dgm:prSet phldrT="[Text]" custT="1"/>
      <dgm:spPr>
        <a:solidFill>
          <a:schemeClr val="accent3">
            <a:lumMod val="60000"/>
            <a:lumOff val="40000"/>
            <a:alpha val="40000"/>
          </a:schemeClr>
        </a:solidFill>
        <a:ln>
          <a:noFill/>
        </a:ln>
      </dgm:spPr>
      <dgm:t>
        <a:bodyPr/>
        <a:lstStyle/>
        <a:p>
          <a:r>
            <a:rPr lang="en-IN" sz="1100" b="1" dirty="0" smtClean="0">
              <a:solidFill>
                <a:srgbClr val="3465A4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What is Apache Drill?</a:t>
          </a:r>
        </a:p>
        <a:p>
          <a:r>
            <a:rPr lang="en-IN" sz="11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Drill is an Apache open-source </a:t>
          </a:r>
          <a:r>
            <a:rPr lang="en-IN" sz="1100" b="1" i="1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Schema-free SQL query engine</a:t>
          </a:r>
          <a:r>
            <a:rPr lang="en-IN" sz="11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 for Big Data exploration.</a:t>
          </a:r>
          <a:r>
            <a:rPr lang="en-IN" sz="1100" b="1" dirty="0" smtClean="0">
              <a:solidFill>
                <a:srgbClr val="3465A4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 </a:t>
          </a:r>
          <a:endParaRPr lang="en-IN" sz="1100" dirty="0"/>
        </a:p>
      </dgm:t>
    </dgm:pt>
    <dgm:pt modelId="{0FDB2FD7-A40E-46BC-A69B-0FDA2322203F}" type="parTrans" cxnId="{7F9C882D-EF42-4D24-BC1B-A8FEA8F8377C}">
      <dgm:prSet/>
      <dgm:spPr/>
      <dgm:t>
        <a:bodyPr/>
        <a:lstStyle/>
        <a:p>
          <a:endParaRPr lang="en-IN"/>
        </a:p>
      </dgm:t>
    </dgm:pt>
    <dgm:pt modelId="{F303F3BE-D13C-4F71-B317-5FDF9CA9F9CA}" type="sibTrans" cxnId="{7F9C882D-EF42-4D24-BC1B-A8FEA8F8377C}">
      <dgm:prSet/>
      <dgm:spPr/>
      <dgm:t>
        <a:bodyPr/>
        <a:lstStyle/>
        <a:p>
          <a:endParaRPr lang="en-IN"/>
        </a:p>
      </dgm:t>
    </dgm:pt>
    <dgm:pt modelId="{DFCC024A-531F-46D6-8652-EBF0863136BE}">
      <dgm:prSet phldrT="[Text]" custT="1"/>
      <dgm:spPr>
        <a:solidFill>
          <a:schemeClr val="accent3">
            <a:lumMod val="60000"/>
            <a:lumOff val="40000"/>
            <a:alpha val="40000"/>
          </a:schemeClr>
        </a:solidFill>
        <a:ln>
          <a:noFill/>
        </a:ln>
      </dgm:spPr>
      <dgm:t>
        <a:bodyPr/>
        <a:lstStyle/>
        <a:p>
          <a:endParaRPr lang="en-IN" sz="1100" b="1" dirty="0" smtClean="0">
            <a:solidFill>
              <a:srgbClr val="3465A4"/>
            </a:solidFill>
            <a:latin typeface="Times New Roman" pitchFamily="18" charset="0"/>
            <a:ea typeface="Droid Sans Fallback"/>
            <a:cs typeface="Times New Roman" pitchFamily="18" charset="0"/>
          </a:endParaRPr>
        </a:p>
        <a:p>
          <a:r>
            <a:rPr lang="en-IN" sz="1100" b="1" dirty="0" smtClean="0">
              <a:solidFill>
                <a:srgbClr val="3465A4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History Of Drill</a:t>
          </a:r>
        </a:p>
      </dgm:t>
    </dgm:pt>
    <dgm:pt modelId="{D19DCCE1-8F46-4139-9D20-9EAB6C924037}" type="parTrans" cxnId="{C74150B7-6A7D-479B-BCB7-6F7B0FEB2087}">
      <dgm:prSet/>
      <dgm:spPr/>
      <dgm:t>
        <a:bodyPr/>
        <a:lstStyle/>
        <a:p>
          <a:endParaRPr lang="en-IN"/>
        </a:p>
      </dgm:t>
    </dgm:pt>
    <dgm:pt modelId="{8F2AB77B-7001-41F0-AF32-D0D187DA607F}" type="sibTrans" cxnId="{C74150B7-6A7D-479B-BCB7-6F7B0FEB2087}">
      <dgm:prSet/>
      <dgm:spPr/>
      <dgm:t>
        <a:bodyPr/>
        <a:lstStyle/>
        <a:p>
          <a:endParaRPr lang="en-IN"/>
        </a:p>
      </dgm:t>
    </dgm:pt>
    <dgm:pt modelId="{9A2EA17B-0122-452C-812F-7D46A6C88744}">
      <dgm:prSet phldrT="[Text]" custT="1"/>
      <dgm:spPr>
        <a:solidFill>
          <a:schemeClr val="accent3">
            <a:lumMod val="60000"/>
            <a:lumOff val="40000"/>
            <a:alpha val="40000"/>
          </a:schemeClr>
        </a:solidFill>
        <a:ln>
          <a:noFill/>
        </a:ln>
      </dgm:spPr>
      <dgm:t>
        <a:bodyPr/>
        <a:lstStyle/>
        <a:p>
          <a:r>
            <a:rPr lang="en-IN" sz="1100" b="1" dirty="0" smtClean="0">
              <a:solidFill>
                <a:srgbClr val="3465A4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Why Apache Drill ?</a:t>
          </a:r>
        </a:p>
      </dgm:t>
    </dgm:pt>
    <dgm:pt modelId="{339BBFA1-08FD-44C0-BECC-F3706C67D1F1}" type="parTrans" cxnId="{355800C6-CE54-42DA-AFD4-5172037CD71F}">
      <dgm:prSet/>
      <dgm:spPr/>
      <dgm:t>
        <a:bodyPr/>
        <a:lstStyle/>
        <a:p>
          <a:endParaRPr lang="en-IN"/>
        </a:p>
      </dgm:t>
    </dgm:pt>
    <dgm:pt modelId="{7132EF06-764D-4223-BA62-E8D3D847D933}" type="sibTrans" cxnId="{355800C6-CE54-42DA-AFD4-5172037CD71F}">
      <dgm:prSet/>
      <dgm:spPr/>
      <dgm:t>
        <a:bodyPr/>
        <a:lstStyle/>
        <a:p>
          <a:endParaRPr lang="en-IN"/>
        </a:p>
      </dgm:t>
    </dgm:pt>
    <dgm:pt modelId="{1ED361C1-7592-439E-8710-079D2817C4E0}">
      <dgm:prSet custT="1"/>
      <dgm:spPr>
        <a:solidFill>
          <a:schemeClr val="accent3">
            <a:lumMod val="60000"/>
            <a:lumOff val="40000"/>
            <a:alpha val="40000"/>
          </a:schemeClr>
        </a:solidFill>
      </dgm:spPr>
      <dgm:t>
        <a:bodyPr/>
        <a:lstStyle/>
        <a:p>
          <a:r>
            <a:rPr lang="en-IN" sz="11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Inspired by Google's </a:t>
          </a:r>
          <a:r>
            <a:rPr lang="en-IN" sz="1100" dirty="0" err="1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Dremel</a:t>
          </a:r>
          <a:r>
            <a:rPr lang="en-IN" sz="11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 System (A system for interactively querying large dataset), he founded Drill</a:t>
          </a:r>
          <a:endParaRPr lang="en-IN" sz="1100" dirty="0"/>
        </a:p>
      </dgm:t>
    </dgm:pt>
    <dgm:pt modelId="{1670A96F-334E-4B4E-AF30-D718CD025294}" type="parTrans" cxnId="{DCDA177A-6E54-4029-868F-95F3726875BF}">
      <dgm:prSet/>
      <dgm:spPr/>
      <dgm:t>
        <a:bodyPr/>
        <a:lstStyle/>
        <a:p>
          <a:endParaRPr lang="en-IN"/>
        </a:p>
      </dgm:t>
    </dgm:pt>
    <dgm:pt modelId="{4AD1D6B1-4D77-4E26-A4EA-AB119EEC5F69}" type="sibTrans" cxnId="{DCDA177A-6E54-4029-868F-95F3726875BF}">
      <dgm:prSet/>
      <dgm:spPr/>
      <dgm:t>
        <a:bodyPr/>
        <a:lstStyle/>
        <a:p>
          <a:endParaRPr lang="en-IN"/>
        </a:p>
      </dgm:t>
    </dgm:pt>
    <dgm:pt modelId="{BB2CCB73-6B2E-4B6B-9DF6-9BE243FD9958}">
      <dgm:prSet custT="1"/>
      <dgm:spPr>
        <a:solidFill>
          <a:schemeClr val="accent3">
            <a:lumMod val="60000"/>
            <a:lumOff val="40000"/>
            <a:alpha val="40000"/>
          </a:schemeClr>
        </a:solidFill>
      </dgm:spPr>
      <dgm:t>
        <a:bodyPr/>
        <a:lstStyle/>
        <a:p>
          <a:r>
            <a:rPr lang="en-IN" sz="1100" dirty="0" err="1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Tomer</a:t>
          </a:r>
          <a:r>
            <a:rPr lang="en-IN" sz="11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 </a:t>
          </a:r>
          <a:r>
            <a:rPr lang="en-IN" sz="1100" dirty="0" err="1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Shiran</a:t>
          </a:r>
          <a:r>
            <a:rPr lang="en-IN" sz="11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 , a </a:t>
          </a:r>
          <a:r>
            <a:rPr lang="en-IN" sz="1100" dirty="0" err="1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MapR</a:t>
          </a:r>
          <a:r>
            <a:rPr lang="en-IN" sz="11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 member is the founder of Apache Drill.</a:t>
          </a:r>
          <a:endParaRPr lang="en-IN" sz="1100" dirty="0"/>
        </a:p>
      </dgm:t>
    </dgm:pt>
    <dgm:pt modelId="{445E1AC0-1382-4FB0-93F4-742F49BBCA56}" type="sibTrans" cxnId="{08EDEBB2-4E9C-4815-BA31-9CB007F3B68C}">
      <dgm:prSet/>
      <dgm:spPr/>
      <dgm:t>
        <a:bodyPr/>
        <a:lstStyle/>
        <a:p>
          <a:endParaRPr lang="en-IN"/>
        </a:p>
      </dgm:t>
    </dgm:pt>
    <dgm:pt modelId="{EFDAE608-B5A7-46E2-94A6-D4EC03D75A18}" type="parTrans" cxnId="{08EDEBB2-4E9C-4815-BA31-9CB007F3B68C}">
      <dgm:prSet/>
      <dgm:spPr/>
      <dgm:t>
        <a:bodyPr/>
        <a:lstStyle/>
        <a:p>
          <a:endParaRPr lang="en-IN"/>
        </a:p>
      </dgm:t>
    </dgm:pt>
    <dgm:pt modelId="{CCF6CD72-7ACB-406C-9093-F7C352F5B52E}">
      <dgm:prSet custT="1"/>
      <dgm:spPr>
        <a:solidFill>
          <a:schemeClr val="accent3">
            <a:lumMod val="60000"/>
            <a:lumOff val="40000"/>
            <a:alpha val="40000"/>
          </a:schemeClr>
        </a:solidFill>
      </dgm:spPr>
      <dgm:t>
        <a:bodyPr/>
        <a:lstStyle/>
        <a:p>
          <a:r>
            <a:rPr lang="en-IN" sz="11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Drill is the only distributed SQL engine that </a:t>
          </a:r>
          <a:r>
            <a:rPr lang="en-IN" sz="1100" b="1" i="1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doesn't require schemas</a:t>
          </a:r>
          <a:r>
            <a:rPr lang="en-IN" sz="11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.</a:t>
          </a:r>
          <a:endParaRPr lang="en-IN" sz="1100" dirty="0"/>
        </a:p>
      </dgm:t>
    </dgm:pt>
    <dgm:pt modelId="{4C352149-0B40-40D5-92C8-2BE68FD09445}" type="parTrans" cxnId="{7F863679-0278-4331-AC34-716F33781FEA}">
      <dgm:prSet/>
      <dgm:spPr/>
      <dgm:t>
        <a:bodyPr/>
        <a:lstStyle/>
        <a:p>
          <a:endParaRPr lang="en-IN"/>
        </a:p>
      </dgm:t>
    </dgm:pt>
    <dgm:pt modelId="{3AD1C545-56FF-4C49-8203-11A543D3DBBD}" type="sibTrans" cxnId="{7F863679-0278-4331-AC34-716F33781FEA}">
      <dgm:prSet/>
      <dgm:spPr/>
      <dgm:t>
        <a:bodyPr/>
        <a:lstStyle/>
        <a:p>
          <a:endParaRPr lang="en-IN"/>
        </a:p>
      </dgm:t>
    </dgm:pt>
    <dgm:pt modelId="{C07B7020-37FF-44AB-A6FB-4CC051D60685}">
      <dgm:prSet custT="1"/>
      <dgm:spPr>
        <a:solidFill>
          <a:schemeClr val="accent3">
            <a:lumMod val="60000"/>
            <a:lumOff val="40000"/>
            <a:alpha val="40000"/>
          </a:schemeClr>
        </a:solidFill>
      </dgm:spPr>
      <dgm:t>
        <a:bodyPr/>
        <a:lstStyle/>
        <a:p>
          <a:r>
            <a:rPr lang="en-IN" sz="1100" b="1" i="1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Real SQL</a:t>
          </a:r>
          <a:r>
            <a:rPr lang="en-IN" sz="11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 -- not "SQL-like" : Drill supports the standard SQL:2003 syntax.</a:t>
          </a:r>
          <a:endParaRPr lang="en-IN" sz="1100" dirty="0" smtClean="0">
            <a:latin typeface="Times New Roman" pitchFamily="18" charset="0"/>
            <a:cs typeface="Times New Roman" pitchFamily="18" charset="0"/>
          </a:endParaRPr>
        </a:p>
      </dgm:t>
    </dgm:pt>
    <dgm:pt modelId="{0EB77072-DEAB-4D88-AD08-62177CD618AD}" type="parTrans" cxnId="{E8C3A4C4-2B6D-4052-8356-7076FA0FE771}">
      <dgm:prSet/>
      <dgm:spPr/>
      <dgm:t>
        <a:bodyPr/>
        <a:lstStyle/>
        <a:p>
          <a:endParaRPr lang="en-IN"/>
        </a:p>
      </dgm:t>
    </dgm:pt>
    <dgm:pt modelId="{FC57C93E-94E3-493C-99F3-C8AB8518B323}" type="sibTrans" cxnId="{E8C3A4C4-2B6D-4052-8356-7076FA0FE771}">
      <dgm:prSet/>
      <dgm:spPr/>
      <dgm:t>
        <a:bodyPr/>
        <a:lstStyle/>
        <a:p>
          <a:endParaRPr lang="en-IN"/>
        </a:p>
      </dgm:t>
    </dgm:pt>
    <dgm:pt modelId="{AAF250BA-E728-4029-90DA-E2C0D3AA5F2C}">
      <dgm:prSet custT="1"/>
      <dgm:spPr>
        <a:solidFill>
          <a:schemeClr val="accent3">
            <a:lumMod val="60000"/>
            <a:lumOff val="40000"/>
            <a:alpha val="40000"/>
          </a:schemeClr>
        </a:solidFill>
      </dgm:spPr>
      <dgm:t>
        <a:bodyPr/>
        <a:lstStyle/>
        <a:p>
          <a:r>
            <a:rPr lang="en-IN" sz="11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Access </a:t>
          </a:r>
          <a:r>
            <a:rPr lang="en-IN" sz="1100" b="1" i="1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multiple data sources</a:t>
          </a:r>
          <a:endParaRPr lang="en-IN" sz="1100" dirty="0" smtClean="0">
            <a:latin typeface="Times New Roman" pitchFamily="18" charset="0"/>
            <a:cs typeface="Times New Roman" pitchFamily="18" charset="0"/>
          </a:endParaRPr>
        </a:p>
      </dgm:t>
    </dgm:pt>
    <dgm:pt modelId="{583F4BB1-EBD7-4B58-AB9C-37394CA24AC1}" type="parTrans" cxnId="{F30E8C7E-6FA2-4A2F-AEB4-A91EEAF80339}">
      <dgm:prSet/>
      <dgm:spPr/>
      <dgm:t>
        <a:bodyPr/>
        <a:lstStyle/>
        <a:p>
          <a:endParaRPr lang="en-IN"/>
        </a:p>
      </dgm:t>
    </dgm:pt>
    <dgm:pt modelId="{ABCD9E70-5291-4391-9303-C8BD601C7C36}" type="sibTrans" cxnId="{F30E8C7E-6FA2-4A2F-AEB4-A91EEAF80339}">
      <dgm:prSet/>
      <dgm:spPr/>
      <dgm:t>
        <a:bodyPr/>
        <a:lstStyle/>
        <a:p>
          <a:endParaRPr lang="en-IN"/>
        </a:p>
      </dgm:t>
    </dgm:pt>
    <dgm:pt modelId="{20CCBA3C-7B9F-46D8-AF82-9E864E9F4A8D}">
      <dgm:prSet custT="1"/>
      <dgm:spPr>
        <a:solidFill>
          <a:schemeClr val="accent3">
            <a:lumMod val="60000"/>
            <a:lumOff val="40000"/>
            <a:alpha val="40000"/>
          </a:schemeClr>
        </a:solidFill>
      </dgm:spPr>
      <dgm:t>
        <a:bodyPr/>
        <a:lstStyle/>
        <a:p>
          <a:r>
            <a:rPr lang="en-IN" sz="11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No need to transform the data prior to or during query execution.</a:t>
          </a:r>
          <a:endParaRPr lang="en-IN" sz="1100" dirty="0" smtClean="0">
            <a:latin typeface="Times New Roman" pitchFamily="18" charset="0"/>
            <a:cs typeface="Times New Roman" pitchFamily="18" charset="0"/>
          </a:endParaRPr>
        </a:p>
      </dgm:t>
    </dgm:pt>
    <dgm:pt modelId="{8A053225-0499-44C9-82C2-667F5C4FB405}" type="parTrans" cxnId="{3A565B66-160F-4F35-8540-682C557D8A12}">
      <dgm:prSet/>
      <dgm:spPr/>
      <dgm:t>
        <a:bodyPr/>
        <a:lstStyle/>
        <a:p>
          <a:endParaRPr lang="en-IN"/>
        </a:p>
      </dgm:t>
    </dgm:pt>
    <dgm:pt modelId="{875D271C-7DB8-4BCC-AFE2-5D7795EF47F8}" type="sibTrans" cxnId="{3A565B66-160F-4F35-8540-682C557D8A12}">
      <dgm:prSet/>
      <dgm:spPr/>
      <dgm:t>
        <a:bodyPr/>
        <a:lstStyle/>
        <a:p>
          <a:endParaRPr lang="en-IN"/>
        </a:p>
      </dgm:t>
    </dgm:pt>
    <dgm:pt modelId="{A2683EDC-9673-405B-889B-815AF58FF992}" type="pres">
      <dgm:prSet presAssocID="{754C9FAF-D5BE-4EB2-ADD8-3851B61A00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01085D2-B0C3-4B96-B237-E406441C6AD2}" type="pres">
      <dgm:prSet presAssocID="{0D8EECC1-1896-4E9C-A158-50EDA6BBA035}" presName="composite" presStyleCnt="0"/>
      <dgm:spPr/>
    </dgm:pt>
    <dgm:pt modelId="{59C04663-6D71-4422-B7F4-7F6D716B8ABF}" type="pres">
      <dgm:prSet presAssocID="{0D8EECC1-1896-4E9C-A158-50EDA6BBA035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3F605AC-DAB3-4F70-992F-00638DB31091}" type="pres">
      <dgm:prSet presAssocID="{0D8EECC1-1896-4E9C-A158-50EDA6BBA035}" presName="rect2" presStyleLbl="fgImgPlace1" presStyleIdx="0" presStyleCnt="3" custLinFactNeighborX="-1138" custLinFactNeighborY="1034"/>
      <dgm:spPr>
        <a:blipFill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a:blipFill>
      </dgm:spPr>
    </dgm:pt>
    <dgm:pt modelId="{3FB911BC-91DE-4B12-97C0-3817B3AD62D1}" type="pres">
      <dgm:prSet presAssocID="{F303F3BE-D13C-4F71-B317-5FDF9CA9F9CA}" presName="sibTrans" presStyleCnt="0"/>
      <dgm:spPr/>
    </dgm:pt>
    <dgm:pt modelId="{ADBA3516-3CC0-4F21-AD7A-D8965A8C692C}" type="pres">
      <dgm:prSet presAssocID="{DFCC024A-531F-46D6-8652-EBF0863136BE}" presName="composite" presStyleCnt="0"/>
      <dgm:spPr/>
    </dgm:pt>
    <dgm:pt modelId="{84E045C8-5F5E-4CF8-9207-9A358045E04D}" type="pres">
      <dgm:prSet presAssocID="{DFCC024A-531F-46D6-8652-EBF0863136BE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65A7F2-00CF-4AD6-8EC8-FC06699F00E5}" type="pres">
      <dgm:prSet presAssocID="{DFCC024A-531F-46D6-8652-EBF0863136BE}" presName="rect2" presStyleLbl="fgImgPlace1" presStyleIdx="1" presStyleCnt="3"/>
      <dgm:spPr>
        <a:blipFill rotWithShape="1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a:blipFill>
      </dgm:spPr>
    </dgm:pt>
    <dgm:pt modelId="{6352E6DA-CD7B-4B51-81CF-656E1C5972B4}" type="pres">
      <dgm:prSet presAssocID="{8F2AB77B-7001-41F0-AF32-D0D187DA607F}" presName="sibTrans" presStyleCnt="0"/>
      <dgm:spPr/>
    </dgm:pt>
    <dgm:pt modelId="{77D57FDA-C71D-48B0-9A65-2AB24E99E8C7}" type="pres">
      <dgm:prSet presAssocID="{9A2EA17B-0122-452C-812F-7D46A6C88744}" presName="composite" presStyleCnt="0"/>
      <dgm:spPr/>
    </dgm:pt>
    <dgm:pt modelId="{C3CE9E93-462F-44AC-BAE4-E27F1611D36E}" type="pres">
      <dgm:prSet presAssocID="{9A2EA17B-0122-452C-812F-7D46A6C88744}" presName="rect1" presStyleLbl="trAlignAcc1" presStyleIdx="2" presStyleCnt="3" custScaleX="114143" custLinFactNeighborX="6172" custLinFactNeighborY="-405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A36C78-D40E-4E21-A62D-1994CDC701B5}" type="pres">
      <dgm:prSet presAssocID="{9A2EA17B-0122-452C-812F-7D46A6C88744}" presName="rect2" presStyleLbl="fgImgPlace1" presStyleIdx="2" presStyleCnt="3"/>
      <dgm:spPr>
        <a:blipFill rotWithShape="1">
          <a:blip xmlns:r="http://schemas.openxmlformats.org/officeDocument/2006/relationships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a:blipFill>
      </dgm:spPr>
    </dgm:pt>
  </dgm:ptLst>
  <dgm:cxnLst>
    <dgm:cxn modelId="{DCDA177A-6E54-4029-868F-95F3726875BF}" srcId="{DFCC024A-531F-46D6-8652-EBF0863136BE}" destId="{1ED361C1-7592-439E-8710-079D2817C4E0}" srcOrd="1" destOrd="0" parTransId="{1670A96F-334E-4B4E-AF30-D718CD025294}" sibTransId="{4AD1D6B1-4D77-4E26-A4EA-AB119EEC5F69}"/>
    <dgm:cxn modelId="{7F863679-0278-4331-AC34-716F33781FEA}" srcId="{9A2EA17B-0122-452C-812F-7D46A6C88744}" destId="{CCF6CD72-7ACB-406C-9093-F7C352F5B52E}" srcOrd="0" destOrd="0" parTransId="{4C352149-0B40-40D5-92C8-2BE68FD09445}" sibTransId="{3AD1C545-56FF-4C49-8203-11A543D3DBBD}"/>
    <dgm:cxn modelId="{33FF8B67-982E-4A46-87C1-AD6F11AD18AA}" type="presOf" srcId="{BB2CCB73-6B2E-4B6B-9DF6-9BE243FD9958}" destId="{84E045C8-5F5E-4CF8-9207-9A358045E04D}" srcOrd="0" destOrd="1" presId="urn:microsoft.com/office/officeart/2008/layout/PictureStrips"/>
    <dgm:cxn modelId="{4C475AFE-DB45-4C72-9DA0-C0EC9079C321}" type="presOf" srcId="{0D8EECC1-1896-4E9C-A158-50EDA6BBA035}" destId="{59C04663-6D71-4422-B7F4-7F6D716B8ABF}" srcOrd="0" destOrd="0" presId="urn:microsoft.com/office/officeart/2008/layout/PictureStrips"/>
    <dgm:cxn modelId="{16A6623E-0C04-4DD7-9907-30E62055D7D3}" type="presOf" srcId="{CCF6CD72-7ACB-406C-9093-F7C352F5B52E}" destId="{C3CE9E93-462F-44AC-BAE4-E27F1611D36E}" srcOrd="0" destOrd="1" presId="urn:microsoft.com/office/officeart/2008/layout/PictureStrips"/>
    <dgm:cxn modelId="{23268698-A779-4362-877E-1E08E020410A}" type="presOf" srcId="{20CCBA3C-7B9F-46D8-AF82-9E864E9F4A8D}" destId="{C3CE9E93-462F-44AC-BAE4-E27F1611D36E}" srcOrd="0" destOrd="4" presId="urn:microsoft.com/office/officeart/2008/layout/PictureStrips"/>
    <dgm:cxn modelId="{3A565B66-160F-4F35-8540-682C557D8A12}" srcId="{9A2EA17B-0122-452C-812F-7D46A6C88744}" destId="{20CCBA3C-7B9F-46D8-AF82-9E864E9F4A8D}" srcOrd="3" destOrd="0" parTransId="{8A053225-0499-44C9-82C2-667F5C4FB405}" sibTransId="{875D271C-7DB8-4BCC-AFE2-5D7795EF47F8}"/>
    <dgm:cxn modelId="{D0427D20-503C-4B94-BEC1-47C4A63DA057}" type="presOf" srcId="{9A2EA17B-0122-452C-812F-7D46A6C88744}" destId="{C3CE9E93-462F-44AC-BAE4-E27F1611D36E}" srcOrd="0" destOrd="0" presId="urn:microsoft.com/office/officeart/2008/layout/PictureStrips"/>
    <dgm:cxn modelId="{2228621A-F21C-42C7-9EE6-67B76CE4CD9E}" type="presOf" srcId="{AAF250BA-E728-4029-90DA-E2C0D3AA5F2C}" destId="{C3CE9E93-462F-44AC-BAE4-E27F1611D36E}" srcOrd="0" destOrd="3" presId="urn:microsoft.com/office/officeart/2008/layout/PictureStrips"/>
    <dgm:cxn modelId="{F30E8C7E-6FA2-4A2F-AEB4-A91EEAF80339}" srcId="{9A2EA17B-0122-452C-812F-7D46A6C88744}" destId="{AAF250BA-E728-4029-90DA-E2C0D3AA5F2C}" srcOrd="2" destOrd="0" parTransId="{583F4BB1-EBD7-4B58-AB9C-37394CA24AC1}" sibTransId="{ABCD9E70-5291-4391-9303-C8BD601C7C36}"/>
    <dgm:cxn modelId="{F16291D7-E58F-4A6E-BEB9-5A61FC53F4CF}" type="presOf" srcId="{C07B7020-37FF-44AB-A6FB-4CC051D60685}" destId="{C3CE9E93-462F-44AC-BAE4-E27F1611D36E}" srcOrd="0" destOrd="2" presId="urn:microsoft.com/office/officeart/2008/layout/PictureStrips"/>
    <dgm:cxn modelId="{C74150B7-6A7D-479B-BCB7-6F7B0FEB2087}" srcId="{754C9FAF-D5BE-4EB2-ADD8-3851B61A002E}" destId="{DFCC024A-531F-46D6-8652-EBF0863136BE}" srcOrd="1" destOrd="0" parTransId="{D19DCCE1-8F46-4139-9D20-9EAB6C924037}" sibTransId="{8F2AB77B-7001-41F0-AF32-D0D187DA607F}"/>
    <dgm:cxn modelId="{7F9C882D-EF42-4D24-BC1B-A8FEA8F8377C}" srcId="{754C9FAF-D5BE-4EB2-ADD8-3851B61A002E}" destId="{0D8EECC1-1896-4E9C-A158-50EDA6BBA035}" srcOrd="0" destOrd="0" parTransId="{0FDB2FD7-A40E-46BC-A69B-0FDA2322203F}" sibTransId="{F303F3BE-D13C-4F71-B317-5FDF9CA9F9CA}"/>
    <dgm:cxn modelId="{0B52448E-51C7-41C4-BA3C-7406994DD352}" type="presOf" srcId="{1ED361C1-7592-439E-8710-079D2817C4E0}" destId="{84E045C8-5F5E-4CF8-9207-9A358045E04D}" srcOrd="0" destOrd="2" presId="urn:microsoft.com/office/officeart/2008/layout/PictureStrips"/>
    <dgm:cxn modelId="{08EDEBB2-4E9C-4815-BA31-9CB007F3B68C}" srcId="{DFCC024A-531F-46D6-8652-EBF0863136BE}" destId="{BB2CCB73-6B2E-4B6B-9DF6-9BE243FD9958}" srcOrd="0" destOrd="0" parTransId="{EFDAE608-B5A7-46E2-94A6-D4EC03D75A18}" sibTransId="{445E1AC0-1382-4FB0-93F4-742F49BBCA56}"/>
    <dgm:cxn modelId="{5E04ADAB-F9EF-4B31-A604-D05898F99D25}" type="presOf" srcId="{754C9FAF-D5BE-4EB2-ADD8-3851B61A002E}" destId="{A2683EDC-9673-405B-889B-815AF58FF992}" srcOrd="0" destOrd="0" presId="urn:microsoft.com/office/officeart/2008/layout/PictureStrips"/>
    <dgm:cxn modelId="{02BFB3FB-7D05-4FBE-A6A1-9085F15984D0}" type="presOf" srcId="{DFCC024A-531F-46D6-8652-EBF0863136BE}" destId="{84E045C8-5F5E-4CF8-9207-9A358045E04D}" srcOrd="0" destOrd="0" presId="urn:microsoft.com/office/officeart/2008/layout/PictureStrips"/>
    <dgm:cxn modelId="{E8C3A4C4-2B6D-4052-8356-7076FA0FE771}" srcId="{9A2EA17B-0122-452C-812F-7D46A6C88744}" destId="{C07B7020-37FF-44AB-A6FB-4CC051D60685}" srcOrd="1" destOrd="0" parTransId="{0EB77072-DEAB-4D88-AD08-62177CD618AD}" sibTransId="{FC57C93E-94E3-493C-99F3-C8AB8518B323}"/>
    <dgm:cxn modelId="{355800C6-CE54-42DA-AFD4-5172037CD71F}" srcId="{754C9FAF-D5BE-4EB2-ADD8-3851B61A002E}" destId="{9A2EA17B-0122-452C-812F-7D46A6C88744}" srcOrd="2" destOrd="0" parTransId="{339BBFA1-08FD-44C0-BECC-F3706C67D1F1}" sibTransId="{7132EF06-764D-4223-BA62-E8D3D847D933}"/>
    <dgm:cxn modelId="{368EDB76-D3D9-4969-9DFF-17B0AF257E07}" type="presParOf" srcId="{A2683EDC-9673-405B-889B-815AF58FF992}" destId="{201085D2-B0C3-4B96-B237-E406441C6AD2}" srcOrd="0" destOrd="0" presId="urn:microsoft.com/office/officeart/2008/layout/PictureStrips"/>
    <dgm:cxn modelId="{C7C307C6-181A-4A81-A065-54DA816012C1}" type="presParOf" srcId="{201085D2-B0C3-4B96-B237-E406441C6AD2}" destId="{59C04663-6D71-4422-B7F4-7F6D716B8ABF}" srcOrd="0" destOrd="0" presId="urn:microsoft.com/office/officeart/2008/layout/PictureStrips"/>
    <dgm:cxn modelId="{EA471BE6-5181-4AD4-B75B-447B87A640C9}" type="presParOf" srcId="{201085D2-B0C3-4B96-B237-E406441C6AD2}" destId="{63F605AC-DAB3-4F70-992F-00638DB31091}" srcOrd="1" destOrd="0" presId="urn:microsoft.com/office/officeart/2008/layout/PictureStrips"/>
    <dgm:cxn modelId="{2C4CB24E-5C3E-4438-ABD0-BCEDEC419859}" type="presParOf" srcId="{A2683EDC-9673-405B-889B-815AF58FF992}" destId="{3FB911BC-91DE-4B12-97C0-3817B3AD62D1}" srcOrd="1" destOrd="0" presId="urn:microsoft.com/office/officeart/2008/layout/PictureStrips"/>
    <dgm:cxn modelId="{CB5E6005-BADB-4779-95D5-AE043B005474}" type="presParOf" srcId="{A2683EDC-9673-405B-889B-815AF58FF992}" destId="{ADBA3516-3CC0-4F21-AD7A-D8965A8C692C}" srcOrd="2" destOrd="0" presId="urn:microsoft.com/office/officeart/2008/layout/PictureStrips"/>
    <dgm:cxn modelId="{61DA5567-5C7E-4E36-B999-A20CA81C409F}" type="presParOf" srcId="{ADBA3516-3CC0-4F21-AD7A-D8965A8C692C}" destId="{84E045C8-5F5E-4CF8-9207-9A358045E04D}" srcOrd="0" destOrd="0" presId="urn:microsoft.com/office/officeart/2008/layout/PictureStrips"/>
    <dgm:cxn modelId="{D9B76637-E184-421E-B3C4-869E97084AAE}" type="presParOf" srcId="{ADBA3516-3CC0-4F21-AD7A-D8965A8C692C}" destId="{3C65A7F2-00CF-4AD6-8EC8-FC06699F00E5}" srcOrd="1" destOrd="0" presId="urn:microsoft.com/office/officeart/2008/layout/PictureStrips"/>
    <dgm:cxn modelId="{45839C42-C9BA-4CB7-8FF3-E68EDC0ECC32}" type="presParOf" srcId="{A2683EDC-9673-405B-889B-815AF58FF992}" destId="{6352E6DA-CD7B-4B51-81CF-656E1C5972B4}" srcOrd="3" destOrd="0" presId="urn:microsoft.com/office/officeart/2008/layout/PictureStrips"/>
    <dgm:cxn modelId="{D967F411-4BA1-4638-A347-AEB64B8B8D76}" type="presParOf" srcId="{A2683EDC-9673-405B-889B-815AF58FF992}" destId="{77D57FDA-C71D-48B0-9A65-2AB24E99E8C7}" srcOrd="4" destOrd="0" presId="urn:microsoft.com/office/officeart/2008/layout/PictureStrips"/>
    <dgm:cxn modelId="{1F8F6B26-D4AB-4E27-960D-24F4E8FEABE1}" type="presParOf" srcId="{77D57FDA-C71D-48B0-9A65-2AB24E99E8C7}" destId="{C3CE9E93-462F-44AC-BAE4-E27F1611D36E}" srcOrd="0" destOrd="0" presId="urn:microsoft.com/office/officeart/2008/layout/PictureStrips"/>
    <dgm:cxn modelId="{1DE6F3B4-C971-4994-977D-2008D13F2F2A}" type="presParOf" srcId="{77D57FDA-C71D-48B0-9A65-2AB24E99E8C7}" destId="{2AA36C78-D40E-4E21-A62D-1994CDC701B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EA1711-38F1-4D65-8B9F-917305F7D2A8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50E1766D-D580-4978-BE3A-8D298CDFE3C8}">
      <dgm:prSet phldrT="[Text]" custT="1"/>
      <dgm:spPr/>
      <dgm:t>
        <a:bodyPr/>
        <a:lstStyle/>
        <a:p>
          <a:r>
            <a:rPr lang="en-IN" sz="1600" i="1" dirty="0" smtClean="0">
              <a:latin typeface="Times New Roman" pitchFamily="18" charset="0"/>
              <a:cs typeface="Times New Roman" pitchFamily="18" charset="0"/>
            </a:rPr>
            <a:t>HBase </a:t>
          </a:r>
          <a:endParaRPr lang="en-IN" sz="1600" i="1" dirty="0"/>
        </a:p>
      </dgm:t>
    </dgm:pt>
    <dgm:pt modelId="{87A62CE7-B7F4-4032-9532-A98E76C86887}" type="parTrans" cxnId="{96C78688-4C96-4D75-AD4F-882893376018}">
      <dgm:prSet/>
      <dgm:spPr/>
      <dgm:t>
        <a:bodyPr/>
        <a:lstStyle/>
        <a:p>
          <a:endParaRPr lang="en-IN"/>
        </a:p>
      </dgm:t>
    </dgm:pt>
    <dgm:pt modelId="{3592279D-A3CD-47BB-8472-37AA40E6C7A5}" type="sibTrans" cxnId="{96C78688-4C96-4D75-AD4F-882893376018}">
      <dgm:prSet/>
      <dgm:spPr/>
      <dgm:t>
        <a:bodyPr/>
        <a:lstStyle/>
        <a:p>
          <a:endParaRPr lang="en-IN"/>
        </a:p>
      </dgm:t>
    </dgm:pt>
    <dgm:pt modelId="{8CBEA7D0-DD47-43BF-B0E1-1AEAB20CA8DB}">
      <dgm:prSet phldrT="[Text]" custT="1"/>
      <dgm:spPr/>
      <dgm:t>
        <a:bodyPr/>
        <a:lstStyle/>
        <a:p>
          <a:r>
            <a:rPr lang="en-IN" sz="1600" i="1" dirty="0" smtClean="0">
              <a:latin typeface="Times New Roman" pitchFamily="18" charset="0"/>
              <a:cs typeface="Times New Roman" pitchFamily="18" charset="0"/>
            </a:rPr>
            <a:t>Hive</a:t>
          </a:r>
          <a:endParaRPr lang="en-IN" sz="1600" i="1" dirty="0"/>
        </a:p>
      </dgm:t>
    </dgm:pt>
    <dgm:pt modelId="{755671FE-1317-4090-A4C2-3D75B64563A5}" type="parTrans" cxnId="{2007D4A8-D76F-4D61-98AF-6BE7B0CDF2A7}">
      <dgm:prSet/>
      <dgm:spPr/>
      <dgm:t>
        <a:bodyPr/>
        <a:lstStyle/>
        <a:p>
          <a:endParaRPr lang="en-IN"/>
        </a:p>
      </dgm:t>
    </dgm:pt>
    <dgm:pt modelId="{DFB63931-8E21-4DF6-B43D-4CBF5167F713}" type="sibTrans" cxnId="{2007D4A8-D76F-4D61-98AF-6BE7B0CDF2A7}">
      <dgm:prSet/>
      <dgm:spPr/>
      <dgm:t>
        <a:bodyPr/>
        <a:lstStyle/>
        <a:p>
          <a:endParaRPr lang="en-IN"/>
        </a:p>
      </dgm:t>
    </dgm:pt>
    <dgm:pt modelId="{72024FC3-94AD-4EFF-8E81-773D0C941767}">
      <dgm:prSet phldrT="[Text]" custT="1"/>
      <dgm:spPr/>
      <dgm:t>
        <a:bodyPr/>
        <a:lstStyle/>
        <a:p>
          <a:r>
            <a:rPr lang="en-IN" sz="1600" i="1" dirty="0" smtClean="0">
              <a:latin typeface="Times New Roman" pitchFamily="18" charset="0"/>
              <a:cs typeface="Times New Roman" pitchFamily="18" charset="0"/>
            </a:rPr>
            <a:t>File</a:t>
          </a:r>
        </a:p>
        <a:p>
          <a:r>
            <a:rPr lang="en-IN" sz="1600" i="1" dirty="0" smtClean="0">
              <a:latin typeface="Times New Roman" pitchFamily="18" charset="0"/>
              <a:cs typeface="Times New Roman" pitchFamily="18" charset="0"/>
            </a:rPr>
            <a:t> systems</a:t>
          </a:r>
          <a:endParaRPr lang="en-IN" sz="1600" i="1" dirty="0"/>
        </a:p>
      </dgm:t>
    </dgm:pt>
    <dgm:pt modelId="{DF31530E-A088-4E09-B6CA-CE99EDA9BFF5}" type="parTrans" cxnId="{4843DF7E-555E-46CD-BD7B-2D2FE46F3A60}">
      <dgm:prSet/>
      <dgm:spPr/>
      <dgm:t>
        <a:bodyPr/>
        <a:lstStyle/>
        <a:p>
          <a:endParaRPr lang="en-IN"/>
        </a:p>
      </dgm:t>
    </dgm:pt>
    <dgm:pt modelId="{A0231EAF-90B1-4DDB-A1E2-DECDBBCA44B9}" type="sibTrans" cxnId="{4843DF7E-555E-46CD-BD7B-2D2FE46F3A60}">
      <dgm:prSet/>
      <dgm:spPr/>
      <dgm:t>
        <a:bodyPr/>
        <a:lstStyle/>
        <a:p>
          <a:endParaRPr lang="en-IN"/>
        </a:p>
      </dgm:t>
    </dgm:pt>
    <dgm:pt modelId="{F85783D1-5504-4059-9684-10E6F57E9071}">
      <dgm:prSet phldrT="[Text]" custT="1"/>
      <dgm:spPr/>
      <dgm:t>
        <a:bodyPr/>
        <a:lstStyle/>
        <a:p>
          <a:r>
            <a:rPr lang="en-IN" sz="1600" i="1" dirty="0" smtClean="0">
              <a:latin typeface="Times New Roman" pitchFamily="18" charset="0"/>
              <a:cs typeface="Times New Roman" pitchFamily="18" charset="0"/>
            </a:rPr>
            <a:t>RDBMS</a:t>
          </a:r>
          <a:endParaRPr lang="en-IN" sz="1600" i="1" dirty="0"/>
        </a:p>
      </dgm:t>
    </dgm:pt>
    <dgm:pt modelId="{98EFDCB8-CD43-4B31-A5CB-A3338EE14487}" type="parTrans" cxnId="{7EC4BB6A-3551-41E0-8030-4BAB514369A2}">
      <dgm:prSet/>
      <dgm:spPr/>
      <dgm:t>
        <a:bodyPr/>
        <a:lstStyle/>
        <a:p>
          <a:endParaRPr lang="en-IN"/>
        </a:p>
      </dgm:t>
    </dgm:pt>
    <dgm:pt modelId="{319D6C7E-10B8-4168-B7E8-40DED9A1B84B}" type="sibTrans" cxnId="{7EC4BB6A-3551-41E0-8030-4BAB514369A2}">
      <dgm:prSet/>
      <dgm:spPr/>
      <dgm:t>
        <a:bodyPr/>
        <a:lstStyle/>
        <a:p>
          <a:endParaRPr lang="en-IN"/>
        </a:p>
      </dgm:t>
    </dgm:pt>
    <dgm:pt modelId="{959E92D6-38C5-4BAD-967B-D06273255D82}">
      <dgm:prSet phldrT="[Text]" custT="1"/>
      <dgm:spPr/>
      <dgm:t>
        <a:bodyPr/>
        <a:lstStyle/>
        <a:p>
          <a:r>
            <a:rPr lang="en-IN" sz="1600" i="1" dirty="0" smtClean="0">
              <a:latin typeface="Times New Roman" pitchFamily="18" charset="0"/>
              <a:cs typeface="Times New Roman" pitchFamily="18" charset="0"/>
            </a:rPr>
            <a:t>MongoDB</a:t>
          </a:r>
          <a:endParaRPr lang="en-IN" sz="1600" i="1" dirty="0"/>
        </a:p>
      </dgm:t>
    </dgm:pt>
    <dgm:pt modelId="{9A1AAB82-0A99-4DFF-99E6-BE8DC4B6944C}" type="parTrans" cxnId="{63BD0117-664F-42C6-AAA9-F1938B4413B6}">
      <dgm:prSet/>
      <dgm:spPr/>
      <dgm:t>
        <a:bodyPr/>
        <a:lstStyle/>
        <a:p>
          <a:endParaRPr lang="en-IN"/>
        </a:p>
      </dgm:t>
    </dgm:pt>
    <dgm:pt modelId="{D2997381-38F5-45BA-9C69-F60081D862A2}" type="sibTrans" cxnId="{63BD0117-664F-42C6-AAA9-F1938B4413B6}">
      <dgm:prSet/>
      <dgm:spPr/>
      <dgm:t>
        <a:bodyPr/>
        <a:lstStyle/>
        <a:p>
          <a:endParaRPr lang="en-IN"/>
        </a:p>
      </dgm:t>
    </dgm:pt>
    <dgm:pt modelId="{A7593340-F233-4C06-B425-2203B96C9F3B}">
      <dgm:prSet phldrT="[Text]" custT="1"/>
      <dgm:spPr/>
      <dgm:t>
        <a:bodyPr/>
        <a:lstStyle/>
        <a:p>
          <a:r>
            <a:rPr lang="en-US" sz="1600" b="1" dirty="0" smtClean="0"/>
            <a:t>Data </a:t>
          </a:r>
        </a:p>
        <a:p>
          <a:r>
            <a:rPr lang="en-US" sz="1600" b="1" dirty="0" smtClean="0"/>
            <a:t>Sources</a:t>
          </a:r>
          <a:endParaRPr lang="en-IN" sz="1600" b="1" dirty="0"/>
        </a:p>
      </dgm:t>
    </dgm:pt>
    <dgm:pt modelId="{9476D2D6-480C-4EF1-BD88-4CC76C74FB6C}" type="parTrans" cxnId="{26720E7D-49FC-47B0-A954-7DCDEEB9C996}">
      <dgm:prSet/>
      <dgm:spPr/>
      <dgm:t>
        <a:bodyPr/>
        <a:lstStyle/>
        <a:p>
          <a:endParaRPr lang="en-IN"/>
        </a:p>
      </dgm:t>
    </dgm:pt>
    <dgm:pt modelId="{AD849322-C1F3-4B1B-A234-5FD4DBC847D0}" type="sibTrans" cxnId="{26720E7D-49FC-47B0-A954-7DCDEEB9C996}">
      <dgm:prSet/>
      <dgm:spPr/>
      <dgm:t>
        <a:bodyPr/>
        <a:lstStyle/>
        <a:p>
          <a:endParaRPr lang="en-IN"/>
        </a:p>
      </dgm:t>
    </dgm:pt>
    <dgm:pt modelId="{8276375C-D766-4AB6-B0D4-CF22A99AC631}" type="pres">
      <dgm:prSet presAssocID="{1DEA1711-38F1-4D65-8B9F-917305F7D2A8}" presName="compositeShape" presStyleCnt="0">
        <dgm:presLayoutVars>
          <dgm:chMax val="7"/>
          <dgm:dir/>
          <dgm:resizeHandles val="exact"/>
        </dgm:presLayoutVars>
      </dgm:prSet>
      <dgm:spPr/>
    </dgm:pt>
    <dgm:pt modelId="{4AB8E087-9B82-49D0-9E6F-4065F9CF30EB}" type="pres">
      <dgm:prSet presAssocID="{50E1766D-D580-4978-BE3A-8D298CDFE3C8}" presName="circ1" presStyleLbl="vennNode1" presStyleIdx="0" presStyleCnt="6" custLinFactNeighborX="-2091" custLinFactNeighborY="-25737"/>
      <dgm:spPr/>
    </dgm:pt>
    <dgm:pt modelId="{BF14C18C-3606-48B9-BE23-D175A76FAAB2}" type="pres">
      <dgm:prSet presAssocID="{50E1766D-D580-4978-BE3A-8D298CDFE3C8}" presName="circ1Tx" presStyleLbl="revTx" presStyleIdx="0" presStyleCnt="0" custLinFactNeighborX="1090" custLinFactNeighborY="855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F488C7-3B76-45AD-AFCB-7D7ABE176582}" type="pres">
      <dgm:prSet presAssocID="{8CBEA7D0-DD47-43BF-B0E1-1AEAB20CA8DB}" presName="circ2" presStyleLbl="vennNode1" presStyleIdx="1" presStyleCnt="6" custLinFactNeighborX="29818" custLinFactNeighborY="1202"/>
      <dgm:spPr/>
    </dgm:pt>
    <dgm:pt modelId="{043572CB-2326-45E3-97BF-BF4AE6CD3A97}" type="pres">
      <dgm:prSet presAssocID="{8CBEA7D0-DD47-43BF-B0E1-1AEAB20CA8DB}" presName="circ2Tx" presStyleLbl="revTx" presStyleIdx="0" presStyleCnt="0" custLinFactX="-85732" custLinFactNeighborX="-100000" custLinFactNeighborY="624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C9CE73-0388-4480-8C84-9F51676C26C5}" type="pres">
      <dgm:prSet presAssocID="{72024FC3-94AD-4EFF-8E81-773D0C941767}" presName="circ3" presStyleLbl="vennNode1" presStyleIdx="2" presStyleCnt="6" custLinFactNeighborX="-819" custLinFactNeighborY="44424"/>
      <dgm:spPr/>
    </dgm:pt>
    <dgm:pt modelId="{E40C7D31-4A10-4A9A-9BBA-ED7E3A368EBF}" type="pres">
      <dgm:prSet presAssocID="{72024FC3-94AD-4EFF-8E81-773D0C941767}" presName="circ3Tx" presStyleLbl="revTx" presStyleIdx="0" presStyleCnt="0" custLinFactNeighborX="-72283" custLinFactNeighborY="-790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2893F9-454E-4162-A999-E61ED3C46150}" type="pres">
      <dgm:prSet presAssocID="{959E92D6-38C5-4BAD-967B-D06273255D82}" presName="circ4" presStyleLbl="vennNode1" presStyleIdx="3" presStyleCnt="6" custLinFactNeighborX="-46111" custLinFactNeighborY="26201"/>
      <dgm:spPr/>
    </dgm:pt>
    <dgm:pt modelId="{351D4165-0FAE-44E6-85FF-EC444565F048}" type="pres">
      <dgm:prSet presAssocID="{959E92D6-38C5-4BAD-967B-D06273255D82}" presName="circ4Tx" presStyleLbl="revTx" presStyleIdx="0" presStyleCnt="0" custLinFactNeighborX="26399" custLinFactNeighborY="-902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7735A3-E763-486B-B7D7-F0FA53EA9CD7}" type="pres">
      <dgm:prSet presAssocID="{F85783D1-5504-4059-9684-10E6F57E9071}" presName="circ5" presStyleLbl="vennNode1" presStyleIdx="4" presStyleCnt="6" custLinFactNeighborX="-37328" custLinFactNeighborY="-32073"/>
      <dgm:spPr/>
    </dgm:pt>
    <dgm:pt modelId="{E924E13F-9029-49E4-8F3B-ECF7C70CC143}" type="pres">
      <dgm:prSet presAssocID="{F85783D1-5504-4059-9684-10E6F57E9071}" presName="circ5Tx" presStyleLbl="revTx" presStyleIdx="0" presStyleCnt="0" custLinFactNeighborX="86138" custLinFactNeighborY="157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E11A06-F960-4181-97C7-2C251027B33B}" type="pres">
      <dgm:prSet presAssocID="{A7593340-F233-4C06-B425-2203B96C9F3B}" presName="circ6" presStyleLbl="vennNode1" presStyleIdx="5" presStyleCnt="6" custLinFactNeighborX="30183" custLinFactNeighborY="27274"/>
      <dgm:spPr/>
    </dgm:pt>
    <dgm:pt modelId="{C6F1B1C1-9B06-4B9D-8B7A-E0EA2555CDF8}" type="pres">
      <dgm:prSet presAssocID="{A7593340-F233-4C06-B425-2203B96C9F3B}" presName="circ6Tx" presStyleLbl="revTx" presStyleIdx="0" presStyleCnt="0" custLinFactX="25480" custLinFactNeighborX="100000" custLinFactNeighborY="859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4FAF2F7-F26C-45A7-B885-AC37BCFBF794}" type="presOf" srcId="{A7593340-F233-4C06-B425-2203B96C9F3B}" destId="{C6F1B1C1-9B06-4B9D-8B7A-E0EA2555CDF8}" srcOrd="0" destOrd="0" presId="urn:microsoft.com/office/officeart/2005/8/layout/venn1"/>
    <dgm:cxn modelId="{3B7DCE02-FDD9-4EC5-9B8C-3ED8CA2F617D}" type="presOf" srcId="{8CBEA7D0-DD47-43BF-B0E1-1AEAB20CA8DB}" destId="{043572CB-2326-45E3-97BF-BF4AE6CD3A97}" srcOrd="0" destOrd="0" presId="urn:microsoft.com/office/officeart/2005/8/layout/venn1"/>
    <dgm:cxn modelId="{48B55BD6-A2F2-4F06-8809-9F0E7CA60A94}" type="presOf" srcId="{1DEA1711-38F1-4D65-8B9F-917305F7D2A8}" destId="{8276375C-D766-4AB6-B0D4-CF22A99AC631}" srcOrd="0" destOrd="0" presId="urn:microsoft.com/office/officeart/2005/8/layout/venn1"/>
    <dgm:cxn modelId="{4843DF7E-555E-46CD-BD7B-2D2FE46F3A60}" srcId="{1DEA1711-38F1-4D65-8B9F-917305F7D2A8}" destId="{72024FC3-94AD-4EFF-8E81-773D0C941767}" srcOrd="2" destOrd="0" parTransId="{DF31530E-A088-4E09-B6CA-CE99EDA9BFF5}" sibTransId="{A0231EAF-90B1-4DDB-A1E2-DECDBBCA44B9}"/>
    <dgm:cxn modelId="{0170F94D-D93D-43FB-B981-4BA588BC5991}" type="presOf" srcId="{72024FC3-94AD-4EFF-8E81-773D0C941767}" destId="{E40C7D31-4A10-4A9A-9BBA-ED7E3A368EBF}" srcOrd="0" destOrd="0" presId="urn:microsoft.com/office/officeart/2005/8/layout/venn1"/>
    <dgm:cxn modelId="{5DBEE77A-A278-4165-8492-32F6C20E3B8E}" type="presOf" srcId="{959E92D6-38C5-4BAD-967B-D06273255D82}" destId="{351D4165-0FAE-44E6-85FF-EC444565F048}" srcOrd="0" destOrd="0" presId="urn:microsoft.com/office/officeart/2005/8/layout/venn1"/>
    <dgm:cxn modelId="{96C78688-4C96-4D75-AD4F-882893376018}" srcId="{1DEA1711-38F1-4D65-8B9F-917305F7D2A8}" destId="{50E1766D-D580-4978-BE3A-8D298CDFE3C8}" srcOrd="0" destOrd="0" parTransId="{87A62CE7-B7F4-4032-9532-A98E76C86887}" sibTransId="{3592279D-A3CD-47BB-8472-37AA40E6C7A5}"/>
    <dgm:cxn modelId="{55313184-B051-42C6-8667-CE2A8A3C8259}" type="presOf" srcId="{F85783D1-5504-4059-9684-10E6F57E9071}" destId="{E924E13F-9029-49E4-8F3B-ECF7C70CC143}" srcOrd="0" destOrd="0" presId="urn:microsoft.com/office/officeart/2005/8/layout/venn1"/>
    <dgm:cxn modelId="{7EC4BB6A-3551-41E0-8030-4BAB514369A2}" srcId="{1DEA1711-38F1-4D65-8B9F-917305F7D2A8}" destId="{F85783D1-5504-4059-9684-10E6F57E9071}" srcOrd="4" destOrd="0" parTransId="{98EFDCB8-CD43-4B31-A5CB-A3338EE14487}" sibTransId="{319D6C7E-10B8-4168-B7E8-40DED9A1B84B}"/>
    <dgm:cxn modelId="{63BD0117-664F-42C6-AAA9-F1938B4413B6}" srcId="{1DEA1711-38F1-4D65-8B9F-917305F7D2A8}" destId="{959E92D6-38C5-4BAD-967B-D06273255D82}" srcOrd="3" destOrd="0" parTransId="{9A1AAB82-0A99-4DFF-99E6-BE8DC4B6944C}" sibTransId="{D2997381-38F5-45BA-9C69-F60081D862A2}"/>
    <dgm:cxn modelId="{2007D4A8-D76F-4D61-98AF-6BE7B0CDF2A7}" srcId="{1DEA1711-38F1-4D65-8B9F-917305F7D2A8}" destId="{8CBEA7D0-DD47-43BF-B0E1-1AEAB20CA8DB}" srcOrd="1" destOrd="0" parTransId="{755671FE-1317-4090-A4C2-3D75B64563A5}" sibTransId="{DFB63931-8E21-4DF6-B43D-4CBF5167F713}"/>
    <dgm:cxn modelId="{4C79E563-4B20-47CA-809B-D616DCDE4C36}" type="presOf" srcId="{50E1766D-D580-4978-BE3A-8D298CDFE3C8}" destId="{BF14C18C-3606-48B9-BE23-D175A76FAAB2}" srcOrd="0" destOrd="0" presId="urn:microsoft.com/office/officeart/2005/8/layout/venn1"/>
    <dgm:cxn modelId="{26720E7D-49FC-47B0-A954-7DCDEEB9C996}" srcId="{1DEA1711-38F1-4D65-8B9F-917305F7D2A8}" destId="{A7593340-F233-4C06-B425-2203B96C9F3B}" srcOrd="5" destOrd="0" parTransId="{9476D2D6-480C-4EF1-BD88-4CC76C74FB6C}" sibTransId="{AD849322-C1F3-4B1B-A234-5FD4DBC847D0}"/>
    <dgm:cxn modelId="{178F0AFD-3210-48FD-83C7-64D75CDAA874}" type="presParOf" srcId="{8276375C-D766-4AB6-B0D4-CF22A99AC631}" destId="{4AB8E087-9B82-49D0-9E6F-4065F9CF30EB}" srcOrd="0" destOrd="0" presId="urn:microsoft.com/office/officeart/2005/8/layout/venn1"/>
    <dgm:cxn modelId="{6F3D542B-EE9C-4D07-B5D5-DD9A2257B803}" type="presParOf" srcId="{8276375C-D766-4AB6-B0D4-CF22A99AC631}" destId="{BF14C18C-3606-48B9-BE23-D175A76FAAB2}" srcOrd="1" destOrd="0" presId="urn:microsoft.com/office/officeart/2005/8/layout/venn1"/>
    <dgm:cxn modelId="{2E71B597-0271-4701-9943-C03435AB187F}" type="presParOf" srcId="{8276375C-D766-4AB6-B0D4-CF22A99AC631}" destId="{E7F488C7-3B76-45AD-AFCB-7D7ABE176582}" srcOrd="2" destOrd="0" presId="urn:microsoft.com/office/officeart/2005/8/layout/venn1"/>
    <dgm:cxn modelId="{14103546-BAF6-4E15-A97E-B2778B22883C}" type="presParOf" srcId="{8276375C-D766-4AB6-B0D4-CF22A99AC631}" destId="{043572CB-2326-45E3-97BF-BF4AE6CD3A97}" srcOrd="3" destOrd="0" presId="urn:microsoft.com/office/officeart/2005/8/layout/venn1"/>
    <dgm:cxn modelId="{33E2A223-951F-4C73-8A5C-20A2CA416C6C}" type="presParOf" srcId="{8276375C-D766-4AB6-B0D4-CF22A99AC631}" destId="{5DC9CE73-0388-4480-8C84-9F51676C26C5}" srcOrd="4" destOrd="0" presId="urn:microsoft.com/office/officeart/2005/8/layout/venn1"/>
    <dgm:cxn modelId="{0E4A68D5-5EC4-4AF9-9CE7-28BAD76A0473}" type="presParOf" srcId="{8276375C-D766-4AB6-B0D4-CF22A99AC631}" destId="{E40C7D31-4A10-4A9A-9BBA-ED7E3A368EBF}" srcOrd="5" destOrd="0" presId="urn:microsoft.com/office/officeart/2005/8/layout/venn1"/>
    <dgm:cxn modelId="{DCDEAF1F-0328-4604-9C41-34256C31CD8D}" type="presParOf" srcId="{8276375C-D766-4AB6-B0D4-CF22A99AC631}" destId="{152893F9-454E-4162-A999-E61ED3C46150}" srcOrd="6" destOrd="0" presId="urn:microsoft.com/office/officeart/2005/8/layout/venn1"/>
    <dgm:cxn modelId="{5825B898-91CD-4A7C-92A4-80D57CD2E13C}" type="presParOf" srcId="{8276375C-D766-4AB6-B0D4-CF22A99AC631}" destId="{351D4165-0FAE-44E6-85FF-EC444565F048}" srcOrd="7" destOrd="0" presId="urn:microsoft.com/office/officeart/2005/8/layout/venn1"/>
    <dgm:cxn modelId="{F95B3D3D-A125-47A7-853C-51B49DBDEE82}" type="presParOf" srcId="{8276375C-D766-4AB6-B0D4-CF22A99AC631}" destId="{CA7735A3-E763-486B-B7D7-F0FA53EA9CD7}" srcOrd="8" destOrd="0" presId="urn:microsoft.com/office/officeart/2005/8/layout/venn1"/>
    <dgm:cxn modelId="{8C05D23E-ACEE-4435-9780-8A1ADFA541EF}" type="presParOf" srcId="{8276375C-D766-4AB6-B0D4-CF22A99AC631}" destId="{E924E13F-9029-49E4-8F3B-ECF7C70CC143}" srcOrd="9" destOrd="0" presId="urn:microsoft.com/office/officeart/2005/8/layout/venn1"/>
    <dgm:cxn modelId="{2349BF06-4BBA-47A6-8B80-D9C56A33CB4D}" type="presParOf" srcId="{8276375C-D766-4AB6-B0D4-CF22A99AC631}" destId="{7AE11A06-F960-4181-97C7-2C251027B33B}" srcOrd="10" destOrd="0" presId="urn:microsoft.com/office/officeart/2005/8/layout/venn1"/>
    <dgm:cxn modelId="{DAA93D7F-BB5B-401D-A56C-8EFA6FE0FCA3}" type="presParOf" srcId="{8276375C-D766-4AB6-B0D4-CF22A99AC631}" destId="{C6F1B1C1-9B06-4B9D-8B7A-E0EA2555CDF8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7BDE2-C640-487C-BDE7-ACF282655AF6}">
      <dsp:nvSpPr>
        <dsp:cNvPr id="0" name=""/>
        <dsp:cNvSpPr/>
      </dsp:nvSpPr>
      <dsp:spPr>
        <a:xfrm>
          <a:off x="1290630" y="503754"/>
          <a:ext cx="2383579" cy="2804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F456E-2D34-431D-A79D-9D8C4A5DC2C9}">
      <dsp:nvSpPr>
        <dsp:cNvPr id="0" name=""/>
        <dsp:cNvSpPr/>
      </dsp:nvSpPr>
      <dsp:spPr>
        <a:xfrm>
          <a:off x="1290630" y="609069"/>
          <a:ext cx="175106" cy="1751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7E080-5DE0-4F08-BF34-10E7378EC249}">
      <dsp:nvSpPr>
        <dsp:cNvPr id="0" name=""/>
        <dsp:cNvSpPr/>
      </dsp:nvSpPr>
      <dsp:spPr>
        <a:xfrm>
          <a:off x="1290630" y="0"/>
          <a:ext cx="2383579" cy="503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Arial Rounded MT Bold" pitchFamily="34" charset="0"/>
            </a:rPr>
            <a:t>Topics</a:t>
          </a:r>
          <a:endParaRPr lang="en-IN" sz="3100" kern="1200" dirty="0">
            <a:latin typeface="Arial Rounded MT Bold" pitchFamily="34" charset="0"/>
          </a:endParaRPr>
        </a:p>
      </dsp:txBody>
      <dsp:txXfrm>
        <a:off x="1290630" y="0"/>
        <a:ext cx="2383579" cy="503754"/>
      </dsp:txXfrm>
    </dsp:sp>
    <dsp:sp modelId="{5FAACC4B-13F1-441C-9C06-4950D233DBFC}">
      <dsp:nvSpPr>
        <dsp:cNvPr id="0" name=""/>
        <dsp:cNvSpPr/>
      </dsp:nvSpPr>
      <dsp:spPr>
        <a:xfrm>
          <a:off x="1290630" y="1017236"/>
          <a:ext cx="175102" cy="1751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3F09A-149F-4020-9A90-76D6D904338F}">
      <dsp:nvSpPr>
        <dsp:cNvPr id="0" name=""/>
        <dsp:cNvSpPr/>
      </dsp:nvSpPr>
      <dsp:spPr>
        <a:xfrm>
          <a:off x="1457481" y="900706"/>
          <a:ext cx="2216728" cy="408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Times New Roman" pitchFamily="18" charset="0"/>
              <a:cs typeface="Times New Roman" pitchFamily="18" charset="0"/>
            </a:rPr>
            <a:t>Introduction</a:t>
          </a:r>
          <a:endParaRPr lang="en-IN" sz="1200" kern="1200" dirty="0"/>
        </a:p>
      </dsp:txBody>
      <dsp:txXfrm>
        <a:off x="1457481" y="900706"/>
        <a:ext cx="2216728" cy="408163"/>
      </dsp:txXfrm>
    </dsp:sp>
    <dsp:sp modelId="{EB20231B-BBB0-4E3B-8CF3-0770DE4D7CA9}">
      <dsp:nvSpPr>
        <dsp:cNvPr id="0" name=""/>
        <dsp:cNvSpPr/>
      </dsp:nvSpPr>
      <dsp:spPr>
        <a:xfrm>
          <a:off x="1290630" y="1425399"/>
          <a:ext cx="175102" cy="1751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022751"/>
              <a:satOff val="-1535"/>
              <a:lumOff val="-2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71149-1E23-4514-AC0C-2FF1D5C0C74C}">
      <dsp:nvSpPr>
        <dsp:cNvPr id="0" name=""/>
        <dsp:cNvSpPr/>
      </dsp:nvSpPr>
      <dsp:spPr>
        <a:xfrm>
          <a:off x="1457481" y="1308869"/>
          <a:ext cx="2216728" cy="408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smtClean="0">
              <a:latin typeface="Times New Roman" pitchFamily="18" charset="0"/>
              <a:ea typeface="Calibri"/>
              <a:cs typeface="Times New Roman" pitchFamily="18" charset="0"/>
            </a:rPr>
            <a:t>Data Sources and File Formats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57481" y="1308869"/>
        <a:ext cx="2216728" cy="408163"/>
      </dsp:txXfrm>
    </dsp:sp>
    <dsp:sp modelId="{8BDE4268-4CAF-4B86-85D1-EAD4B321345D}">
      <dsp:nvSpPr>
        <dsp:cNvPr id="0" name=""/>
        <dsp:cNvSpPr/>
      </dsp:nvSpPr>
      <dsp:spPr>
        <a:xfrm>
          <a:off x="1290630" y="1833563"/>
          <a:ext cx="175102" cy="1751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045503"/>
              <a:satOff val="-3069"/>
              <a:lumOff val="-4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4B540-3ECE-4275-9FE0-FFCA4F856A73}">
      <dsp:nvSpPr>
        <dsp:cNvPr id="0" name=""/>
        <dsp:cNvSpPr/>
      </dsp:nvSpPr>
      <dsp:spPr>
        <a:xfrm>
          <a:off x="1457481" y="1717032"/>
          <a:ext cx="2216728" cy="408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Times New Roman" pitchFamily="18" charset="0"/>
              <a:ea typeface="Calibri"/>
              <a:cs typeface="Times New Roman" pitchFamily="18" charset="0"/>
            </a:rPr>
            <a:t>Query Execution Flow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57481" y="1717032"/>
        <a:ext cx="2216728" cy="408163"/>
      </dsp:txXfrm>
    </dsp:sp>
    <dsp:sp modelId="{14E742B2-0E2F-4FC1-B974-4B494F584576}">
      <dsp:nvSpPr>
        <dsp:cNvPr id="0" name=""/>
        <dsp:cNvSpPr/>
      </dsp:nvSpPr>
      <dsp:spPr>
        <a:xfrm>
          <a:off x="1290630" y="2241726"/>
          <a:ext cx="175102" cy="1751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068254"/>
              <a:satOff val="-4604"/>
              <a:lumOff val="-7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B736B-CF56-4C1D-A1B2-5ECA314FF0C3}">
      <dsp:nvSpPr>
        <dsp:cNvPr id="0" name=""/>
        <dsp:cNvSpPr/>
      </dsp:nvSpPr>
      <dsp:spPr>
        <a:xfrm>
          <a:off x="1457481" y="2125195"/>
          <a:ext cx="2216728" cy="408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Times New Roman" pitchFamily="18" charset="0"/>
              <a:ea typeface="Calibri"/>
              <a:cs typeface="Times New Roman" pitchFamily="18" charset="0"/>
            </a:rPr>
            <a:t>Storage Plugin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57481" y="2125195"/>
        <a:ext cx="2216728" cy="408163"/>
      </dsp:txXfrm>
    </dsp:sp>
    <dsp:sp modelId="{14CFCA06-00A0-445F-92E1-517E92F9C5F7}">
      <dsp:nvSpPr>
        <dsp:cNvPr id="0" name=""/>
        <dsp:cNvSpPr/>
      </dsp:nvSpPr>
      <dsp:spPr>
        <a:xfrm>
          <a:off x="1290630" y="2649889"/>
          <a:ext cx="175102" cy="1751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091005"/>
              <a:satOff val="-6138"/>
              <a:lumOff val="-9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3A736-F5D7-4AAC-929E-344A9224A2E8}">
      <dsp:nvSpPr>
        <dsp:cNvPr id="0" name=""/>
        <dsp:cNvSpPr/>
      </dsp:nvSpPr>
      <dsp:spPr>
        <a:xfrm>
          <a:off x="1457481" y="2533359"/>
          <a:ext cx="2216728" cy="408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Sample Query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57481" y="2533359"/>
        <a:ext cx="2216728" cy="408163"/>
      </dsp:txXfrm>
    </dsp:sp>
    <dsp:sp modelId="{7A1FA7F7-51EB-4859-A884-51EE17C11D67}">
      <dsp:nvSpPr>
        <dsp:cNvPr id="0" name=""/>
        <dsp:cNvSpPr/>
      </dsp:nvSpPr>
      <dsp:spPr>
        <a:xfrm>
          <a:off x="1290630" y="3058053"/>
          <a:ext cx="175102" cy="1751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113756"/>
              <a:satOff val="-7673"/>
              <a:lumOff val="-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FEFD8-D405-4B4A-8412-2610EF01435E}">
      <dsp:nvSpPr>
        <dsp:cNvPr id="0" name=""/>
        <dsp:cNvSpPr/>
      </dsp:nvSpPr>
      <dsp:spPr>
        <a:xfrm>
          <a:off x="1457481" y="2941522"/>
          <a:ext cx="2216728" cy="408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Times New Roman" pitchFamily="18" charset="0"/>
              <a:ea typeface="Calibri"/>
              <a:cs typeface="Times New Roman" pitchFamily="18" charset="0"/>
            </a:rPr>
            <a:t>Supported SQL Commands</a:t>
          </a:r>
        </a:p>
      </dsp:txBody>
      <dsp:txXfrm>
        <a:off x="1457481" y="2941522"/>
        <a:ext cx="2216728" cy="408163"/>
      </dsp:txXfrm>
    </dsp:sp>
    <dsp:sp modelId="{D9286439-2549-48CC-86EE-009B6417F3C5}">
      <dsp:nvSpPr>
        <dsp:cNvPr id="0" name=""/>
        <dsp:cNvSpPr/>
      </dsp:nvSpPr>
      <dsp:spPr>
        <a:xfrm>
          <a:off x="3793389" y="503754"/>
          <a:ext cx="2383579" cy="280421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33EB0-169E-4FCF-93FA-DA7AAE254773}">
      <dsp:nvSpPr>
        <dsp:cNvPr id="0" name=""/>
        <dsp:cNvSpPr/>
      </dsp:nvSpPr>
      <dsp:spPr>
        <a:xfrm>
          <a:off x="3793389" y="609069"/>
          <a:ext cx="175106" cy="1751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798BA-0164-42AF-B59C-0E7D85B7146E}">
      <dsp:nvSpPr>
        <dsp:cNvPr id="0" name=""/>
        <dsp:cNvSpPr/>
      </dsp:nvSpPr>
      <dsp:spPr>
        <a:xfrm>
          <a:off x="3793389" y="0"/>
          <a:ext cx="2383579" cy="503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Arial Rounded MT Bold" pitchFamily="34" charset="0"/>
            </a:rPr>
            <a:t>Topics</a:t>
          </a:r>
          <a:endParaRPr lang="en-IN" sz="3100" kern="1200" dirty="0" smtClean="0">
            <a:latin typeface="Arial Rounded MT Bold" pitchFamily="34" charset="0"/>
          </a:endParaRPr>
        </a:p>
      </dsp:txBody>
      <dsp:txXfrm>
        <a:off x="3793389" y="0"/>
        <a:ext cx="2383579" cy="503754"/>
      </dsp:txXfrm>
    </dsp:sp>
    <dsp:sp modelId="{03EF7C43-B10F-41B2-83AE-0C393A0925CB}">
      <dsp:nvSpPr>
        <dsp:cNvPr id="0" name=""/>
        <dsp:cNvSpPr/>
      </dsp:nvSpPr>
      <dsp:spPr>
        <a:xfrm>
          <a:off x="3793389" y="1017236"/>
          <a:ext cx="175102" cy="1751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136507"/>
              <a:satOff val="-9207"/>
              <a:lumOff val="-14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482C4-08AF-4388-8867-377503BBD9DC}">
      <dsp:nvSpPr>
        <dsp:cNvPr id="0" name=""/>
        <dsp:cNvSpPr/>
      </dsp:nvSpPr>
      <dsp:spPr>
        <a:xfrm>
          <a:off x="3960240" y="900706"/>
          <a:ext cx="2216728" cy="408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Times New Roman" pitchFamily="18" charset="0"/>
              <a:ea typeface="Calibri"/>
              <a:cs typeface="Times New Roman" pitchFamily="18" charset="0"/>
            </a:rPr>
            <a:t>Drill in Distributed Mode</a:t>
          </a:r>
          <a:endParaRPr lang="en-IN" sz="1200" kern="1200" dirty="0" smtClean="0">
            <a:latin typeface="Arial Rounded MT Bold" pitchFamily="34" charset="0"/>
          </a:endParaRPr>
        </a:p>
      </dsp:txBody>
      <dsp:txXfrm>
        <a:off x="3960240" y="900706"/>
        <a:ext cx="2216728" cy="408163"/>
      </dsp:txXfrm>
    </dsp:sp>
    <dsp:sp modelId="{36061B0F-E124-4A1F-88BC-219D5CE73BE2}">
      <dsp:nvSpPr>
        <dsp:cNvPr id="0" name=""/>
        <dsp:cNvSpPr/>
      </dsp:nvSpPr>
      <dsp:spPr>
        <a:xfrm>
          <a:off x="3793389" y="1425399"/>
          <a:ext cx="175102" cy="1751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159259"/>
              <a:satOff val="-10742"/>
              <a:lumOff val="-17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31359-21BD-4CA0-84BF-A2DC09C2666B}">
      <dsp:nvSpPr>
        <dsp:cNvPr id="0" name=""/>
        <dsp:cNvSpPr/>
      </dsp:nvSpPr>
      <dsp:spPr>
        <a:xfrm>
          <a:off x="3960240" y="1308869"/>
          <a:ext cx="2216728" cy="408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ea typeface="Calibri"/>
              <a:cs typeface="Times New Roman" pitchFamily="18" charset="0"/>
            </a:rPr>
            <a:t>Connecting to Drill via JAVA </a:t>
          </a:r>
          <a:endParaRPr lang="en-IN" sz="1200" kern="1200" dirty="0" smtClean="0">
            <a:latin typeface="Times New Roman" pitchFamily="18" charset="0"/>
            <a:ea typeface="Calibri"/>
            <a:cs typeface="Times New Roman" pitchFamily="18" charset="0"/>
          </a:endParaRPr>
        </a:p>
      </dsp:txBody>
      <dsp:txXfrm>
        <a:off x="3960240" y="1308869"/>
        <a:ext cx="2216728" cy="408163"/>
      </dsp:txXfrm>
    </dsp:sp>
    <dsp:sp modelId="{42C15DCE-4587-4221-8287-CA0822FF7B1B}">
      <dsp:nvSpPr>
        <dsp:cNvPr id="0" name=""/>
        <dsp:cNvSpPr/>
      </dsp:nvSpPr>
      <dsp:spPr>
        <a:xfrm>
          <a:off x="3793389" y="1833563"/>
          <a:ext cx="175102" cy="1751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182010"/>
              <a:satOff val="-12276"/>
              <a:lumOff val="-19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00677-50B3-4FA0-8648-398D1F93B025}">
      <dsp:nvSpPr>
        <dsp:cNvPr id="0" name=""/>
        <dsp:cNvSpPr/>
      </dsp:nvSpPr>
      <dsp:spPr>
        <a:xfrm>
          <a:off x="3960240" y="1717032"/>
          <a:ext cx="2216728" cy="408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ea typeface="Calibri"/>
              <a:cs typeface="Times New Roman" pitchFamily="18" charset="0"/>
            </a:rPr>
            <a:t>Limitations</a:t>
          </a:r>
          <a:endParaRPr lang="en-IN" sz="1200" kern="1200" dirty="0" smtClean="0">
            <a:latin typeface="Times New Roman" pitchFamily="18" charset="0"/>
            <a:ea typeface="Calibri"/>
            <a:cs typeface="Times New Roman" pitchFamily="18" charset="0"/>
          </a:endParaRPr>
        </a:p>
      </dsp:txBody>
      <dsp:txXfrm>
        <a:off x="3960240" y="1717032"/>
        <a:ext cx="2216728" cy="408163"/>
      </dsp:txXfrm>
    </dsp:sp>
    <dsp:sp modelId="{C132BF60-16E0-4CA7-BB83-E91679F50B02}">
      <dsp:nvSpPr>
        <dsp:cNvPr id="0" name=""/>
        <dsp:cNvSpPr/>
      </dsp:nvSpPr>
      <dsp:spPr>
        <a:xfrm>
          <a:off x="3793389" y="2241726"/>
          <a:ext cx="175102" cy="1751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204761"/>
              <a:satOff val="-13811"/>
              <a:lumOff val="-22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3C8F5-9CD1-4381-94A1-2DF1E717B165}">
      <dsp:nvSpPr>
        <dsp:cNvPr id="0" name=""/>
        <dsp:cNvSpPr/>
      </dsp:nvSpPr>
      <dsp:spPr>
        <a:xfrm>
          <a:off x="3960240" y="2125195"/>
          <a:ext cx="2216728" cy="408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Installation Procedure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960240" y="2125195"/>
        <a:ext cx="2216728" cy="408163"/>
      </dsp:txXfrm>
    </dsp:sp>
    <dsp:sp modelId="{5046D31D-3FB3-4C37-BDE6-A5A2A1D3ACFE}">
      <dsp:nvSpPr>
        <dsp:cNvPr id="0" name=""/>
        <dsp:cNvSpPr/>
      </dsp:nvSpPr>
      <dsp:spPr>
        <a:xfrm>
          <a:off x="3793389" y="2649889"/>
          <a:ext cx="175102" cy="1751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0227513"/>
              <a:satOff val="-15345"/>
              <a:lumOff val="-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5D219-0581-4F42-B7C7-074B7538C992}">
      <dsp:nvSpPr>
        <dsp:cNvPr id="0" name=""/>
        <dsp:cNvSpPr/>
      </dsp:nvSpPr>
      <dsp:spPr>
        <a:xfrm>
          <a:off x="3960240" y="2533359"/>
          <a:ext cx="2216728" cy="408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Test Yourself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960240" y="2533359"/>
        <a:ext cx="2216728" cy="408163"/>
      </dsp:txXfrm>
    </dsp:sp>
    <dsp:sp modelId="{BAC55024-4C4A-4781-BD2E-82282288C429}">
      <dsp:nvSpPr>
        <dsp:cNvPr id="0" name=""/>
        <dsp:cNvSpPr/>
      </dsp:nvSpPr>
      <dsp:spPr>
        <a:xfrm>
          <a:off x="3793389" y="3058053"/>
          <a:ext cx="175102" cy="1751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C5B06-2E66-4113-9C33-BD22086BEBAB}">
      <dsp:nvSpPr>
        <dsp:cNvPr id="0" name=""/>
        <dsp:cNvSpPr/>
      </dsp:nvSpPr>
      <dsp:spPr>
        <a:xfrm>
          <a:off x="3960240" y="2941522"/>
          <a:ext cx="2216728" cy="408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Assignment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960240" y="2941522"/>
        <a:ext cx="2216728" cy="408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04663-6D71-4422-B7F4-7F6D716B8ABF}">
      <dsp:nvSpPr>
        <dsp:cNvPr id="0" name=""/>
        <dsp:cNvSpPr/>
      </dsp:nvSpPr>
      <dsp:spPr>
        <a:xfrm>
          <a:off x="169862" y="698506"/>
          <a:ext cx="4036218" cy="1261318"/>
        </a:xfrm>
        <a:prstGeom prst="rect">
          <a:avLst/>
        </a:prstGeom>
        <a:solidFill>
          <a:schemeClr val="accent3">
            <a:lumMod val="60000"/>
            <a:lumOff val="40000"/>
            <a:alpha val="4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333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kern="1200" dirty="0" smtClean="0">
              <a:solidFill>
                <a:srgbClr val="3465A4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What is Apache Drill?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Drill is an Apache open-source </a:t>
          </a:r>
          <a:r>
            <a:rPr lang="en-IN" sz="1100" b="1" i="1" kern="12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Schema-free SQL query engine</a:t>
          </a:r>
          <a:r>
            <a:rPr lang="en-IN" sz="1100" kern="12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 for Big Data exploration.</a:t>
          </a:r>
          <a:r>
            <a:rPr lang="en-IN" sz="1100" b="1" kern="1200" dirty="0" smtClean="0">
              <a:solidFill>
                <a:srgbClr val="3465A4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 </a:t>
          </a:r>
          <a:endParaRPr lang="en-IN" sz="1100" kern="1200" dirty="0"/>
        </a:p>
      </dsp:txBody>
      <dsp:txXfrm>
        <a:off x="169862" y="698506"/>
        <a:ext cx="4036218" cy="1261318"/>
      </dsp:txXfrm>
    </dsp:sp>
    <dsp:sp modelId="{63F605AC-DAB3-4F70-992F-00638DB31091}">
      <dsp:nvSpPr>
        <dsp:cNvPr id="0" name=""/>
        <dsp:cNvSpPr/>
      </dsp:nvSpPr>
      <dsp:spPr>
        <a:xfrm>
          <a:off x="0" y="530009"/>
          <a:ext cx="882922" cy="132438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045C8-5F5E-4CF8-9207-9A358045E04D}">
      <dsp:nvSpPr>
        <dsp:cNvPr id="0" name=""/>
        <dsp:cNvSpPr/>
      </dsp:nvSpPr>
      <dsp:spPr>
        <a:xfrm>
          <a:off x="4572694" y="698506"/>
          <a:ext cx="4036218" cy="1261318"/>
        </a:xfrm>
        <a:prstGeom prst="rect">
          <a:avLst/>
        </a:prstGeom>
        <a:solidFill>
          <a:schemeClr val="accent3">
            <a:lumMod val="60000"/>
            <a:lumOff val="40000"/>
            <a:alpha val="4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333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b="1" kern="1200" dirty="0" smtClean="0">
            <a:solidFill>
              <a:srgbClr val="3465A4"/>
            </a:solidFill>
            <a:latin typeface="Times New Roman" pitchFamily="18" charset="0"/>
            <a:ea typeface="Droid Sans Fallback"/>
            <a:cs typeface="Times New Roman" pitchFamily="18" charset="0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kern="1200" dirty="0" smtClean="0">
              <a:solidFill>
                <a:srgbClr val="3465A4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History Of Drill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err="1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Tomer</a:t>
          </a:r>
          <a:r>
            <a:rPr lang="en-IN" sz="1100" kern="12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 </a:t>
          </a:r>
          <a:r>
            <a:rPr lang="en-IN" sz="1100" kern="1200" dirty="0" err="1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Shiran</a:t>
          </a:r>
          <a:r>
            <a:rPr lang="en-IN" sz="1100" kern="12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 , a </a:t>
          </a:r>
          <a:r>
            <a:rPr lang="en-IN" sz="1100" kern="1200" dirty="0" err="1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MapR</a:t>
          </a:r>
          <a:r>
            <a:rPr lang="en-IN" sz="1100" kern="12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 member is the founder of Apache Drill.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Inspired by Google's </a:t>
          </a:r>
          <a:r>
            <a:rPr lang="en-IN" sz="1100" kern="1200" dirty="0" err="1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Dremel</a:t>
          </a:r>
          <a:r>
            <a:rPr lang="en-IN" sz="1100" kern="12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 System (A system for interactively querying large dataset), he founded Drill</a:t>
          </a:r>
          <a:endParaRPr lang="en-IN" sz="1100" kern="1200" dirty="0"/>
        </a:p>
      </dsp:txBody>
      <dsp:txXfrm>
        <a:off x="4572694" y="698506"/>
        <a:ext cx="4036218" cy="1261318"/>
      </dsp:txXfrm>
    </dsp:sp>
    <dsp:sp modelId="{3C65A7F2-00CF-4AD6-8EC8-FC06699F00E5}">
      <dsp:nvSpPr>
        <dsp:cNvPr id="0" name=""/>
        <dsp:cNvSpPr/>
      </dsp:nvSpPr>
      <dsp:spPr>
        <a:xfrm>
          <a:off x="4404518" y="516315"/>
          <a:ext cx="882922" cy="132438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E9E93-462F-44AC-BAE4-E27F1611D36E}">
      <dsp:nvSpPr>
        <dsp:cNvPr id="0" name=""/>
        <dsp:cNvSpPr/>
      </dsp:nvSpPr>
      <dsp:spPr>
        <a:xfrm>
          <a:off x="2250884" y="2235206"/>
          <a:ext cx="4607061" cy="1261318"/>
        </a:xfrm>
        <a:prstGeom prst="rect">
          <a:avLst/>
        </a:prstGeom>
        <a:solidFill>
          <a:schemeClr val="accent3">
            <a:lumMod val="60000"/>
            <a:lumOff val="40000"/>
            <a:alpha val="4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333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kern="1200" dirty="0" smtClean="0">
              <a:solidFill>
                <a:srgbClr val="3465A4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Why Apache Drill ?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Drill is the only distributed SQL engine that </a:t>
          </a:r>
          <a:r>
            <a:rPr lang="en-IN" sz="1100" b="1" i="1" kern="12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doesn't require schemas</a:t>
          </a:r>
          <a:r>
            <a:rPr lang="en-IN" sz="1100" kern="12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.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b="1" i="1" kern="12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Real SQL</a:t>
          </a:r>
          <a:r>
            <a:rPr lang="en-IN" sz="1100" kern="12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 -- not "SQL-like" : Drill supports the standard SQL:2003 syntax.</a:t>
          </a:r>
          <a:endParaRPr lang="en-IN" sz="1100" kern="1200" dirty="0" smtClean="0">
            <a:latin typeface="Times New Roman" pitchFamily="18" charset="0"/>
            <a:cs typeface="Times New Roman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Access </a:t>
          </a:r>
          <a:r>
            <a:rPr lang="en-IN" sz="1100" b="1" i="1" kern="12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multiple data sources</a:t>
          </a:r>
          <a:endParaRPr lang="en-IN" sz="1100" kern="1200" dirty="0" smtClean="0">
            <a:latin typeface="Times New Roman" pitchFamily="18" charset="0"/>
            <a:cs typeface="Times New Roman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rPr>
            <a:t>No need to transform the data prior to or during query execution.</a:t>
          </a:r>
          <a:endParaRPr lang="en-IN" sz="11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2250884" y="2235206"/>
        <a:ext cx="4607061" cy="1261318"/>
      </dsp:txXfrm>
    </dsp:sp>
    <dsp:sp modelId="{2AA36C78-D40E-4E21-A62D-1994CDC701B5}">
      <dsp:nvSpPr>
        <dsp:cNvPr id="0" name=""/>
        <dsp:cNvSpPr/>
      </dsp:nvSpPr>
      <dsp:spPr>
        <a:xfrm>
          <a:off x="2119014" y="2104175"/>
          <a:ext cx="882922" cy="1324384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8E087-9B82-49D0-9E6F-4065F9CF30EB}">
      <dsp:nvSpPr>
        <dsp:cNvPr id="0" name=""/>
        <dsp:cNvSpPr/>
      </dsp:nvSpPr>
      <dsp:spPr>
        <a:xfrm>
          <a:off x="2395123" y="612961"/>
          <a:ext cx="1253337" cy="125333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F14C18C-3606-48B9-BE23-D175A76FAAB2}">
      <dsp:nvSpPr>
        <dsp:cNvPr id="0" name=""/>
        <dsp:cNvSpPr/>
      </dsp:nvSpPr>
      <dsp:spPr>
        <a:xfrm>
          <a:off x="2281740" y="730459"/>
          <a:ext cx="1566672" cy="8534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i="1" kern="1200" dirty="0" smtClean="0">
              <a:latin typeface="Times New Roman" pitchFamily="18" charset="0"/>
              <a:cs typeface="Times New Roman" pitchFamily="18" charset="0"/>
            </a:rPr>
            <a:t>HBase </a:t>
          </a:r>
          <a:endParaRPr lang="en-IN" sz="1600" i="1" kern="1200" dirty="0"/>
        </a:p>
      </dsp:txBody>
      <dsp:txXfrm>
        <a:off x="2281740" y="730459"/>
        <a:ext cx="1566672" cy="853440"/>
      </dsp:txXfrm>
    </dsp:sp>
    <dsp:sp modelId="{E7F488C7-3B76-45AD-AFCB-7D7ABE176582}">
      <dsp:nvSpPr>
        <dsp:cNvPr id="0" name=""/>
        <dsp:cNvSpPr/>
      </dsp:nvSpPr>
      <dsp:spPr>
        <a:xfrm>
          <a:off x="3201863" y="1185497"/>
          <a:ext cx="1253337" cy="1253337"/>
        </a:xfrm>
        <a:prstGeom prst="ellipse">
          <a:avLst/>
        </a:prstGeom>
        <a:solidFill>
          <a:schemeClr val="accent2">
            <a:alpha val="50000"/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43572CB-2326-45E3-97BF-BF4AE6CD3A97}">
      <dsp:nvSpPr>
        <dsp:cNvPr id="0" name=""/>
        <dsp:cNvSpPr/>
      </dsp:nvSpPr>
      <dsp:spPr>
        <a:xfrm>
          <a:off x="1416906" y="1396196"/>
          <a:ext cx="1484682" cy="9347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i="1" kern="1200" dirty="0" smtClean="0">
              <a:latin typeface="Times New Roman" pitchFamily="18" charset="0"/>
              <a:cs typeface="Times New Roman" pitchFamily="18" charset="0"/>
            </a:rPr>
            <a:t>Hive</a:t>
          </a:r>
          <a:endParaRPr lang="en-IN" sz="1600" i="1" kern="1200" dirty="0"/>
        </a:p>
      </dsp:txBody>
      <dsp:txXfrm>
        <a:off x="1416906" y="1396196"/>
        <a:ext cx="1484682" cy="934720"/>
      </dsp:txXfrm>
    </dsp:sp>
    <dsp:sp modelId="{5DC9CE73-0388-4480-8C84-9F51676C26C5}">
      <dsp:nvSpPr>
        <dsp:cNvPr id="0" name=""/>
        <dsp:cNvSpPr/>
      </dsp:nvSpPr>
      <dsp:spPr>
        <a:xfrm>
          <a:off x="2817878" y="2197013"/>
          <a:ext cx="1253337" cy="1253337"/>
        </a:xfrm>
        <a:prstGeom prst="ellipse">
          <a:avLst/>
        </a:prstGeom>
        <a:solidFill>
          <a:schemeClr val="accent2">
            <a:alpha val="50000"/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40C7D31-4A10-4A9A-9BBA-ED7E3A368EBF}">
      <dsp:nvSpPr>
        <dsp:cNvPr id="0" name=""/>
        <dsp:cNvSpPr/>
      </dsp:nvSpPr>
      <dsp:spPr>
        <a:xfrm>
          <a:off x="3101263" y="1381387"/>
          <a:ext cx="1484682" cy="104444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i="1" kern="1200" dirty="0" smtClean="0">
              <a:latin typeface="Times New Roman" pitchFamily="18" charset="0"/>
              <a:cs typeface="Times New Roman" pitchFamily="18" charset="0"/>
            </a:rPr>
            <a:t>File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i="1" kern="1200" dirty="0" smtClean="0">
              <a:latin typeface="Times New Roman" pitchFamily="18" charset="0"/>
              <a:cs typeface="Times New Roman" pitchFamily="18" charset="0"/>
            </a:rPr>
            <a:t> systems</a:t>
          </a:r>
          <a:endParaRPr lang="en-IN" sz="1600" i="1" kern="1200" dirty="0"/>
        </a:p>
      </dsp:txBody>
      <dsp:txXfrm>
        <a:off x="3101263" y="1381387"/>
        <a:ext cx="1484682" cy="1044448"/>
      </dsp:txXfrm>
    </dsp:sp>
    <dsp:sp modelId="{152893F9-454E-4162-A999-E61ED3C46150}">
      <dsp:nvSpPr>
        <dsp:cNvPr id="0" name=""/>
        <dsp:cNvSpPr/>
      </dsp:nvSpPr>
      <dsp:spPr>
        <a:xfrm>
          <a:off x="1843404" y="2203922"/>
          <a:ext cx="1253337" cy="1253337"/>
        </a:xfrm>
        <a:prstGeom prst="ellipse">
          <a:avLst/>
        </a:prstGeom>
        <a:solidFill>
          <a:schemeClr val="accent2">
            <a:alpha val="50000"/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51D4165-0FAE-44E6-85FF-EC444565F048}">
      <dsp:nvSpPr>
        <dsp:cNvPr id="0" name=""/>
        <dsp:cNvSpPr/>
      </dsp:nvSpPr>
      <dsp:spPr>
        <a:xfrm>
          <a:off x="2678249" y="2440432"/>
          <a:ext cx="1566672" cy="8534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i="1" kern="1200" dirty="0" smtClean="0">
              <a:latin typeface="Times New Roman" pitchFamily="18" charset="0"/>
              <a:cs typeface="Times New Roman" pitchFamily="18" charset="0"/>
            </a:rPr>
            <a:t>MongoDB</a:t>
          </a:r>
          <a:endParaRPr lang="en-IN" sz="1600" i="1" kern="1200" dirty="0"/>
        </a:p>
      </dsp:txBody>
      <dsp:txXfrm>
        <a:off x="2678249" y="2440432"/>
        <a:ext cx="1566672" cy="853440"/>
      </dsp:txXfrm>
    </dsp:sp>
    <dsp:sp modelId="{CA7735A3-E763-486B-B7D7-F0FA53EA9CD7}">
      <dsp:nvSpPr>
        <dsp:cNvPr id="0" name=""/>
        <dsp:cNvSpPr/>
      </dsp:nvSpPr>
      <dsp:spPr>
        <a:xfrm>
          <a:off x="1546672" y="1238247"/>
          <a:ext cx="1253337" cy="1253337"/>
        </a:xfrm>
        <a:prstGeom prst="ellipse">
          <a:avLst/>
        </a:prstGeom>
        <a:solidFill>
          <a:schemeClr val="accent2">
            <a:alpha val="50000"/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924E13F-9029-49E4-8F3B-ECF7C70CC143}">
      <dsp:nvSpPr>
        <dsp:cNvPr id="0" name=""/>
        <dsp:cNvSpPr/>
      </dsp:nvSpPr>
      <dsp:spPr>
        <a:xfrm>
          <a:off x="1715756" y="2371075"/>
          <a:ext cx="1484682" cy="104444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i="1" kern="1200" dirty="0" smtClean="0">
              <a:latin typeface="Times New Roman" pitchFamily="18" charset="0"/>
              <a:cs typeface="Times New Roman" pitchFamily="18" charset="0"/>
            </a:rPr>
            <a:t>RDBMS</a:t>
          </a:r>
          <a:endParaRPr lang="en-IN" sz="1600" i="1" kern="1200" dirty="0"/>
        </a:p>
      </dsp:txBody>
      <dsp:txXfrm>
        <a:off x="1715756" y="2371075"/>
        <a:ext cx="1484682" cy="1044448"/>
      </dsp:txXfrm>
    </dsp:sp>
    <dsp:sp modelId="{7AE11A06-F960-4181-97C7-2C251027B33B}">
      <dsp:nvSpPr>
        <dsp:cNvPr id="0" name=""/>
        <dsp:cNvSpPr/>
      </dsp:nvSpPr>
      <dsp:spPr>
        <a:xfrm>
          <a:off x="2392813" y="1512267"/>
          <a:ext cx="1253337" cy="1253337"/>
        </a:xfrm>
        <a:prstGeom prst="ellipse">
          <a:avLst/>
        </a:prstGeom>
        <a:solidFill>
          <a:schemeClr val="accent2">
            <a:alpha val="50000"/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6F1B1C1-9B06-4B9D-8B7A-E0EA2555CDF8}">
      <dsp:nvSpPr>
        <dsp:cNvPr id="0" name=""/>
        <dsp:cNvSpPr/>
      </dsp:nvSpPr>
      <dsp:spPr>
        <a:xfrm>
          <a:off x="2299860" y="1710106"/>
          <a:ext cx="1484682" cy="104444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Sources</a:t>
          </a:r>
          <a:endParaRPr lang="en-IN" sz="1600" b="1" kern="1200" dirty="0"/>
        </a:p>
      </dsp:txBody>
      <dsp:txXfrm>
        <a:off x="2299860" y="1710106"/>
        <a:ext cx="1484682" cy="1044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BE15-B219-455C-925B-3ECFBC126D1E}" type="datetimeFigureOut">
              <a:rPr lang="en-IN" smtClean="0"/>
              <a:t>27-02-2017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88576-3CFD-49D7-AA59-A210A7851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67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71802-8278-40A4-AF5A-6E98D7DEF83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3A65-825A-4F77-9D3F-E239C163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4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562350"/>
            <a:ext cx="9144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38600" y="3714750"/>
            <a:ext cx="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D:\VJ GDrive\Work\Prodapt About\Prodapt Brand Guidelines\prodapt_logo_red_with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66505"/>
            <a:ext cx="2590800" cy="55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1000" y="3588228"/>
            <a:ext cx="4547913" cy="457199"/>
          </a:xfrm>
        </p:spPr>
        <p:txBody>
          <a:bodyPr/>
          <a:lstStyle>
            <a:lvl1pPr algn="l">
              <a:defRPr lang="en-US" sz="24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91000" y="4095750"/>
            <a:ext cx="4572000" cy="381000"/>
          </a:xfrm>
        </p:spPr>
        <p:txBody>
          <a:bodyPr>
            <a:noAutofit/>
          </a:bodyPr>
          <a:lstStyle>
            <a:lvl1pPr marL="342900" indent="-342900">
              <a:buNone/>
              <a:defRPr lang="en-US" sz="1600" dirty="0" smtClean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4pPr>
            <a:lvl5pPr>
              <a:defRPr lang="en-US" dirty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5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8445103" y="130348"/>
            <a:ext cx="548640" cy="54864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84" userDrawn="1">
          <p15:clr>
            <a:srgbClr val="FBAE40"/>
          </p15:clr>
        </p15:guide>
        <p15:guide id="2" pos="566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"/>
            <a:ext cx="8607224" cy="65774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latin typeface="Corbel" panose="020B05030202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610600" cy="3962400"/>
          </a:xfrm>
        </p:spPr>
        <p:txBody>
          <a:bodyPr>
            <a:normAutofit/>
          </a:bodyPr>
          <a:lstStyle>
            <a:lvl1pPr marL="342900" indent="-342900">
              <a:buFont typeface="Arial" pitchFamily="34" charset="0"/>
              <a:buChar char="•"/>
              <a:defRPr sz="2000">
                <a:latin typeface="Corbel" panose="020B0503020204020204" pitchFamily="34" charset="0"/>
              </a:defRPr>
            </a:lvl1pPr>
            <a:lvl2pPr marL="742950" indent="-285750">
              <a:buFont typeface="Arial" pitchFamily="34" charset="0"/>
              <a:buChar char="•"/>
              <a:defRPr sz="1800">
                <a:latin typeface="Corbel" panose="020B0503020204020204" pitchFamily="34" charset="0"/>
              </a:defRPr>
            </a:lvl2pPr>
            <a:lvl3pPr marL="1143000" indent="-228600">
              <a:buFont typeface="Arial" pitchFamily="34" charset="0"/>
              <a:buChar char="•"/>
              <a:defRPr sz="1600">
                <a:latin typeface="Corbel" panose="020B0503020204020204" pitchFamily="34" charset="0"/>
              </a:defRPr>
            </a:lvl3pPr>
            <a:lvl4pPr marL="1600200" indent="-228600">
              <a:buFont typeface="Arial" pitchFamily="34" charset="0"/>
              <a:buChar char="•"/>
              <a:defRPr sz="1400">
                <a:latin typeface="Corbel" panose="020B0503020204020204" pitchFamily="34" charset="0"/>
              </a:defRPr>
            </a:lvl4pPr>
            <a:lvl5pPr marL="2057400" indent="-228600">
              <a:buFont typeface="Arial" pitchFamily="34" charset="0"/>
              <a:buChar char="•"/>
              <a:defRPr sz="140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572000" y="5030446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bg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1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7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Triangle 11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pic>
        <p:nvPicPr>
          <p:cNvPr id="12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8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377547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Corbel" panose="020B0503020204020204" pitchFamily="34" charset="0"/>
              </a:defRPr>
            </a:lvl1pPr>
            <a:lvl2pPr>
              <a:defRPr lang="en-US" sz="1800" dirty="0" smtClean="0">
                <a:latin typeface="Corbel" panose="020B0503020204020204" pitchFamily="34" charset="0"/>
              </a:defRPr>
            </a:lvl2pPr>
            <a:lvl3pPr>
              <a:defRPr lang="en-US" sz="1600" dirty="0" smtClean="0">
                <a:latin typeface="Corbel" panose="020B0503020204020204" pitchFamily="34" charset="0"/>
              </a:defRPr>
            </a:lvl3pPr>
            <a:lvl4pPr>
              <a:defRPr lang="en-US" sz="1400" dirty="0" smtClean="0">
                <a:latin typeface="Corbel" panose="020B0503020204020204" pitchFamily="34" charset="0"/>
              </a:defRPr>
            </a:lvl4pPr>
            <a:lvl5pPr>
              <a:defRPr lang="en-US" sz="1400" dirty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har char="•"/>
            </a:pPr>
            <a:r>
              <a:rPr lang="en-US" dirty="0"/>
              <a:t>Second level</a:t>
            </a:r>
          </a:p>
          <a:p>
            <a:pPr marL="1200150" lvl="2" indent="-285750"/>
            <a:r>
              <a:rPr lang="en-US" dirty="0"/>
              <a:t>Third level</a:t>
            </a:r>
          </a:p>
          <a:p>
            <a:pPr marL="1657350" lvl="3" indent="-285750"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377547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Corbel" panose="020B0503020204020204" pitchFamily="34" charset="0"/>
              </a:defRPr>
            </a:lvl1pPr>
            <a:lvl2pPr>
              <a:defRPr lang="en-US" sz="1800" dirty="0" smtClean="0">
                <a:latin typeface="Corbel" panose="020B0503020204020204" pitchFamily="34" charset="0"/>
              </a:defRPr>
            </a:lvl2pPr>
            <a:lvl3pPr>
              <a:defRPr lang="en-US" sz="1600" dirty="0" smtClean="0">
                <a:latin typeface="Corbel" panose="020B0503020204020204" pitchFamily="34" charset="0"/>
              </a:defRPr>
            </a:lvl3pPr>
            <a:lvl4pPr>
              <a:defRPr lang="en-US" sz="1400" dirty="0" smtClean="0">
                <a:latin typeface="Corbel" panose="020B0503020204020204" pitchFamily="34" charset="0"/>
              </a:defRPr>
            </a:lvl4pPr>
            <a:lvl5pPr>
              <a:defRPr lang="en-US" sz="1400" dirty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har char="•"/>
            </a:pPr>
            <a:r>
              <a:rPr lang="en-US" dirty="0"/>
              <a:t>Second level</a:t>
            </a:r>
          </a:p>
          <a:p>
            <a:pPr marL="1200150" lvl="2" indent="-285750"/>
            <a:r>
              <a:rPr lang="en-US" dirty="0"/>
              <a:t>Third level</a:t>
            </a:r>
          </a:p>
          <a:p>
            <a:pPr marL="1657350" lvl="3" indent="-285750"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12921"/>
            <a:ext cx="8370512" cy="644820"/>
          </a:xfrm>
        </p:spPr>
        <p:txBody>
          <a:bodyPr anchor="ctr" anchorCtr="0"/>
          <a:lstStyle>
            <a:lvl1pPr>
              <a:defRPr sz="2000" b="0" i="0">
                <a:latin typeface="Corbel" panose="020B05030202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2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7741"/>
          </a:xfrm>
        </p:spPr>
        <p:txBody>
          <a:bodyPr/>
          <a:lstStyle>
            <a:lvl1pPr>
              <a:defRPr sz="2000" b="0" i="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sp>
        <p:nvSpPr>
          <p:cNvPr id="14" name="Right Triangle 13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562350"/>
            <a:ext cx="9144000" cy="6921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9902" y="3647096"/>
            <a:ext cx="0" cy="515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D:\VJ GDrive\Work\Prodapt About\Prodapt Brand Guidelines\prodapt_logo_red_with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21144"/>
            <a:ext cx="1828800" cy="39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191000" y="3670521"/>
            <a:ext cx="4547913" cy="457199"/>
          </a:xfrm>
        </p:spPr>
        <p:txBody>
          <a:bodyPr/>
          <a:lstStyle>
            <a:lvl1pPr algn="l">
              <a:defRPr lang="en-US" sz="18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ight Triangle 8"/>
          <p:cNvSpPr/>
          <p:nvPr userDrawn="1"/>
        </p:nvSpPr>
        <p:spPr>
          <a:xfrm rot="10800000">
            <a:off x="8445103" y="130348"/>
            <a:ext cx="548640" cy="54864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02" y="-365"/>
            <a:ext cx="6604488" cy="334401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28" y="1699125"/>
            <a:ext cx="722272" cy="13327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6" name="Rectangle 55"/>
          <p:cNvSpPr/>
          <p:nvPr userDrawn="1"/>
        </p:nvSpPr>
        <p:spPr>
          <a:xfrm>
            <a:off x="5643428" y="1657718"/>
            <a:ext cx="5341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Chennai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60" y="2501319"/>
            <a:ext cx="722272" cy="13327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9" name="Rectangle 58"/>
          <p:cNvSpPr/>
          <p:nvPr userDrawn="1"/>
        </p:nvSpPr>
        <p:spPr>
          <a:xfrm>
            <a:off x="4617324" y="2453959"/>
            <a:ext cx="7793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Johannesburg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00150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1" name="Rectangle 60"/>
          <p:cNvSpPr/>
          <p:nvPr userDrawn="1"/>
        </p:nvSpPr>
        <p:spPr>
          <a:xfrm>
            <a:off x="2905367" y="1153654"/>
            <a:ext cx="6014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New York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38" y="1471977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3" name="Rectangle 62"/>
          <p:cNvSpPr/>
          <p:nvPr userDrawn="1"/>
        </p:nvSpPr>
        <p:spPr>
          <a:xfrm>
            <a:off x="2617659" y="1425481"/>
            <a:ext cx="4427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Dallas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29" y="1349005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5" name="Rectangle 64"/>
          <p:cNvSpPr/>
          <p:nvPr userDrawn="1"/>
        </p:nvSpPr>
        <p:spPr>
          <a:xfrm>
            <a:off x="1562100" y="1297619"/>
            <a:ext cx="5325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Tualatin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32" y="427697"/>
            <a:ext cx="716353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7" name="Rectangle 66"/>
          <p:cNvSpPr/>
          <p:nvPr userDrawn="1"/>
        </p:nvSpPr>
        <p:spPr>
          <a:xfrm>
            <a:off x="4254586" y="374353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Amsterdam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72" name="Picture 2" descr="D:\work\Laptop\office purpose\prodapt_Logos\prodapt_logo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58251" y="1594102"/>
            <a:ext cx="1614410" cy="444248"/>
          </a:xfrm>
          <a:prstGeom prst="rect">
            <a:avLst/>
          </a:prstGeom>
          <a:noFill/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86" y="812219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74" name="Rectangle 73"/>
          <p:cNvSpPr/>
          <p:nvPr userDrawn="1"/>
        </p:nvSpPr>
        <p:spPr>
          <a:xfrm>
            <a:off x="3700067" y="765723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London</a:t>
            </a:r>
            <a:endParaRPr lang="en-IN" sz="800" dirty="0">
              <a:latin typeface="Corbel" panose="020B0503020204020204" pitchFamily="34" charset="0"/>
            </a:endParaRPr>
          </a:p>
        </p:txBody>
      </p:sp>
      <p:sp>
        <p:nvSpPr>
          <p:cNvPr id="75" name="Rectangle 74"/>
          <p:cNvSpPr/>
          <p:nvPr userDrawn="1"/>
        </p:nvSpPr>
        <p:spPr>
          <a:xfrm>
            <a:off x="7162800" y="1197173"/>
            <a:ext cx="1211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Corbel" pitchFamily="34" charset="0"/>
              </a:rPr>
              <a:t>THANK</a:t>
            </a:r>
            <a:r>
              <a:rPr lang="en-IN" sz="1400" b="1" baseline="0" dirty="0">
                <a:solidFill>
                  <a:schemeClr val="bg1"/>
                </a:solidFill>
                <a:latin typeface="Corbel" pitchFamily="34" charset="0"/>
              </a:rPr>
              <a:t> YOU!</a:t>
            </a:r>
            <a:endParaRPr lang="en-IN" sz="14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442204" y="3704333"/>
            <a:ext cx="16764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b="1" dirty="0">
                <a:solidFill>
                  <a:schemeClr val="bg1"/>
                </a:solidFill>
                <a:latin typeface="Corbel" pitchFamily="34" charset="0"/>
              </a:rPr>
              <a:t>Prodapt Solutions Pvt. Ltd. </a:t>
            </a:r>
            <a:r>
              <a:rPr lang="fr-FR" sz="800" b="1" dirty="0">
                <a:solidFill>
                  <a:schemeClr val="bg1"/>
                </a:solidFill>
                <a:latin typeface="Corbel" pitchFamily="34" charset="0"/>
              </a:rPr>
              <a:t>Chennai: </a:t>
            </a:r>
            <a:endParaRPr lang="en-IN" sz="8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7442204" y="3456603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INDIA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442204" y="4008989"/>
            <a:ext cx="1350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1. Prince Infocity II, OMR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4903 3000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7442204" y="4484127"/>
            <a:ext cx="167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2. “Chennai One” SEZ,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Thoraipakkam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4230 2300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5924550" y="3458718"/>
            <a:ext cx="1224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SOUTH AFRICA</a:t>
            </a:r>
          </a:p>
        </p:txBody>
      </p:sp>
      <p:sp>
        <p:nvSpPr>
          <p:cNvPr id="42" name="Rectangle 41"/>
          <p:cNvSpPr/>
          <p:nvPr userDrawn="1"/>
        </p:nvSpPr>
        <p:spPr>
          <a:xfrm>
            <a:off x="87372" y="3456801"/>
            <a:ext cx="481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USA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68322" y="3704531"/>
            <a:ext cx="2362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North America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Tualatin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7565 SW Mohawk St.,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+1 503 636 3737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+1 503 885 0850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68322" y="4302100"/>
            <a:ext cx="1836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Dallas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222 W. Las Colinas Blvd., Irving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+1 972 201 9009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+1 972 501 9019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68322" y="4768734"/>
            <a:ext cx="19111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New York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1 Bridge Street, Irvington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</a:t>
            </a:r>
            <a:r>
              <a:rPr lang="en-IN" sz="800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646 403 8158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5939233" y="3706448"/>
            <a:ext cx="126166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SA (Pty) Ltd.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Johannesburg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No. 3, 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3rd Avenue, Rivonia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+27 (0) 11 259 4000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+27 (0) 11 259 4111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3805372" y="3456801"/>
            <a:ext cx="1571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THE NETHERLANDS</a:t>
            </a:r>
          </a:p>
        </p:txBody>
      </p:sp>
      <p:sp>
        <p:nvSpPr>
          <p:cNvPr id="48" name="Rectangle 47"/>
          <p:cNvSpPr/>
          <p:nvPr userDrawn="1"/>
        </p:nvSpPr>
        <p:spPr>
          <a:xfrm>
            <a:off x="3805372" y="3704531"/>
            <a:ext cx="19858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Amsterdam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Zekeringstraat 17A, 1014 BM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20 4895711</a:t>
            </a:r>
            <a:endParaRPr lang="en-IN" sz="8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3805372" y="4257897"/>
            <a:ext cx="1752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Consulting BV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Rijswijk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De Bruyn Kopsstraat 14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70 4140722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+31 70 3030047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1983649" y="3461468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UK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1984940" y="3701268"/>
            <a:ext cx="182506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London:</a:t>
            </a:r>
            <a:r>
              <a:rPr lang="en-IN" sz="800" b="1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Devonshire House, 60 Goswell Road, EC1M 7AD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Ph: +44 (0) 11 8900 1068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Fax: +44 (0) 11 8900 1069</a:t>
            </a:r>
            <a:endParaRPr lang="nl-NL" sz="800" b="0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75" y="1824724"/>
            <a:ext cx="673462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0" name="Rectangle 49"/>
          <p:cNvSpPr/>
          <p:nvPr userDrawn="1"/>
        </p:nvSpPr>
        <p:spPr>
          <a:xfrm>
            <a:off x="5267325" y="1776218"/>
            <a:ext cx="6190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Bengaluru</a:t>
            </a:r>
            <a:endParaRPr lang="en-IN" sz="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4610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96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610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1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2000" b="0" i="0" kern="1200" dirty="0">
          <a:solidFill>
            <a:schemeClr val="tx2"/>
          </a:solidFill>
          <a:latin typeface="Corbel" panose="020B0503020204020204" pitchFamily="34" charset="0"/>
          <a:ea typeface="+mj-ea"/>
          <a:cs typeface="Corbel" panose="020B05030202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ll.apache.org/" TargetMode="External"/><Relationship Id="rId2" Type="http://schemas.openxmlformats.org/officeDocument/2006/relationships/hyperlink" Target="https://drill.apache.org/docs/installing-drill-on-linux-and-mac-os-x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package" Target="../embeddings/Microsoft_Excel_Macro-Enabled_Worksheet1.xlsm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jpeg"/><Relationship Id="rId26" Type="http://schemas.openxmlformats.org/officeDocument/2006/relationships/image" Target="../media/image36.pn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17" Type="http://schemas.openxmlformats.org/officeDocument/2006/relationships/image" Target="../media/image27.jpe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gif"/><Relationship Id="rId24" Type="http://schemas.openxmlformats.org/officeDocument/2006/relationships/image" Target="../media/image34.jpeg"/><Relationship Id="rId32" Type="http://schemas.openxmlformats.org/officeDocument/2006/relationships/image" Target="../media/image42.png"/><Relationship Id="rId5" Type="http://schemas.openxmlformats.org/officeDocument/2006/relationships/image" Target="../media/image15.jpe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jpeg"/><Relationship Id="rId27" Type="http://schemas.openxmlformats.org/officeDocument/2006/relationships/image" Target="../media/image37.png"/><Relationship Id="rId30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5" name="Picture 4" descr="Image result for apache dri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28750"/>
            <a:ext cx="4038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95800" y="379095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SzPct val="45000"/>
            </a:pPr>
            <a:r>
              <a:rPr lang="en-US" sz="1000" b="1" dirty="0">
                <a:solidFill>
                  <a:srgbClr val="3465A4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Versions</a:t>
            </a:r>
          </a:p>
          <a:p>
            <a:pPr marL="285750" indent="-285750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US" sz="1000" b="1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Current Version: 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1.9.0 (</a:t>
            </a:r>
            <a:r>
              <a:rPr lang="en-IN" sz="1000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Nov 29, 2016)</a:t>
            </a:r>
          </a:p>
          <a:p>
            <a:pPr marL="285750" indent="-285750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US" sz="1000" b="1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Version Used: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 1.6.0</a:t>
            </a:r>
            <a:endParaRPr lang="en-IN" sz="1000" dirty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4586"/>
                </a:solidFill>
              </a:rPr>
              <a:t/>
            </a:r>
            <a:br>
              <a:rPr lang="en-IN" b="1" dirty="0">
                <a:solidFill>
                  <a:srgbClr val="004586"/>
                </a:solidFill>
              </a:rPr>
            </a:br>
            <a:r>
              <a:rPr lang="en-IN" b="1" dirty="0">
                <a:solidFill>
                  <a:srgbClr val="004586"/>
                </a:solidFill>
              </a:rPr>
              <a:t>Supported SQL Commands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971550"/>
            <a:ext cx="8610600" cy="34609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3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4586"/>
                </a:solidFill>
              </a:rPr>
              <a:t/>
            </a:r>
            <a:br>
              <a:rPr lang="en-IN" b="1" dirty="0">
                <a:solidFill>
                  <a:srgbClr val="004586"/>
                </a:solidFill>
              </a:rPr>
            </a:br>
            <a:r>
              <a:rPr lang="en-IN" b="1" dirty="0">
                <a:solidFill>
                  <a:srgbClr val="004586"/>
                </a:solidFill>
              </a:rPr>
              <a:t>Supported SQL Commands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819150"/>
            <a:ext cx="8077200" cy="3962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2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4586"/>
                </a:solidFill>
              </a:rPr>
              <a:t/>
            </a:r>
            <a:br>
              <a:rPr lang="en-IN" b="1" dirty="0">
                <a:solidFill>
                  <a:srgbClr val="004586"/>
                </a:solidFill>
              </a:rPr>
            </a:br>
            <a:r>
              <a:rPr lang="en-IN" b="1" dirty="0">
                <a:solidFill>
                  <a:srgbClr val="004586"/>
                </a:solidFill>
              </a:rPr>
              <a:t>Supported SQL Commands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819150"/>
            <a:ext cx="8153400" cy="3962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44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4586"/>
                </a:solidFill>
              </a:rPr>
              <a:t/>
            </a:r>
            <a:br>
              <a:rPr lang="en-IN" b="1" dirty="0">
                <a:solidFill>
                  <a:srgbClr val="004586"/>
                </a:solidFill>
              </a:rPr>
            </a:br>
            <a:r>
              <a:rPr lang="en-IN" b="1" dirty="0">
                <a:solidFill>
                  <a:srgbClr val="004586"/>
                </a:solidFill>
              </a:rPr>
              <a:t>Supported SQL Commands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819150"/>
            <a:ext cx="8077200" cy="3962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183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3465A4"/>
                </a:solidFill>
              </a:rPr>
              <a:t/>
            </a:r>
            <a:br>
              <a:rPr lang="en-IN" b="1" dirty="0">
                <a:solidFill>
                  <a:srgbClr val="3465A4"/>
                </a:solidFill>
              </a:rPr>
            </a:br>
            <a:r>
              <a:rPr lang="en-IN" b="1" dirty="0">
                <a:solidFill>
                  <a:srgbClr val="3465A4"/>
                </a:solidFill>
              </a:rPr>
              <a:t>Drill in Distributed Mode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45000"/>
              <a:buFont typeface="Wingdings" pitchFamily="2" charset="2"/>
              <a:buChar char="q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Drill 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works with the help of zookeeper in distributed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mode.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45000"/>
              <a:buFont typeface="Wingdings" pitchFamily="2" charset="2"/>
              <a:buChar char="q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client uses zookeeper to find a </a:t>
            </a:r>
            <a:r>
              <a:rPr lang="en-IN" sz="1200" dirty="0" err="1">
                <a:latin typeface="Times New Roman" pitchFamily="18" charset="0"/>
                <a:cs typeface="Times New Roman" pitchFamily="18" charset="0"/>
              </a:rPr>
              <a:t>drillbit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 to submit a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query </a:t>
            </a: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200" b="1" dirty="0" err="1" smtClean="0">
                <a:latin typeface="Times New Roman" pitchFamily="18" charset="0"/>
                <a:cs typeface="Times New Roman" pitchFamily="18" charset="0"/>
              </a:rPr>
              <a:t>jdbc:drill:zk</a:t>
            </a:r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=&lt;</a:t>
            </a:r>
            <a:r>
              <a:rPr lang="en-IN" sz="1200" b="1" dirty="0" err="1">
                <a:latin typeface="Times New Roman" pitchFamily="18" charset="0"/>
                <a:cs typeface="Times New Roman" pitchFamily="18" charset="0"/>
              </a:rPr>
              <a:t>zookeeper_quorum</a:t>
            </a:r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&gt;/&lt;</a:t>
            </a:r>
            <a:r>
              <a:rPr lang="en-IN" sz="1200" b="1" dirty="0" err="1">
                <a:latin typeface="Times New Roman" pitchFamily="18" charset="0"/>
                <a:cs typeface="Times New Roman" pitchFamily="18" charset="0"/>
              </a:rPr>
              <a:t>drill_directory_in_zookeeper</a:t>
            </a:r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&gt;/&lt;</a:t>
            </a:r>
            <a:r>
              <a:rPr lang="en-IN" sz="1200" b="1" dirty="0" err="1">
                <a:latin typeface="Times New Roman" pitchFamily="18" charset="0"/>
                <a:cs typeface="Times New Roman" pitchFamily="18" charset="0"/>
              </a:rPr>
              <a:t>cluster_ID</a:t>
            </a:r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&gt;)</a:t>
            </a:r>
          </a:p>
          <a:p>
            <a:pPr>
              <a:buSzPct val="45000"/>
              <a:buFont typeface="Wingdings" pitchFamily="2" charset="2"/>
              <a:buChar char="q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200" dirty="0" err="1">
                <a:latin typeface="Times New Roman" pitchFamily="18" charset="0"/>
                <a:cs typeface="Times New Roman" pitchFamily="18" charset="0"/>
              </a:rPr>
              <a:t>Drillbit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 that accepts the initial query becomes the Foreman for the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request.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45000"/>
              <a:buFont typeface="Wingdings" pitchFamily="2" charset="2"/>
              <a:buChar char="q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IN" sz="1200" dirty="0" err="1">
                <a:latin typeface="Times New Roman" pitchFamily="18" charset="0"/>
                <a:cs typeface="Times New Roman" pitchFamily="18" charset="0"/>
              </a:rPr>
              <a:t>Drillbit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 in the cluster can accept queries from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clients.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45000"/>
              <a:buFont typeface="Wingdings" pitchFamily="2" charset="2"/>
              <a:buChar char="q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is no master-slave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concept.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45000"/>
              <a:buFont typeface="Wingdings" pitchFamily="2" charset="2"/>
              <a:buChar char="q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foreman gets a list of available </a:t>
            </a:r>
            <a:r>
              <a:rPr lang="en-IN" sz="1200" dirty="0" err="1">
                <a:latin typeface="Times New Roman" pitchFamily="18" charset="0"/>
                <a:cs typeface="Times New Roman" pitchFamily="18" charset="0"/>
              </a:rPr>
              <a:t>Drillbit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 nodes in the cluster from </a:t>
            </a:r>
            <a:r>
              <a:rPr lang="en-IN" sz="1200" dirty="0" err="1">
                <a:latin typeface="Times New Roman" pitchFamily="18" charset="0"/>
                <a:cs typeface="Times New Roman" pitchFamily="18" charset="0"/>
              </a:rPr>
              <a:t>ZooKeeper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, and determines the appropriate nodes to execute various query plan fragments to maximize data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locality.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45000"/>
              <a:buFont typeface="Wingdings" pitchFamily="2" charset="2"/>
              <a:buChar char="q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Drill 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has its own SQL execution engine.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does not rely on </a:t>
            </a:r>
            <a:r>
              <a:rPr lang="en-IN" sz="1200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 , Spark , </a:t>
            </a:r>
            <a:r>
              <a:rPr lang="en-IN" sz="1200" dirty="0" err="1">
                <a:latin typeface="Times New Roman" pitchFamily="18" charset="0"/>
                <a:cs typeface="Times New Roman" pitchFamily="18" charset="0"/>
              </a:rPr>
              <a:t>Tez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etc.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3586353"/>
            <a:ext cx="3543300" cy="142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 descr="C:\Users\archana.sr\Pictures\drill -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48153"/>
            <a:ext cx="5102225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9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4586"/>
                </a:solidFill>
              </a:rPr>
              <a:t/>
            </a:r>
            <a:br>
              <a:rPr lang="en-IN" b="1" dirty="0">
                <a:solidFill>
                  <a:srgbClr val="004586"/>
                </a:solidFill>
              </a:rPr>
            </a:br>
            <a:r>
              <a:rPr lang="en-IN" b="1" dirty="0">
                <a:solidFill>
                  <a:srgbClr val="004586"/>
                </a:solidFill>
              </a:rPr>
              <a:t>Connecting to Drill via Java 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AutoShape 2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76350"/>
            <a:ext cx="30956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8191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Dependency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234315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Java Code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5124" name="Picture 4" descr="C:\Users\archana.sr\Pictures\Picture1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52750"/>
            <a:ext cx="6751637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410200" y="2876550"/>
            <a:ext cx="125386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Main Class</a:t>
            </a:r>
            <a:endParaRPr lang="en-US" sz="1200" b="1" cap="none" spc="300" dirty="0">
              <a:ln w="11430" cmpd="sng">
                <a:solidFill>
                  <a:schemeClr val="tx1"/>
                </a:solidFill>
                <a:prstDash val="solid"/>
                <a:miter lim="800000"/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72400" y="3056751"/>
            <a:ext cx="101181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Drill Bit</a:t>
            </a:r>
            <a:endParaRPr lang="en-US" sz="1200" b="1" cap="none" spc="300" dirty="0">
              <a:ln w="11430" cmpd="sng">
                <a:solidFill>
                  <a:schemeClr val="tx1"/>
                </a:solidFill>
                <a:prstDash val="solid"/>
                <a:miter lim="800000"/>
              </a:ln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36301" y="3662855"/>
            <a:ext cx="77046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Query</a:t>
            </a:r>
            <a:endParaRPr lang="en-US" sz="1200" b="1" cap="none" spc="300" dirty="0">
              <a:ln w="11430" cmpd="sng">
                <a:solidFill>
                  <a:schemeClr val="tx1"/>
                </a:solidFill>
                <a:prstDash val="solid"/>
                <a:miter lim="800000"/>
              </a:ln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9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Limitation on the data type supported – It does not support xml,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kml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shape files, etc..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Only limited no of aggregate functions supported.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Only limited no of spatial function support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937"/>
            <a:ext cx="1235063" cy="101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7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3465A4"/>
                </a:solidFill>
                <a:latin typeface="+mj-lt"/>
              </a:rPr>
              <a:t/>
            </a:r>
            <a:br>
              <a:rPr lang="en-IN" b="1" dirty="0">
                <a:solidFill>
                  <a:srgbClr val="3465A4"/>
                </a:solidFill>
                <a:latin typeface="+mj-lt"/>
              </a:rPr>
            </a:br>
            <a:r>
              <a:rPr lang="en-IN" b="1" dirty="0" smtClean="0">
                <a:solidFill>
                  <a:srgbClr val="3465A4"/>
                </a:solidFill>
                <a:latin typeface="+mj-lt"/>
              </a:rPr>
              <a:t>Installation </a:t>
            </a:r>
            <a:r>
              <a:rPr lang="en-IN" b="1" dirty="0">
                <a:solidFill>
                  <a:srgbClr val="3465A4"/>
                </a:solidFill>
                <a:latin typeface="+mj-lt"/>
              </a:rPr>
              <a:t>procedure</a:t>
            </a:r>
            <a:r>
              <a:rPr lang="en-IN" b="1" dirty="0">
                <a:latin typeface="+mj-lt"/>
              </a:rPr>
              <a:t/>
            </a:r>
            <a:br>
              <a:rPr lang="en-IN" b="1" dirty="0">
                <a:latin typeface="+mj-lt"/>
              </a:rPr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installation of Drill in Ubuntu, follow the below link: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  <a:hlinkClick r:id="rId2"/>
              </a:rPr>
              <a:t>https://drill.apache.org/docs/installing-drill-on-linux-and-mac-os-x/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Official Site 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https://drill.apache.org/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047750"/>
            <a:ext cx="13525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4" descr="Image result for official s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00350"/>
            <a:ext cx="26765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3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Test Yourself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47700"/>
            <a:ext cx="4114800" cy="405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Answer 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the following questions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Will drill be able to query schema based data store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marL="0" indent="0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initial loading of data into drill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required?                                     </a:t>
            </a:r>
          </a:p>
          <a:p>
            <a:pPr>
              <a:buBlip>
                <a:blip r:embed="rId2"/>
              </a:buBlip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big data distribution supports drill?</a:t>
            </a:r>
          </a:p>
          <a:p>
            <a:pPr marL="0" indent="0"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57150"/>
            <a:ext cx="2009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81000" y="1276350"/>
            <a:ext cx="39624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Yes, if schema is present it takes advantage of it.                                                                 It is not an anti-schema.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2" descr="Image result for answ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70" y="1478449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4724400" y="1276350"/>
            <a:ext cx="39624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Yes, it can be used for cloud storage.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70" y="1478449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381000" y="2571750"/>
            <a:ext cx="39624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No, it does not require data to be loaded into drill.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70" y="2773849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4800600" y="2571750"/>
            <a:ext cx="39624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        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The client will fail the query when the foreman dies.​</a:t>
            </a:r>
            <a:br>
              <a:rPr lang="en-IN" sz="1200" dirty="0">
                <a:latin typeface="Times New Roman" pitchFamily="18" charset="0"/>
                <a:cs typeface="Times New Roman" pitchFamily="18" charset="0"/>
              </a:rPr>
            </a:b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70" y="2773849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ounded Rectangle 20"/>
          <p:cNvSpPr/>
          <p:nvPr/>
        </p:nvSpPr>
        <p:spPr>
          <a:xfrm>
            <a:off x="381000" y="3867150"/>
            <a:ext cx="39624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MapR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is the only big data distribution that supports drill.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70" y="4069249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59" y="983948"/>
            <a:ext cx="118078" cy="11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58" y="2279348"/>
            <a:ext cx="118078" cy="11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65358" y="915467"/>
            <a:ext cx="432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Can drill be used to query cloud storage such as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S3?</a:t>
            </a:r>
            <a:endParaRPr lang="en-IN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750770" y="2199887"/>
            <a:ext cx="432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What will happen if a foreman dies?</a:t>
            </a:r>
            <a:endParaRPr lang="en-IN" sz="1200" dirty="0"/>
          </a:p>
        </p:txBody>
      </p:sp>
      <p:pic>
        <p:nvPicPr>
          <p:cNvPr id="31" name="Picture 4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46" y="3641811"/>
            <a:ext cx="118078" cy="11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817758" y="3562350"/>
            <a:ext cx="432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What SQL functionality does Drill support?</a:t>
            </a:r>
          </a:p>
          <a:p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00600" y="3867150"/>
            <a:ext cx="39624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/>
              <a:t>         </a:t>
            </a:r>
          </a:p>
          <a:p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sz="1200" dirty="0"/>
              <a:t>Drill supports standard SQL </a:t>
            </a:r>
            <a:r>
              <a:rPr lang="en-IN" sz="1200" dirty="0" smtClean="0"/>
              <a:t> (</a:t>
            </a:r>
            <a:r>
              <a:rPr lang="en-IN" sz="1200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SQL:2003 </a:t>
            </a:r>
            <a:r>
              <a:rPr lang="en-IN" sz="1200" dirty="0" smtClean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syntax)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70" y="4069249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3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7" grpId="0" animBg="1"/>
      <p:bldP spid="21" grpId="0" animBg="1"/>
      <p:bldP spid="8" grpId="0"/>
      <p:bldP spid="30" grpId="0"/>
      <p:bldP spid="32" grpId="0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Connect to following data sources</a:t>
            </a:r>
          </a:p>
          <a:p>
            <a:pPr lvl="2" fontAlgn="base">
              <a:buFont typeface="Wingdings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File System (HDFS)</a:t>
            </a:r>
          </a:p>
          <a:p>
            <a:pPr lvl="2" fontAlgn="base">
              <a:buFont typeface="Wingdings" pitchFamily="2" charset="2"/>
              <a:buChar char="Ø"/>
            </a:pP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Hbase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2" fontAlgn="base">
              <a:buFont typeface="Wingdings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marL="914400" lvl="2" indent="0" fontAlgn="base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Load the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“crime” data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into the above data source and write queries for the following functionalities</a:t>
            </a:r>
          </a:p>
          <a:p>
            <a:pPr lvl="2" fontAlgn="base">
              <a:buFont typeface="Wingdings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SELECT ALL</a:t>
            </a:r>
          </a:p>
          <a:p>
            <a:pPr lvl="2" fontAlgn="base">
              <a:buFont typeface="Wingdings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SELECT BY COLUMN</a:t>
            </a:r>
          </a:p>
          <a:p>
            <a:pPr lvl="2" fontAlgn="base">
              <a:buFont typeface="Wingdings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SUM()</a:t>
            </a:r>
          </a:p>
          <a:p>
            <a:pPr lvl="2" fontAlgn="base">
              <a:buFont typeface="Wingdings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MIN()</a:t>
            </a:r>
          </a:p>
          <a:p>
            <a:pPr lvl="2" fontAlgn="base">
              <a:buFont typeface="Wingdings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MAX()</a:t>
            </a:r>
          </a:p>
          <a:p>
            <a:pPr lvl="2" fontAlgn="base">
              <a:buFont typeface="Wingdings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COUNT()</a:t>
            </a:r>
          </a:p>
          <a:p>
            <a:pPr marL="914400" lvl="2" indent="0" fontAlgn="base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Querying complex data: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Query the above JSON for the following:</a:t>
            </a:r>
          </a:p>
          <a:p>
            <a:pPr lvl="2">
              <a:buFont typeface="Wingdings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Use WHERE clause</a:t>
            </a:r>
          </a:p>
          <a:p>
            <a:pPr lvl="2">
              <a:buFont typeface="Wingdings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Use Join</a:t>
            </a:r>
          </a:p>
          <a:p>
            <a:pPr lvl="2">
              <a:buFont typeface="Wingdings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Use FLATTEN</a:t>
            </a:r>
          </a:p>
          <a:p>
            <a:pPr lvl="2">
              <a:buFont typeface="Wingdings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Use KVGEN</a:t>
            </a:r>
          </a:p>
          <a:p>
            <a:pPr lvl="2">
              <a:buFont typeface="Wingdings" pitchFamily="2" charset="2"/>
              <a:buChar char="Ø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Select all topping IDs 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011718"/>
              </p:ext>
            </p:extLst>
          </p:nvPr>
        </p:nvGraphicFramePr>
        <p:xfrm>
          <a:off x="7239000" y="15811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" name="Macro-Enabled Worksheet" showAsIcon="1" r:id="rId3" imgW="914400" imgH="771480" progId="Excel.SheetMacroEnabled.12">
                  <p:embed/>
                </p:oleObj>
              </mc:Choice>
              <mc:Fallback>
                <p:oleObj name="Macro-Enabled Worksheet" showAsIcon="1" r:id="rId3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9000" y="15811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450135"/>
              </p:ext>
            </p:extLst>
          </p:nvPr>
        </p:nvGraphicFramePr>
        <p:xfrm>
          <a:off x="2667000" y="2266950"/>
          <a:ext cx="36576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" name="Wordpad Document" r:id="rId5" imgW="3657600" imgH="181440" progId="WordPad.Document.1">
                  <p:embed/>
                </p:oleObj>
              </mc:Choice>
              <mc:Fallback>
                <p:oleObj name="Wordpad Document" r:id="rId5" imgW="3657600" imgH="18144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7000" y="2266950"/>
                        <a:ext cx="36576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840910"/>
              </p:ext>
            </p:extLst>
          </p:nvPr>
        </p:nvGraphicFramePr>
        <p:xfrm>
          <a:off x="2362200" y="28003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" name="Packager Shell Object" showAsIcon="1" r:id="rId7" imgW="914400" imgH="771480" progId="Package">
                  <p:embed/>
                </p:oleObj>
              </mc:Choice>
              <mc:Fallback>
                <p:oleObj name="Packager Shell Object" showAsIcon="1" r:id="rId7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28003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0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4586"/>
                </a:solidFill>
              </a:rPr>
              <a:t>Agenda</a:t>
            </a:r>
            <a:endParaRPr lang="en-US" b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60332"/>
              </p:ext>
            </p:extLst>
          </p:nvPr>
        </p:nvGraphicFramePr>
        <p:xfrm>
          <a:off x="990600" y="1047750"/>
          <a:ext cx="7467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0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9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Data Ecosystem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1962150"/>
            <a:ext cx="6273357" cy="430938"/>
            <a:chOff x="228600" y="2160132"/>
            <a:chExt cx="8616871" cy="813486"/>
          </a:xfrm>
        </p:grpSpPr>
        <p:grpSp>
          <p:nvGrpSpPr>
            <p:cNvPr id="6" name="Group 5"/>
            <p:cNvGrpSpPr/>
            <p:nvPr/>
          </p:nvGrpSpPr>
          <p:grpSpPr>
            <a:xfrm>
              <a:off x="438241" y="2160132"/>
              <a:ext cx="8407230" cy="813486"/>
              <a:chOff x="567636" y="1219200"/>
              <a:chExt cx="8407230" cy="94117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800" b="1" dirty="0"/>
                </a:p>
              </p:txBody>
            </p: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28600" y="2703336"/>
              <a:ext cx="18402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Data Processing</a:t>
              </a:r>
              <a:endParaRPr 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8" name="Picture 8" descr="http://neobuzz.net/template2/img/web-stats-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862" y="2225995"/>
              <a:ext cx="731520" cy="47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2080405" y="2270495"/>
              <a:ext cx="999354" cy="592760"/>
              <a:chOff x="2080405" y="2270495"/>
              <a:chExt cx="999354" cy="592760"/>
            </a:xfrm>
            <a:noFill/>
          </p:grpSpPr>
          <p:sp>
            <p:nvSpPr>
              <p:cNvPr id="19" name="Rounded Rectangle 18"/>
              <p:cNvSpPr>
                <a:spLocks/>
              </p:cNvSpPr>
              <p:nvPr/>
            </p:nvSpPr>
            <p:spPr>
              <a:xfrm>
                <a:off x="2080405" y="2270495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0" name="Picture 2" descr="D:\Reading Materials\Hadoop2\M2M\TPR\Images\FW hadoop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234514" y="2336491"/>
                <a:ext cx="682424" cy="512082"/>
              </a:xfrm>
              <a:prstGeom prst="rect">
                <a:avLst/>
              </a:prstGeom>
              <a:grpFill/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3432955" y="2270495"/>
              <a:ext cx="999354" cy="592760"/>
              <a:chOff x="3432955" y="2270495"/>
              <a:chExt cx="999354" cy="592760"/>
            </a:xfrm>
            <a:noFill/>
          </p:grpSpPr>
          <p:sp>
            <p:nvSpPr>
              <p:cNvPr id="17" name="Rounded Rectangle 16"/>
              <p:cNvSpPr>
                <a:spLocks/>
              </p:cNvSpPr>
              <p:nvPr/>
            </p:nvSpPr>
            <p:spPr>
              <a:xfrm>
                <a:off x="3432955" y="2270495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8" name="Picture 7" descr="D:\Reading Materials\Hadoop2\M2M\TPR\Images\FW spark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670268" y="2392880"/>
                <a:ext cx="587730" cy="347990"/>
              </a:xfrm>
              <a:prstGeom prst="rect">
                <a:avLst/>
              </a:prstGeom>
              <a:grpFill/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4785505" y="2270495"/>
              <a:ext cx="999354" cy="592760"/>
              <a:chOff x="4785505" y="2270495"/>
              <a:chExt cx="999354" cy="592760"/>
            </a:xfrm>
            <a:noFill/>
          </p:grpSpPr>
          <p:sp>
            <p:nvSpPr>
              <p:cNvPr id="15" name="Rounded Rectangle 14"/>
              <p:cNvSpPr>
                <a:spLocks/>
              </p:cNvSpPr>
              <p:nvPr/>
            </p:nvSpPr>
            <p:spPr>
              <a:xfrm>
                <a:off x="4785505" y="2270495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6" name="Picture 9" descr="D:\Reading Materials\Hadoop2\M2M\TPR\Images\FW storm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30582" y="2422979"/>
                <a:ext cx="673861" cy="277224"/>
              </a:xfrm>
              <a:prstGeom prst="rect">
                <a:avLst/>
              </a:prstGeom>
              <a:grpFill/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6138054" y="2270495"/>
              <a:ext cx="1100945" cy="592760"/>
              <a:chOff x="6138054" y="2270495"/>
              <a:chExt cx="1100945" cy="592760"/>
            </a:xfrm>
            <a:noFill/>
          </p:grpSpPr>
          <p:sp>
            <p:nvSpPr>
              <p:cNvPr id="13" name="Rounded Rectangle 12"/>
              <p:cNvSpPr>
                <a:spLocks/>
              </p:cNvSpPr>
              <p:nvPr/>
            </p:nvSpPr>
            <p:spPr>
              <a:xfrm>
                <a:off x="6138054" y="2270495"/>
                <a:ext cx="1100945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2385" y="2433308"/>
                <a:ext cx="855024" cy="30756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1489808" y="1276350"/>
            <a:ext cx="6183022" cy="430938"/>
            <a:chOff x="380360" y="1295400"/>
            <a:chExt cx="8465111" cy="813486"/>
          </a:xfrm>
        </p:grpSpPr>
        <p:grpSp>
          <p:nvGrpSpPr>
            <p:cNvPr id="26" name="Group 25"/>
            <p:cNvGrpSpPr/>
            <p:nvPr/>
          </p:nvGrpSpPr>
          <p:grpSpPr>
            <a:xfrm>
              <a:off x="438241" y="1295400"/>
              <a:ext cx="8407230" cy="813486"/>
              <a:chOff x="567636" y="1219200"/>
              <a:chExt cx="8407230" cy="941172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43" name="Rounded Rectangle 42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800" b="1" dirty="0"/>
                </a:p>
              </p:txBody>
            </p:sp>
          </p:grpSp>
          <p:cxnSp>
            <p:nvCxnSpPr>
              <p:cNvPr id="42" name="Straight Connector 41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80360" y="1817972"/>
              <a:ext cx="13967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4">
                      <a:lumMod val="50000"/>
                    </a:schemeClr>
                  </a:solidFill>
                </a:rPr>
                <a:t>Data Store</a:t>
              </a:r>
              <a:endParaRPr 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080405" y="1433385"/>
              <a:ext cx="999354" cy="592760"/>
              <a:chOff x="2080405" y="1433385"/>
              <a:chExt cx="999354" cy="592760"/>
            </a:xfrm>
            <a:noFill/>
          </p:grpSpPr>
          <p:sp>
            <p:nvSpPr>
              <p:cNvPr id="39" name="Rounded Rectangle 38"/>
              <p:cNvSpPr>
                <a:spLocks/>
              </p:cNvSpPr>
              <p:nvPr/>
            </p:nvSpPr>
            <p:spPr>
              <a:xfrm>
                <a:off x="2080405" y="1433385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IN" sz="1050" b="1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40" name="Picture 10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6406" y="1565893"/>
                <a:ext cx="764045" cy="357534"/>
              </a:xfrm>
              <a:prstGeom prst="rect">
                <a:avLst/>
              </a:prstGeom>
              <a:grpFill/>
              <a:ln>
                <a:noFill/>
              </a:ln>
              <a:effectLst/>
              <a:extLst/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3432955" y="1405763"/>
              <a:ext cx="999354" cy="592760"/>
              <a:chOff x="3432955" y="1405763"/>
              <a:chExt cx="999354" cy="592760"/>
            </a:xfrm>
            <a:noFill/>
          </p:grpSpPr>
          <p:sp>
            <p:nvSpPr>
              <p:cNvPr id="37" name="Rounded Rectangle 36"/>
              <p:cNvSpPr>
                <a:spLocks/>
              </p:cNvSpPr>
              <p:nvPr/>
            </p:nvSpPr>
            <p:spPr>
              <a:xfrm>
                <a:off x="3432955" y="1405763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8" name="Picture 7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0024" y="1576804"/>
                <a:ext cx="748569" cy="29675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0" name="Group 29"/>
            <p:cNvGrpSpPr/>
            <p:nvPr/>
          </p:nvGrpSpPr>
          <p:grpSpPr>
            <a:xfrm>
              <a:off x="6138055" y="1405763"/>
              <a:ext cx="999354" cy="592760"/>
              <a:chOff x="6138055" y="1405763"/>
              <a:chExt cx="999354" cy="592760"/>
            </a:xfrm>
            <a:noFill/>
          </p:grpSpPr>
          <p:sp>
            <p:nvSpPr>
              <p:cNvPr id="35" name="Rounded Rectangle 34"/>
              <p:cNvSpPr>
                <a:spLocks/>
              </p:cNvSpPr>
              <p:nvPr/>
            </p:nvSpPr>
            <p:spPr>
              <a:xfrm>
                <a:off x="6138055" y="1405763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6" name="Picture 3" descr="D:\Reading Materials\Hadoop2\M2M\TPR\Images\DB cassandra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203944" y="1582218"/>
                <a:ext cx="892956" cy="254271"/>
              </a:xfrm>
              <a:prstGeom prst="rect">
                <a:avLst/>
              </a:prstGeom>
              <a:grpFill/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4785505" y="1405763"/>
              <a:ext cx="999354" cy="592760"/>
              <a:chOff x="4785505" y="1405763"/>
              <a:chExt cx="999354" cy="592760"/>
            </a:xfrm>
            <a:noFill/>
          </p:grpSpPr>
          <p:sp>
            <p:nvSpPr>
              <p:cNvPr id="33" name="Rounded Rectangle 32"/>
              <p:cNvSpPr>
                <a:spLocks/>
              </p:cNvSpPr>
              <p:nvPr/>
            </p:nvSpPr>
            <p:spPr>
              <a:xfrm>
                <a:off x="4785505" y="1405763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IN" sz="1050" b="1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4" name="Picture 8" descr="D:\Reading Materials\Hadoop2\M2M\TPR\Images\DB mongodb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31068" y="1565892"/>
                <a:ext cx="911688" cy="297553"/>
              </a:xfrm>
              <a:prstGeom prst="rect">
                <a:avLst/>
              </a:prstGeom>
              <a:grpFill/>
            </p:spPr>
          </p:pic>
        </p:grpSp>
        <p:pic>
          <p:nvPicPr>
            <p:cNvPr id="32" name="Picture 9" descr="http://gestisoft.com/wp-content/uploads/2013/05/data_extracting.gi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44" y="1377670"/>
              <a:ext cx="809624" cy="48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/>
          <p:cNvGrpSpPr/>
          <p:nvPr/>
        </p:nvGrpSpPr>
        <p:grpSpPr>
          <a:xfrm>
            <a:off x="1377916" y="3181350"/>
            <a:ext cx="6330607" cy="430938"/>
            <a:chOff x="228600" y="3024866"/>
            <a:chExt cx="8616786" cy="915894"/>
          </a:xfrm>
        </p:grpSpPr>
        <p:grpSp>
          <p:nvGrpSpPr>
            <p:cNvPr id="46" name="Group 45"/>
            <p:cNvGrpSpPr/>
            <p:nvPr/>
          </p:nvGrpSpPr>
          <p:grpSpPr>
            <a:xfrm>
              <a:off x="438156" y="3024866"/>
              <a:ext cx="8407230" cy="857936"/>
              <a:chOff x="567636" y="1219200"/>
              <a:chExt cx="8407230" cy="94117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63" name="Rounded Rectangle 62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62" name="Straight Connector 61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28600" y="3607563"/>
              <a:ext cx="1676400" cy="33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4">
                      <a:lumMod val="50000"/>
                    </a:schemeClr>
                  </a:solidFill>
                </a:rPr>
                <a:t>Data Services</a:t>
              </a:r>
              <a:endParaRPr lang="en-US" sz="9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068899" y="3143307"/>
              <a:ext cx="996696" cy="625149"/>
              <a:chOff x="2068899" y="3143307"/>
              <a:chExt cx="996696" cy="625149"/>
            </a:xfrm>
            <a:noFill/>
          </p:grpSpPr>
          <p:sp>
            <p:nvSpPr>
              <p:cNvPr id="59" name="Rounded Rectangle 58"/>
              <p:cNvSpPr>
                <a:spLocks/>
              </p:cNvSpPr>
              <p:nvPr/>
            </p:nvSpPr>
            <p:spPr>
              <a:xfrm>
                <a:off x="2068899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0" name="Picture 9" descr="D:\Reading Materials\Hadoop2\M2M\TPR\Images\MR hive.jpg"/>
              <p:cNvPicPr>
                <a:picLocks noChangeAspect="1" noChangeArrowheads="1"/>
              </p:cNvPicPr>
              <p:nvPr/>
            </p:nvPicPr>
            <p:blipFill>
              <a:blip r:embed="rId1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321347" y="3203526"/>
                <a:ext cx="476462" cy="512206"/>
              </a:xfrm>
              <a:prstGeom prst="rect">
                <a:avLst/>
              </a:prstGeom>
              <a:grpFill/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3426355" y="3143307"/>
              <a:ext cx="996696" cy="625149"/>
              <a:chOff x="3426355" y="3143307"/>
              <a:chExt cx="996696" cy="625149"/>
            </a:xfrm>
            <a:noFill/>
          </p:grpSpPr>
          <p:sp>
            <p:nvSpPr>
              <p:cNvPr id="57" name="Rounded Rectangle 56"/>
              <p:cNvSpPr>
                <a:spLocks/>
              </p:cNvSpPr>
              <p:nvPr/>
            </p:nvSpPr>
            <p:spPr>
              <a:xfrm>
                <a:off x="3426355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8" name="Picture 5" descr="D:\Reading Materials\Hadoop2\M2M\TPR\Images\ST sqoop.jpeg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577883" y="3306110"/>
                <a:ext cx="693639" cy="325311"/>
              </a:xfrm>
              <a:prstGeom prst="rect">
                <a:avLst/>
              </a:prstGeom>
              <a:grpFill/>
            </p:spPr>
          </p:pic>
        </p:grpSp>
        <p:grpSp>
          <p:nvGrpSpPr>
            <p:cNvPr id="50" name="Group 49"/>
            <p:cNvGrpSpPr/>
            <p:nvPr/>
          </p:nvGrpSpPr>
          <p:grpSpPr>
            <a:xfrm>
              <a:off x="4792883" y="3143307"/>
              <a:ext cx="996696" cy="625149"/>
              <a:chOff x="4792883" y="3143307"/>
              <a:chExt cx="996696" cy="625149"/>
            </a:xfrm>
            <a:noFill/>
          </p:grpSpPr>
          <p:sp>
            <p:nvSpPr>
              <p:cNvPr id="55" name="Rounded Rectangle 54"/>
              <p:cNvSpPr>
                <a:spLocks/>
              </p:cNvSpPr>
              <p:nvPr/>
            </p:nvSpPr>
            <p:spPr>
              <a:xfrm>
                <a:off x="4792883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6" name="Picture 3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8873" y="3330824"/>
                <a:ext cx="844716" cy="27422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1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464" y="3122852"/>
              <a:ext cx="87153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2" name="Group 51"/>
            <p:cNvGrpSpPr/>
            <p:nvPr/>
          </p:nvGrpSpPr>
          <p:grpSpPr>
            <a:xfrm>
              <a:off x="6139456" y="3143307"/>
              <a:ext cx="1755693" cy="625149"/>
              <a:chOff x="6139456" y="3143307"/>
              <a:chExt cx="1755693" cy="625149"/>
            </a:xfrm>
            <a:noFill/>
          </p:grpSpPr>
          <p:sp>
            <p:nvSpPr>
              <p:cNvPr id="53" name="Rounded Rectangle 52"/>
              <p:cNvSpPr>
                <a:spLocks/>
              </p:cNvSpPr>
              <p:nvPr/>
            </p:nvSpPr>
            <p:spPr>
              <a:xfrm>
                <a:off x="6139456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4" name="Picture 11" descr="http://1.bp.blogspot.com/-YO2oRVpyzIk/VdIqwY5rCkI/AAAAAAAAAfI/RFr-iwRimbQ/s1600/zeppelin-bl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6260" y="3186817"/>
                <a:ext cx="498889" cy="498888"/>
              </a:xfrm>
              <a:prstGeom prst="rect">
                <a:avLst/>
              </a:prstGeom>
              <a:grpFill/>
              <a:extLst/>
            </p:spPr>
          </p:pic>
        </p:grpSp>
      </p:grpSp>
      <p:grpSp>
        <p:nvGrpSpPr>
          <p:cNvPr id="65" name="Group 64"/>
          <p:cNvGrpSpPr/>
          <p:nvPr/>
        </p:nvGrpSpPr>
        <p:grpSpPr>
          <a:xfrm>
            <a:off x="1489808" y="666750"/>
            <a:ext cx="6183022" cy="430938"/>
            <a:chOff x="406406" y="3276600"/>
            <a:chExt cx="8438980" cy="813486"/>
          </a:xfrm>
        </p:grpSpPr>
        <p:grpSp>
          <p:nvGrpSpPr>
            <p:cNvPr id="66" name="Group 65"/>
            <p:cNvGrpSpPr/>
            <p:nvPr/>
          </p:nvGrpSpPr>
          <p:grpSpPr>
            <a:xfrm>
              <a:off x="438156" y="3276600"/>
              <a:ext cx="8407230" cy="813486"/>
              <a:chOff x="567636" y="1219200"/>
              <a:chExt cx="8407230" cy="941172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77" name="Rounded Rectangle 76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76" name="Straight Connector 75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406406" y="3813415"/>
              <a:ext cx="13967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4">
                      <a:lumMod val="50000"/>
                    </a:schemeClr>
                  </a:solidFill>
                </a:rPr>
                <a:t>Streaming Engines</a:t>
              </a:r>
              <a:endParaRPr 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080320" y="3386963"/>
              <a:ext cx="999354" cy="592760"/>
              <a:chOff x="2080320" y="4044412"/>
              <a:chExt cx="999354" cy="592760"/>
            </a:xfrm>
            <a:noFill/>
          </p:grpSpPr>
          <p:sp>
            <p:nvSpPr>
              <p:cNvPr id="73" name="Rounded Rectangle 72"/>
              <p:cNvSpPr>
                <a:spLocks/>
              </p:cNvSpPr>
              <p:nvPr/>
            </p:nvSpPr>
            <p:spPr>
              <a:xfrm>
                <a:off x="2080320" y="4044412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74" name="Picture 2" descr="D:\Reading Materials\Hadoop2\M2M\TPR\Images\ST apache_flume.jpg"/>
              <p:cNvPicPr>
                <a:picLocks noChangeAspect="1" noChangeArrowheads="1"/>
              </p:cNvPicPr>
              <p:nvPr/>
            </p:nvPicPr>
            <p:blipFill>
              <a:blip r:embed="rId1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275113" y="4093839"/>
                <a:ext cx="588481" cy="509477"/>
              </a:xfrm>
              <a:prstGeom prst="rect">
                <a:avLst/>
              </a:prstGeom>
              <a:grpFill/>
            </p:spPr>
          </p:pic>
        </p:grpSp>
        <p:grpSp>
          <p:nvGrpSpPr>
            <p:cNvPr id="69" name="Group 68"/>
            <p:cNvGrpSpPr/>
            <p:nvPr/>
          </p:nvGrpSpPr>
          <p:grpSpPr>
            <a:xfrm>
              <a:off x="3432870" y="3386963"/>
              <a:ext cx="999354" cy="592760"/>
              <a:chOff x="3432870" y="4044412"/>
              <a:chExt cx="999354" cy="592760"/>
            </a:xfrm>
            <a:noFill/>
          </p:grpSpPr>
          <p:sp>
            <p:nvSpPr>
              <p:cNvPr id="71" name="Rounded Rectangle 70"/>
              <p:cNvSpPr>
                <a:spLocks/>
              </p:cNvSpPr>
              <p:nvPr/>
            </p:nvSpPr>
            <p:spPr>
              <a:xfrm>
                <a:off x="3432870" y="4044412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72" name="Picture 3" descr="D:\Reading Materials\Hadoop2\M2M\TPR\Images\ST kafka.jpg"/>
              <p:cNvPicPr>
                <a:picLocks noChangeAspect="1" noChangeArrowheads="1"/>
              </p:cNvPicPr>
              <p:nvPr/>
            </p:nvPicPr>
            <p:blipFill>
              <a:blip r:embed="rId1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611858" y="4104213"/>
                <a:ext cx="650402" cy="474389"/>
              </a:xfrm>
              <a:prstGeom prst="rect">
                <a:avLst/>
              </a:prstGeom>
              <a:grpFill/>
            </p:spPr>
          </p:pic>
        </p:grpSp>
        <p:pic>
          <p:nvPicPr>
            <p:cNvPr id="70" name="Picture 2" descr="https://cdn3.iconfinder.com/data/icons/unicons-vector-icons-pack/32/stream-512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35" y="3323857"/>
              <a:ext cx="640840" cy="640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Group 78"/>
          <p:cNvGrpSpPr/>
          <p:nvPr/>
        </p:nvGrpSpPr>
        <p:grpSpPr>
          <a:xfrm>
            <a:off x="1489808" y="2571750"/>
            <a:ext cx="6183022" cy="430938"/>
            <a:chOff x="406406" y="4798781"/>
            <a:chExt cx="8438980" cy="813486"/>
          </a:xfrm>
        </p:grpSpPr>
        <p:grpSp>
          <p:nvGrpSpPr>
            <p:cNvPr id="80" name="Group 79"/>
            <p:cNvGrpSpPr/>
            <p:nvPr/>
          </p:nvGrpSpPr>
          <p:grpSpPr>
            <a:xfrm>
              <a:off x="438156" y="4798781"/>
              <a:ext cx="8407230" cy="813486"/>
              <a:chOff x="567636" y="1219200"/>
              <a:chExt cx="8407230" cy="941172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97" name="Rounded Rectangle 96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98" name="Rounded Rectangle 97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96" name="Straight Connector 95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06406" y="5333116"/>
              <a:ext cx="1396701" cy="238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50" b="1" dirty="0" smtClean="0">
                  <a:solidFill>
                    <a:schemeClr val="accent4">
                      <a:lumMod val="50000"/>
                    </a:schemeClr>
                  </a:solidFill>
                </a:rPr>
                <a:t>Peripherals</a:t>
              </a:r>
              <a:endParaRPr lang="en-US" sz="95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080320" y="4909144"/>
              <a:ext cx="999354" cy="592760"/>
              <a:chOff x="2080320" y="4909144"/>
              <a:chExt cx="999354" cy="592760"/>
            </a:xfrm>
            <a:noFill/>
          </p:grpSpPr>
          <p:sp>
            <p:nvSpPr>
              <p:cNvPr id="93" name="Rounded Rectangle 92"/>
              <p:cNvSpPr>
                <a:spLocks/>
              </p:cNvSpPr>
              <p:nvPr/>
            </p:nvSpPr>
            <p:spPr>
              <a:xfrm>
                <a:off x="2080320" y="4909144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4" name="Picture 3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3689" y="4966591"/>
                <a:ext cx="619905" cy="48320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3" name="Group 82"/>
            <p:cNvGrpSpPr/>
            <p:nvPr/>
          </p:nvGrpSpPr>
          <p:grpSpPr>
            <a:xfrm>
              <a:off x="3432870" y="4909144"/>
              <a:ext cx="999354" cy="592760"/>
              <a:chOff x="3432870" y="4909144"/>
              <a:chExt cx="999354" cy="592760"/>
            </a:xfrm>
            <a:noFill/>
          </p:grpSpPr>
          <p:sp>
            <p:nvSpPr>
              <p:cNvPr id="91" name="Rounded Rectangle 90"/>
              <p:cNvSpPr>
                <a:spLocks/>
              </p:cNvSpPr>
              <p:nvPr/>
            </p:nvSpPr>
            <p:spPr>
              <a:xfrm>
                <a:off x="3432870" y="4909144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2" name="Picture 4" descr="D:\Reading Materials\Hadoop2\M2M\TPR\Images\ST Oozie.jpg"/>
              <p:cNvPicPr>
                <a:picLocks noChangeAspect="1" noChangeArrowheads="1"/>
              </p:cNvPicPr>
              <p:nvPr/>
            </p:nvPicPr>
            <p:blipFill>
              <a:blip r:embed="rId2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621030" y="5118212"/>
                <a:ext cx="671087" cy="179965"/>
              </a:xfrm>
              <a:prstGeom prst="rect">
                <a:avLst/>
              </a:prstGeom>
              <a:grpFill/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4785420" y="4909144"/>
              <a:ext cx="999354" cy="592760"/>
              <a:chOff x="4785420" y="4909144"/>
              <a:chExt cx="999354" cy="592760"/>
            </a:xfrm>
          </p:grpSpPr>
          <p:sp>
            <p:nvSpPr>
              <p:cNvPr id="89" name="Rounded Rectangle 88"/>
              <p:cNvSpPr>
                <a:spLocks/>
              </p:cNvSpPr>
              <p:nvPr/>
            </p:nvSpPr>
            <p:spPr>
              <a:xfrm>
                <a:off x="4785420" y="4909144"/>
                <a:ext cx="999354" cy="592760"/>
              </a:xfrm>
              <a:prstGeom prst="roundRect">
                <a:avLst/>
              </a:prstGeom>
              <a:no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r>
                  <a:rPr lang="en-IN" sz="105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0" name="Picture 8" descr="D:\Reading Materials\Hadoop2\M2M\TPR\Images\MR zookeeper.jpg"/>
              <p:cNvPicPr>
                <a:picLocks noChangeAspect="1" noChangeArrowheads="1"/>
              </p:cNvPicPr>
              <p:nvPr/>
            </p:nvPicPr>
            <p:blipFill>
              <a:blip r:embed="rId2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028883" y="4933705"/>
                <a:ext cx="457518" cy="554626"/>
              </a:xfrm>
              <a:prstGeom prst="rect">
                <a:avLst/>
              </a:prstGeom>
              <a:noFill/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6159332" y="4926752"/>
              <a:ext cx="999354" cy="592760"/>
              <a:chOff x="6159332" y="4926752"/>
              <a:chExt cx="999354" cy="592760"/>
            </a:xfrm>
            <a:noFill/>
          </p:grpSpPr>
          <p:sp>
            <p:nvSpPr>
              <p:cNvPr id="87" name="Rounded Rectangle 86"/>
              <p:cNvSpPr>
                <a:spLocks/>
              </p:cNvSpPr>
              <p:nvPr/>
            </p:nvSpPr>
            <p:spPr>
              <a:xfrm>
                <a:off x="6159332" y="4926752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r>
                  <a:rPr lang="en-IN" sz="105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88" name="Picture 8"/>
              <p:cNvPicPr>
                <a:picLocks noChangeAspect="1" noChangeArrowheads="1"/>
              </p:cNvPicPr>
              <p:nvPr/>
            </p:nvPicPr>
            <p:blipFill>
              <a:blip r:embed="rId2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7971" y="5040331"/>
                <a:ext cx="524899" cy="36560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6" name="Picture 3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860" y="4853234"/>
              <a:ext cx="883666" cy="518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9" name="Group 98"/>
          <p:cNvGrpSpPr/>
          <p:nvPr/>
        </p:nvGrpSpPr>
        <p:grpSpPr>
          <a:xfrm>
            <a:off x="1489808" y="3790950"/>
            <a:ext cx="6183022" cy="450971"/>
            <a:chOff x="406406" y="5663514"/>
            <a:chExt cx="8438980" cy="851304"/>
          </a:xfrm>
        </p:grpSpPr>
        <p:grpSp>
          <p:nvGrpSpPr>
            <p:cNvPr id="100" name="Group 99"/>
            <p:cNvGrpSpPr/>
            <p:nvPr/>
          </p:nvGrpSpPr>
          <p:grpSpPr>
            <a:xfrm>
              <a:off x="438156" y="5663514"/>
              <a:ext cx="8407230" cy="813486"/>
              <a:chOff x="567636" y="1219200"/>
              <a:chExt cx="8407230" cy="941172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114" name="Rounded Rectangle 113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15" name="Rounded Rectangle 114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113" name="Straight Connector 112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406406" y="6197357"/>
              <a:ext cx="1396701" cy="317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4">
                      <a:lumMod val="50000"/>
                    </a:schemeClr>
                  </a:solidFill>
                </a:rPr>
                <a:t>Distributions</a:t>
              </a:r>
              <a:endParaRPr 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2080320" y="5773877"/>
              <a:ext cx="999354" cy="592760"/>
              <a:chOff x="2080320" y="5773877"/>
              <a:chExt cx="999354" cy="592760"/>
            </a:xfrm>
            <a:noFill/>
          </p:grpSpPr>
          <p:sp>
            <p:nvSpPr>
              <p:cNvPr id="110" name="Rounded Rectangle 109"/>
              <p:cNvSpPr>
                <a:spLocks/>
              </p:cNvSpPr>
              <p:nvPr/>
            </p:nvSpPr>
            <p:spPr>
              <a:xfrm>
                <a:off x="2080320" y="5773877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11" name="Picture 7"/>
              <p:cNvPicPr>
                <a:picLocks noChangeAspect="1" noChangeArrowheads="1"/>
              </p:cNvPicPr>
              <p:nvPr/>
            </p:nvPicPr>
            <p:blipFill>
              <a:blip r:embed="rId2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5729" y="5918592"/>
                <a:ext cx="772412" cy="29861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03" name="Group 102"/>
            <p:cNvGrpSpPr/>
            <p:nvPr/>
          </p:nvGrpSpPr>
          <p:grpSpPr>
            <a:xfrm>
              <a:off x="3432870" y="5773877"/>
              <a:ext cx="999354" cy="592760"/>
              <a:chOff x="3432870" y="5773877"/>
              <a:chExt cx="999354" cy="592760"/>
            </a:xfrm>
            <a:noFill/>
          </p:grpSpPr>
          <p:sp>
            <p:nvSpPr>
              <p:cNvPr id="108" name="Rounded Rectangle 107"/>
              <p:cNvSpPr>
                <a:spLocks/>
              </p:cNvSpPr>
              <p:nvPr/>
            </p:nvSpPr>
            <p:spPr>
              <a:xfrm>
                <a:off x="3432870" y="5773877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09" name="Picture 2" descr="D:\Reading Materials\Hadoop2\M2M\TPR\Images\cloudera.jpg"/>
              <p:cNvPicPr>
                <a:picLocks noChangeAspect="1" noChangeArrowheads="1"/>
              </p:cNvPicPr>
              <p:nvPr/>
            </p:nvPicPr>
            <p:blipFill>
              <a:blip r:embed="rId2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561746" y="5963011"/>
                <a:ext cx="750625" cy="241704"/>
              </a:xfrm>
              <a:prstGeom prst="rect">
                <a:avLst/>
              </a:prstGeom>
              <a:grpFill/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4785420" y="5773877"/>
              <a:ext cx="999354" cy="592760"/>
              <a:chOff x="4785420" y="5773877"/>
              <a:chExt cx="999354" cy="592760"/>
            </a:xfrm>
            <a:noFill/>
          </p:grpSpPr>
          <p:sp>
            <p:nvSpPr>
              <p:cNvPr id="106" name="Rounded Rectangle 105"/>
              <p:cNvSpPr>
                <a:spLocks/>
              </p:cNvSpPr>
              <p:nvPr/>
            </p:nvSpPr>
            <p:spPr>
              <a:xfrm>
                <a:off x="4785420" y="5773877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07" name="Picture 12"/>
              <p:cNvPicPr>
                <a:picLocks noChangeAspect="1" noChangeArrowheads="1"/>
              </p:cNvPicPr>
              <p:nvPr/>
            </p:nvPicPr>
            <p:blipFill>
              <a:blip r:embed="rId2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8774" y="5887190"/>
                <a:ext cx="676275" cy="37147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5" name="Picture 9" descr="https://cdn1.iconfinder.com/data/icons/survey/500/Questionnaire_castle-512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54" y="5677755"/>
              <a:ext cx="566521" cy="566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6" name="Group 115"/>
          <p:cNvGrpSpPr/>
          <p:nvPr/>
        </p:nvGrpSpPr>
        <p:grpSpPr>
          <a:xfrm>
            <a:off x="1489808" y="4400550"/>
            <a:ext cx="6183022" cy="422264"/>
            <a:chOff x="273983" y="5962324"/>
            <a:chExt cx="8229600" cy="670602"/>
          </a:xfrm>
        </p:grpSpPr>
        <p:grpSp>
          <p:nvGrpSpPr>
            <p:cNvPr id="117" name="Group 116"/>
            <p:cNvGrpSpPr/>
            <p:nvPr/>
          </p:nvGrpSpPr>
          <p:grpSpPr>
            <a:xfrm>
              <a:off x="304945" y="6019800"/>
              <a:ext cx="8198638" cy="580093"/>
              <a:chOff x="567636" y="1219200"/>
              <a:chExt cx="8407230" cy="941172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131" name="Rounded Rectangle 130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130" name="Straight Connector 129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/>
            <p:cNvSpPr txBox="1"/>
            <p:nvPr/>
          </p:nvSpPr>
          <p:spPr>
            <a:xfrm>
              <a:off x="273983" y="6386705"/>
              <a:ext cx="1362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4">
                      <a:lumMod val="50000"/>
                    </a:schemeClr>
                  </a:solidFill>
                </a:rPr>
                <a:t>Cloud Exposure</a:t>
              </a:r>
              <a:endParaRPr 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1906365" y="6098499"/>
              <a:ext cx="974559" cy="422694"/>
              <a:chOff x="1906365" y="6098499"/>
              <a:chExt cx="974559" cy="422694"/>
            </a:xfrm>
            <a:noFill/>
          </p:grpSpPr>
          <p:sp>
            <p:nvSpPr>
              <p:cNvPr id="127" name="Rounded Rectangle 126"/>
              <p:cNvSpPr>
                <a:spLocks/>
              </p:cNvSpPr>
              <p:nvPr/>
            </p:nvSpPr>
            <p:spPr>
              <a:xfrm>
                <a:off x="1906365" y="6098499"/>
                <a:ext cx="974559" cy="422694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28" name="Picture 15" descr="https://d2slcw3kip6qmk.cloudfront.net/marketing/blogs/chart/introducing-more-uml-and-a-new-aws-shape-library/AWS2-162x125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3198" y="6155044"/>
                <a:ext cx="406184" cy="313414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20" name="Group 119"/>
            <p:cNvGrpSpPr/>
            <p:nvPr/>
          </p:nvGrpSpPr>
          <p:grpSpPr>
            <a:xfrm>
              <a:off x="3225357" y="6098499"/>
              <a:ext cx="974559" cy="479401"/>
              <a:chOff x="3225357" y="6098499"/>
              <a:chExt cx="974559" cy="479401"/>
            </a:xfrm>
            <a:noFill/>
          </p:grpSpPr>
          <p:sp>
            <p:nvSpPr>
              <p:cNvPr id="125" name="Rounded Rectangle 124"/>
              <p:cNvSpPr>
                <a:spLocks/>
              </p:cNvSpPr>
              <p:nvPr/>
            </p:nvSpPr>
            <p:spPr>
              <a:xfrm>
                <a:off x="3225357" y="6098499"/>
                <a:ext cx="974559" cy="422694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26" name="Picture 17" descr="http://photos2.meetupstatic.com/photos/event/c/5/2/3/highres_434450467.jpeg"/>
              <p:cNvPicPr>
                <a:picLocks noChangeAspect="1" noChangeArrowheads="1"/>
              </p:cNvPicPr>
              <p:nvPr/>
            </p:nvPicPr>
            <p:blipFill>
              <a:blip r:embed="rId3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5408" y="6098499"/>
                <a:ext cx="406866" cy="47940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21" name="Group 120"/>
            <p:cNvGrpSpPr/>
            <p:nvPr/>
          </p:nvGrpSpPr>
          <p:grpSpPr>
            <a:xfrm>
              <a:off x="4544349" y="6098499"/>
              <a:ext cx="974559" cy="422694"/>
              <a:chOff x="4544349" y="6098499"/>
              <a:chExt cx="974559" cy="422694"/>
            </a:xfrm>
            <a:noFill/>
          </p:grpSpPr>
          <p:sp>
            <p:nvSpPr>
              <p:cNvPr id="123" name="Rounded Rectangle 122"/>
              <p:cNvSpPr>
                <a:spLocks/>
              </p:cNvSpPr>
              <p:nvPr/>
            </p:nvSpPr>
            <p:spPr>
              <a:xfrm>
                <a:off x="4544349" y="6098499"/>
                <a:ext cx="974559" cy="422694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24" name="Picture 19" descr="http://na.sage.com/~/media/site/cre/sca/images/azurelogo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826" y="6112816"/>
                <a:ext cx="572465" cy="394060"/>
              </a:xfrm>
              <a:prstGeom prst="rect">
                <a:avLst/>
              </a:prstGeom>
              <a:grpFill/>
              <a:extLst/>
            </p:spPr>
          </p:pic>
        </p:grpSp>
        <p:pic>
          <p:nvPicPr>
            <p:cNvPr id="122" name="Picture 21" descr="https://azurecomcdn.azureedge.net/cvt-593e1249829686298015348bc9985337ee31f31ef4e722e1d217c78b964723f7/images/page/solutions/data-lake/05-integrate.png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934" y="5962324"/>
              <a:ext cx="621271" cy="567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3" name="Picture 132" descr="Image result for apache drill"/>
          <p:cNvPicPr>
            <a:picLocks noChangeAspect="1" noChangeArrowheads="1"/>
          </p:cNvPicPr>
          <p:nvPr/>
        </p:nvPicPr>
        <p:blipFill>
          <a:blip r:embed="rId3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82270"/>
            <a:ext cx="600312" cy="20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7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4586"/>
                </a:solidFill>
              </a:rPr>
              <a:t>Introduction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61899346"/>
              </p:ext>
            </p:extLst>
          </p:nvPr>
        </p:nvGraphicFramePr>
        <p:xfrm>
          <a:off x="228600" y="717550"/>
          <a:ext cx="861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4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4586"/>
                </a:solidFill>
                <a:ea typeface="Calibri"/>
              </a:rPr>
              <a:t>Data Sources and File Formats</a:t>
            </a:r>
            <a:endParaRPr lang="en-US" b="1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954921" y="680359"/>
            <a:ext cx="419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45000"/>
              <a:buFont typeface="Arial" pitchFamily="34" charset="0"/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45000"/>
              <a:buFont typeface="Arial" pitchFamily="34" charset="0"/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71895395"/>
              </p:ext>
            </p:extLst>
          </p:nvPr>
        </p:nvGraphicFramePr>
        <p:xfrm>
          <a:off x="-609600" y="5143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 Placeholder 2"/>
          <p:cNvSpPr txBox="1">
            <a:spLocks/>
          </p:cNvSpPr>
          <p:nvPr/>
        </p:nvSpPr>
        <p:spPr>
          <a:xfrm>
            <a:off x="4825207" y="590550"/>
            <a:ext cx="4318793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45000"/>
              <a:buFont typeface="Arial" pitchFamily="34" charset="0"/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45000"/>
              <a:buFont typeface="Arial" pitchFamily="34" charset="0"/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45000"/>
              <a:buFont typeface="Arial" pitchFamily="34" charset="0"/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File formats include :</a:t>
            </a:r>
          </a:p>
          <a:p>
            <a:pPr>
              <a:buSzPct val="45000"/>
              <a:buFont typeface="Wingdings" pitchFamily="2" charset="2"/>
              <a:buChar char="q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CSV (Comma-Separated-Values) </a:t>
            </a:r>
          </a:p>
          <a:p>
            <a:pPr>
              <a:buSzPct val="45000"/>
              <a:buFont typeface="Wingdings" pitchFamily="2" charset="2"/>
              <a:buChar char="q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TSV (Tab-Separated-Values) </a:t>
            </a:r>
          </a:p>
          <a:p>
            <a:pPr>
              <a:buSzPct val="45000"/>
              <a:buFont typeface="Wingdings" pitchFamily="2" charset="2"/>
              <a:buChar char="q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PSV (Pipe-Separated-Values) </a:t>
            </a:r>
          </a:p>
          <a:p>
            <a:pPr>
              <a:buSzPct val="45000"/>
              <a:buFont typeface="Wingdings" pitchFamily="2" charset="2"/>
              <a:buChar char="q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JSON</a:t>
            </a:r>
          </a:p>
          <a:p>
            <a:pPr>
              <a:buSzPct val="45000"/>
              <a:buFont typeface="Wingdings" pitchFamily="2" charset="2"/>
              <a:buChar char="q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Hive/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Hbase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/RDBMS tables</a:t>
            </a:r>
          </a:p>
          <a:p>
            <a:pPr>
              <a:buSzPct val="45000"/>
              <a:buFont typeface="Wingdings" pitchFamily="2" charset="2"/>
              <a:buChar char="q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Avro</a:t>
            </a:r>
          </a:p>
          <a:p>
            <a:pPr>
              <a:buSzPct val="45000"/>
              <a:buFont typeface="Wingdings" pitchFamily="2" charset="2"/>
              <a:buChar char="q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Parquet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67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4586"/>
                </a:solidFill>
              </a:rPr>
              <a:t>Storage Plugin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742950"/>
            <a:ext cx="849452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45000"/>
              <a:buFont typeface="Wingdings" pitchFamily="2" charset="2"/>
              <a:buChar char="ü"/>
            </a:pP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A storage plugin is a software module for connecting Drill to data sources. </a:t>
            </a:r>
          </a:p>
          <a:p>
            <a:pPr marL="285750" indent="-285750">
              <a:buSzPct val="45000"/>
              <a:buFont typeface="Wingdings" pitchFamily="2" charset="2"/>
              <a:buChar char="ü"/>
            </a:pP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A storage plugin typically optimizes execution of Drill queries, provides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buSzPct val="45000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location of the data, and configures the workspace and file formats for reading data.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SzPct val="45000"/>
              <a:buFont typeface="Wingdings" pitchFamily="2" charset="2"/>
              <a:buChar char="ü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SzPct val="45000"/>
              <a:buFont typeface="Wingdings" pitchFamily="2" charset="2"/>
              <a:buChar char="ü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SzPct val="45000"/>
              <a:buFont typeface="Wingdings" pitchFamily="2" charset="2"/>
              <a:buChar char="ü"/>
            </a:pP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When you execute a query, Drill gets the storage plugin configuration name in one of several ways:</a:t>
            </a:r>
          </a:p>
          <a:p>
            <a:pPr marL="742950" lvl="2" indent="-285750">
              <a:buSzPct val="45000"/>
              <a:buFont typeface="Arial" pitchFamily="34" charset="0"/>
              <a:buChar char="•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FROM clause of the query can identify the plugin to use. </a:t>
            </a:r>
          </a:p>
          <a:p>
            <a:pPr marL="742950" lvl="2" indent="-285750">
              <a:buSzPct val="45000"/>
              <a:buFont typeface="Arial" pitchFamily="34" charset="0"/>
              <a:buChar char="•"/>
            </a:pP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     The USE </a:t>
            </a:r>
          </a:p>
          <a:p>
            <a:pPr marL="742950" lvl="2" indent="-285750">
              <a:buSzPct val="45000"/>
              <a:buFont typeface="Arial" pitchFamily="34" charset="0"/>
              <a:buChar char="•"/>
            </a:pP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     You can specify the storage plugin when starting Drill.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592260" y="780890"/>
            <a:ext cx="1137780" cy="762000"/>
          </a:xfrm>
          <a:prstGeom prst="rect">
            <a:avLst/>
          </a:prstGeom>
          <a:ln>
            <a:noFill/>
          </a:ln>
        </p:spPr>
      </p:pic>
      <p:sp>
        <p:nvSpPr>
          <p:cNvPr id="7" name="AutoShape 4" descr="data:image/png;base64,iVBORw0KGgoAAAANSUhEUgAAAYAAAADJCAYAAAAq5+WvAAAGuElEQVR4Xu3VAREAAAgCMelf2iA/GzC5Y+cIECBAICmwZGqhCRAgQOAMgBI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QxA9PFiEyBAwADoAAECBKICBiD6eLEJECBgAHSAAAECUQEDEH282AQIEDAAOkCAAIGogAGIPl5sAgQIGAAdIECAQFTAAEQfLzYBAgQMgA4QIEAgKmAAoo8XmwABAgZABwgQIBAVMADRx4tNgAABA6ADBAgQiAoYgOjjxSZAgIAB0AECBAhEBR7wNgDKlRBOm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7" descr="sav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520" y="3062417"/>
            <a:ext cx="2556680" cy="1469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10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85660"/>
            <a:ext cx="3279689" cy="40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67756" y="2743498"/>
            <a:ext cx="51623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From</a:t>
            </a:r>
            <a:endParaRPr lang="en-US" sz="1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19793" y="2776752"/>
            <a:ext cx="140147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While Starting Drill</a:t>
            </a:r>
            <a:endParaRPr lang="en-US" sz="1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56359" y="2743497"/>
            <a:ext cx="4235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Use</a:t>
            </a:r>
            <a:endParaRPr lang="en-US" sz="1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1" name="AutoShape 13" descr="save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062417"/>
            <a:ext cx="2435225" cy="1469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3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4586"/>
                </a:solidFill>
              </a:rPr>
              <a:t/>
            </a:r>
            <a:br>
              <a:rPr lang="en-IN" b="1" dirty="0">
                <a:solidFill>
                  <a:srgbClr val="004586"/>
                </a:solidFill>
              </a:rPr>
            </a:br>
            <a:r>
              <a:rPr lang="en-IN" b="1" dirty="0">
                <a:solidFill>
                  <a:srgbClr val="004586"/>
                </a:solidFill>
              </a:rPr>
              <a:t>Storage Plugin </a:t>
            </a:r>
            <a:r>
              <a:rPr lang="en-IN" b="1" dirty="0" smtClean="0">
                <a:solidFill>
                  <a:srgbClr val="004586"/>
                </a:solidFill>
              </a:rPr>
              <a:t>Example – HDFS 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 descr="C:\Users\archana.sr\Pictures\Picture1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23950"/>
            <a:ext cx="33528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rchana.sr\Downloads\FireShot\FireShot Capture 29 - Apache Drill - http___192.168.55.155_8047_stor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23950"/>
            <a:ext cx="2359275" cy="379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archana.sr\Pictures\dfd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23951"/>
            <a:ext cx="2286000" cy="379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74295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Step 1                                     Step 2                                                           Step 3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586"/>
                </a:solidFill>
              </a:rPr>
              <a:t>Sample Query</a:t>
            </a:r>
            <a:endParaRPr lang="en-IN" b="1" dirty="0">
              <a:solidFill>
                <a:srgbClr val="00458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266" name="Picture 2" descr="C:\Users\archana.sr\Downloads\FireShot\FireShot Capture 31 - Querying JSON Files - Ap_ - https___drill.apache.org_docs_querying-json-files_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71550"/>
            <a:ext cx="7561905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9600" y="124271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D312F"/>
                </a:solidFill>
              </a:rPr>
              <a:t>File Name</a:t>
            </a:r>
            <a:endParaRPr lang="en-IN" sz="1400" dirty="0">
              <a:solidFill>
                <a:srgbClr val="DD312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163132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D312F"/>
                </a:solidFill>
              </a:rPr>
              <a:t>Storage Plugin</a:t>
            </a:r>
            <a:endParaRPr lang="en-IN" sz="1400" dirty="0">
              <a:solidFill>
                <a:srgbClr val="DD31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4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4586"/>
                </a:solidFill>
              </a:rPr>
              <a:t>Query Execution Flow</a:t>
            </a:r>
            <a:endParaRPr lang="en-IN" b="1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04800" y="666750"/>
            <a:ext cx="8458199" cy="403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971550"/>
            <a:ext cx="8219160" cy="89424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09601" y="2114550"/>
            <a:ext cx="8305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sz="1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Drill web console, Drill shell, JDBC/ODBC Client.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IN" sz="14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Drillbit</a:t>
            </a:r>
            <a:r>
              <a:rPr lang="en-IN" sz="1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Drillbit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is the process running on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active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Drill node that coordinates, plans, and executes queries, as well as distributes query work across the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cluster.</a:t>
            </a:r>
          </a:p>
          <a:p>
            <a:endParaRPr lang="en-US" sz="1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Foreman: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Drillbit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that receives the query from a client or application becomes the Foreman for the query and drives the entire query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Logical plan: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The logical plan describes the work required to generate the query results and defines which data sources and operations to apply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Physical plan: </a:t>
            </a:r>
            <a:r>
              <a:rPr lang="en-IN" sz="1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escribes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how to execute the query.</a:t>
            </a:r>
          </a:p>
        </p:txBody>
      </p:sp>
    </p:spTree>
    <p:extLst>
      <p:ext uri="{BB962C8B-B14F-4D97-AF65-F5344CB8AC3E}">
        <p14:creationId xmlns:p14="http://schemas.microsoft.com/office/powerpoint/2010/main" val="348390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830</Words>
  <Application>Microsoft Office PowerPoint</Application>
  <PresentationFormat>On-screen Show (16:9)</PresentationFormat>
  <Paragraphs>199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Office Theme</vt:lpstr>
      <vt:lpstr>Macro-Enabled Worksheet</vt:lpstr>
      <vt:lpstr>Wordpad Document</vt:lpstr>
      <vt:lpstr>Packager Shell Object</vt:lpstr>
      <vt:lpstr> </vt:lpstr>
      <vt:lpstr>Agenda</vt:lpstr>
      <vt:lpstr>Big Data Ecosystem</vt:lpstr>
      <vt:lpstr>Introduction</vt:lpstr>
      <vt:lpstr>Data Sources and File Formats</vt:lpstr>
      <vt:lpstr>Storage Plugin</vt:lpstr>
      <vt:lpstr> Storage Plugin Example – HDFS  </vt:lpstr>
      <vt:lpstr>Sample Query</vt:lpstr>
      <vt:lpstr>Query Execution Flow</vt:lpstr>
      <vt:lpstr> Supported SQL Commands </vt:lpstr>
      <vt:lpstr> Supported SQL Commands </vt:lpstr>
      <vt:lpstr> Supported SQL Commands </vt:lpstr>
      <vt:lpstr> Supported SQL Commands </vt:lpstr>
      <vt:lpstr> Drill in Distributed Mode </vt:lpstr>
      <vt:lpstr> Connecting to Drill via Java  </vt:lpstr>
      <vt:lpstr>Limitations</vt:lpstr>
      <vt:lpstr> Installation procedure </vt:lpstr>
      <vt:lpstr>Test Yourself</vt:lpstr>
      <vt:lpstr>Assignment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Lenin Nair VJ</dc:creator>
  <cp:lastModifiedBy>Archana SR</cp:lastModifiedBy>
  <cp:revision>273</cp:revision>
  <dcterms:created xsi:type="dcterms:W3CDTF">2006-08-16T00:00:00Z</dcterms:created>
  <dcterms:modified xsi:type="dcterms:W3CDTF">2017-02-27T04:18:10Z</dcterms:modified>
</cp:coreProperties>
</file>