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80" r:id="rId4"/>
    <p:sldId id="279" r:id="rId5"/>
    <p:sldId id="263" r:id="rId6"/>
    <p:sldId id="281" r:id="rId7"/>
    <p:sldId id="268" r:id="rId8"/>
    <p:sldId id="269" r:id="rId9"/>
    <p:sldId id="267" r:id="rId10"/>
    <p:sldId id="282" r:id="rId11"/>
    <p:sldId id="276" r:id="rId12"/>
    <p:sldId id="277" r:id="rId13"/>
    <p:sldId id="278" r:id="rId14"/>
    <p:sldId id="260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97D"/>
    <a:srgbClr val="E8E4E5"/>
    <a:srgbClr val="DD312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6" autoAdjust="0"/>
    <p:restoredTop sz="94660"/>
  </p:normalViewPr>
  <p:slideViewPr>
    <p:cSldViewPr>
      <p:cViewPr>
        <p:scale>
          <a:sx n="124" d="100"/>
          <a:sy n="124" d="100"/>
        </p:scale>
        <p:origin x="-678" y="-29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7" d="100"/>
          <a:sy n="67" d="100"/>
        </p:scale>
        <p:origin x="-3168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microsoft.com/office/2007/relationships/hdphoto" Target="../media/hdphoto1.wdp"/><Relationship Id="rId1" Type="http://schemas.openxmlformats.org/officeDocument/2006/relationships/image" Target="../media/image44.png"/><Relationship Id="rId4" Type="http://schemas.microsoft.com/office/2007/relationships/hdphoto" Target="../media/hdphoto2.wdp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microsoft.com/office/2007/relationships/hdphoto" Target="../media/hdphoto1.wdp"/><Relationship Id="rId1" Type="http://schemas.openxmlformats.org/officeDocument/2006/relationships/image" Target="../media/image44.png"/><Relationship Id="rId4" Type="http://schemas.microsoft.com/office/2007/relationships/hdphoto" Target="../media/hdphoto2.wdp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E70C28-2B61-408F-8167-38EB6E8DE80C}" type="doc">
      <dgm:prSet loTypeId="urn:microsoft.com/office/officeart/2008/layout/SquareAccent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5E3C1D69-00AA-4567-8904-8B28784A427C}">
      <dgm:prSet phldrT="[Text]"/>
      <dgm:spPr/>
      <dgm:t>
        <a:bodyPr/>
        <a:lstStyle/>
        <a:p>
          <a:r>
            <a:rPr lang="en-US" dirty="0" smtClean="0">
              <a:latin typeface="Arial Rounded MT Bold" pitchFamily="34" charset="0"/>
            </a:rPr>
            <a:t>Topics</a:t>
          </a:r>
          <a:endParaRPr lang="en-IN" dirty="0">
            <a:latin typeface="Arial Rounded MT Bold" pitchFamily="34" charset="0"/>
          </a:endParaRPr>
        </a:p>
      </dgm:t>
    </dgm:pt>
    <dgm:pt modelId="{AF3886DC-8CFF-4273-B8B1-5D169A2259C1}" type="parTrans" cxnId="{BA103321-CED0-45EC-BAA5-079A2784C1FC}">
      <dgm:prSet/>
      <dgm:spPr/>
      <dgm:t>
        <a:bodyPr/>
        <a:lstStyle/>
        <a:p>
          <a:endParaRPr lang="en-IN"/>
        </a:p>
      </dgm:t>
    </dgm:pt>
    <dgm:pt modelId="{698EF26A-87CA-49C4-8E75-CC0B50528927}" type="sibTrans" cxnId="{BA103321-CED0-45EC-BAA5-079A2784C1FC}">
      <dgm:prSet/>
      <dgm:spPr/>
      <dgm:t>
        <a:bodyPr/>
        <a:lstStyle/>
        <a:p>
          <a:endParaRPr lang="en-IN"/>
        </a:p>
      </dgm:t>
    </dgm:pt>
    <dgm:pt modelId="{07ACA0BD-2BC9-47FD-8FB4-A4B0D9870128}">
      <dgm:prSet phldrT="[Text]"/>
      <dgm:spPr/>
      <dgm:t>
        <a:bodyPr/>
        <a:lstStyle/>
        <a:p>
          <a:r>
            <a:rPr lang="en-IN" dirty="0" smtClean="0">
              <a:latin typeface="Times New Roman" pitchFamily="18" charset="0"/>
              <a:cs typeface="Times New Roman" pitchFamily="18" charset="0"/>
            </a:rPr>
            <a:t>Introduction</a:t>
          </a:r>
          <a:endParaRPr lang="en-IN" dirty="0"/>
        </a:p>
      </dgm:t>
    </dgm:pt>
    <dgm:pt modelId="{B4E1F203-541A-42DF-840F-D0696308BA6A}" type="parTrans" cxnId="{81FF009D-78F5-4A51-964D-581FA0464A49}">
      <dgm:prSet/>
      <dgm:spPr/>
      <dgm:t>
        <a:bodyPr/>
        <a:lstStyle/>
        <a:p>
          <a:endParaRPr lang="en-IN"/>
        </a:p>
      </dgm:t>
    </dgm:pt>
    <dgm:pt modelId="{C5216CC5-71DB-486B-98D4-996464DC1222}" type="sibTrans" cxnId="{81FF009D-78F5-4A51-964D-581FA0464A49}">
      <dgm:prSet/>
      <dgm:spPr/>
      <dgm:t>
        <a:bodyPr/>
        <a:lstStyle/>
        <a:p>
          <a:endParaRPr lang="en-IN"/>
        </a:p>
      </dgm:t>
    </dgm:pt>
    <dgm:pt modelId="{503313C6-6F4C-479A-9C83-7281F2B88970}">
      <dgm:prSet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Flume</a:t>
          </a:r>
          <a:r>
            <a:rPr lang="en-US" baseline="0" dirty="0" smtClean="0">
              <a:latin typeface="Times New Roman" pitchFamily="18" charset="0"/>
              <a:cs typeface="Times New Roman" pitchFamily="18" charset="0"/>
            </a:rPr>
            <a:t> Terminologies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3EF02E40-FEA3-452B-A236-6642367817F7}" type="parTrans" cxnId="{FB9A9DB5-5B07-4D7F-B9D7-4C69220DF443}">
      <dgm:prSet/>
      <dgm:spPr/>
      <dgm:t>
        <a:bodyPr/>
        <a:lstStyle/>
        <a:p>
          <a:endParaRPr lang="en-IN"/>
        </a:p>
      </dgm:t>
    </dgm:pt>
    <dgm:pt modelId="{CAAAED7C-BE32-46F7-ACCA-AC9F3393C650}" type="sibTrans" cxnId="{FB9A9DB5-5B07-4D7F-B9D7-4C69220DF443}">
      <dgm:prSet/>
      <dgm:spPr/>
      <dgm:t>
        <a:bodyPr/>
        <a:lstStyle/>
        <a:p>
          <a:endParaRPr lang="en-IN"/>
        </a:p>
      </dgm:t>
    </dgm:pt>
    <dgm:pt modelId="{B3B2A921-CE7D-4FFD-B7DB-D975BB939DB4}">
      <dgm:prSet/>
      <dgm:spPr/>
      <dgm:t>
        <a:bodyPr/>
        <a:lstStyle/>
        <a:p>
          <a:r>
            <a:rPr lang="en-IN" dirty="0" smtClean="0">
              <a:latin typeface="Times New Roman" pitchFamily="18" charset="0"/>
              <a:ea typeface="Calibri"/>
              <a:cs typeface="Times New Roman" pitchFamily="18" charset="0"/>
            </a:rPr>
            <a:t>Data Flow Model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20ACA516-BA49-475F-BD2A-8F0F1B457114}" type="parTrans" cxnId="{B4F14ECF-387A-482E-8086-F8BF11F5A903}">
      <dgm:prSet/>
      <dgm:spPr/>
      <dgm:t>
        <a:bodyPr/>
        <a:lstStyle/>
        <a:p>
          <a:endParaRPr lang="en-IN"/>
        </a:p>
      </dgm:t>
    </dgm:pt>
    <dgm:pt modelId="{DF4CA480-D3FB-45ED-87B9-9E0CC64D366E}" type="sibTrans" cxnId="{B4F14ECF-387A-482E-8086-F8BF11F5A903}">
      <dgm:prSet/>
      <dgm:spPr/>
      <dgm:t>
        <a:bodyPr/>
        <a:lstStyle/>
        <a:p>
          <a:endParaRPr lang="en-IN"/>
        </a:p>
      </dgm:t>
    </dgm:pt>
    <dgm:pt modelId="{C50C931A-1699-4F15-AECF-9A946D3A9858}">
      <dgm:prSet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Source</a:t>
          </a:r>
          <a:r>
            <a:rPr lang="en-US" baseline="0" dirty="0" smtClean="0">
              <a:latin typeface="Times New Roman" pitchFamily="18" charset="0"/>
              <a:cs typeface="Times New Roman" pitchFamily="18" charset="0"/>
            </a:rPr>
            <a:t> &amp; Sink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EFA05F03-0720-45A8-BF51-2C9F6F131693}" type="parTrans" cxnId="{1D1361B0-6BBA-458B-AF48-183A7D37C858}">
      <dgm:prSet/>
      <dgm:spPr/>
      <dgm:t>
        <a:bodyPr/>
        <a:lstStyle/>
        <a:p>
          <a:endParaRPr lang="en-IN"/>
        </a:p>
      </dgm:t>
    </dgm:pt>
    <dgm:pt modelId="{26A7523E-7754-427C-934F-C257450FADA6}" type="sibTrans" cxnId="{1D1361B0-6BBA-458B-AF48-183A7D37C858}">
      <dgm:prSet/>
      <dgm:spPr/>
      <dgm:t>
        <a:bodyPr/>
        <a:lstStyle/>
        <a:p>
          <a:endParaRPr lang="en-IN"/>
        </a:p>
      </dgm:t>
    </dgm:pt>
    <dgm:pt modelId="{6687B7D1-D92D-46F5-9FAB-639975297B2A}">
      <dgm:prSet/>
      <dgm:spPr/>
      <dgm:t>
        <a:bodyPr/>
        <a:lstStyle/>
        <a:p>
          <a:r>
            <a:rPr lang="en-IN" dirty="0" smtClean="0">
              <a:latin typeface="Times New Roman" pitchFamily="18" charset="0"/>
              <a:ea typeface="Calibri"/>
              <a:cs typeface="Times New Roman" pitchFamily="18" charset="0"/>
            </a:rPr>
            <a:t>Channel</a:t>
          </a:r>
        </a:p>
      </dgm:t>
    </dgm:pt>
    <dgm:pt modelId="{D520F32F-A92F-420F-A437-76E12978FBE9}" type="parTrans" cxnId="{7CE06FCB-8D74-4529-818B-3E201AC51CC8}">
      <dgm:prSet/>
      <dgm:spPr/>
      <dgm:t>
        <a:bodyPr/>
        <a:lstStyle/>
        <a:p>
          <a:endParaRPr lang="en-IN"/>
        </a:p>
      </dgm:t>
    </dgm:pt>
    <dgm:pt modelId="{E48FDC38-5C54-47D1-BBA4-BFA6E5A848B2}" type="sibTrans" cxnId="{7CE06FCB-8D74-4529-818B-3E201AC51CC8}">
      <dgm:prSet/>
      <dgm:spPr/>
      <dgm:t>
        <a:bodyPr/>
        <a:lstStyle/>
        <a:p>
          <a:endParaRPr lang="en-IN"/>
        </a:p>
      </dgm:t>
    </dgm:pt>
    <dgm:pt modelId="{BDB88DC8-5823-4603-A1DF-195254313B8B}">
      <dgm:prSet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Test Yourself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D6662E01-BC64-4B60-918E-5DC3A261EB97}" type="parTrans" cxnId="{0C394E63-CCE3-44AA-BB04-1C1D86AABBD4}">
      <dgm:prSet/>
      <dgm:spPr/>
      <dgm:t>
        <a:bodyPr/>
        <a:lstStyle/>
        <a:p>
          <a:endParaRPr lang="en-IN"/>
        </a:p>
      </dgm:t>
    </dgm:pt>
    <dgm:pt modelId="{698EC795-A918-4A9C-9CB5-003E45EFAA24}" type="sibTrans" cxnId="{0C394E63-CCE3-44AA-BB04-1C1D86AABBD4}">
      <dgm:prSet/>
      <dgm:spPr/>
      <dgm:t>
        <a:bodyPr/>
        <a:lstStyle/>
        <a:p>
          <a:endParaRPr lang="en-IN"/>
        </a:p>
      </dgm:t>
    </dgm:pt>
    <dgm:pt modelId="{D8CAB855-3798-495C-B0A2-32A68882FA8E}">
      <dgm:prSet/>
      <dgm:spPr/>
      <dgm:t>
        <a:bodyPr/>
        <a:lstStyle/>
        <a:p>
          <a:r>
            <a:rPr lang="en-US" dirty="0" smtClean="0">
              <a:latin typeface="Times New Roman" pitchFamily="18" charset="0"/>
              <a:ea typeface="Calibri"/>
              <a:cs typeface="Times New Roman" pitchFamily="18" charset="0"/>
            </a:rPr>
            <a:t>Agent configuration</a:t>
          </a:r>
          <a:endParaRPr lang="en-IN" dirty="0" smtClean="0">
            <a:latin typeface="Times New Roman" pitchFamily="18" charset="0"/>
            <a:ea typeface="Calibri"/>
            <a:cs typeface="Times New Roman" pitchFamily="18" charset="0"/>
          </a:endParaRPr>
        </a:p>
      </dgm:t>
    </dgm:pt>
    <dgm:pt modelId="{9639CF2D-338B-4A55-8D6B-5C623A6F4F2B}" type="parTrans" cxnId="{B06A122A-B135-409A-8942-77D9ED5E66C0}">
      <dgm:prSet/>
      <dgm:spPr/>
      <dgm:t>
        <a:bodyPr/>
        <a:lstStyle/>
        <a:p>
          <a:endParaRPr lang="en-IN"/>
        </a:p>
      </dgm:t>
    </dgm:pt>
    <dgm:pt modelId="{DD00D5BC-4775-49F2-902C-66264A208D84}" type="sibTrans" cxnId="{B06A122A-B135-409A-8942-77D9ED5E66C0}">
      <dgm:prSet/>
      <dgm:spPr/>
      <dgm:t>
        <a:bodyPr/>
        <a:lstStyle/>
        <a:p>
          <a:endParaRPr lang="en-IN"/>
        </a:p>
      </dgm:t>
    </dgm:pt>
    <dgm:pt modelId="{A7917E70-3197-45BB-8B75-0952BF772665}">
      <dgm:prSet/>
      <dgm:spPr/>
      <dgm:t>
        <a:bodyPr/>
        <a:lstStyle/>
        <a:p>
          <a:r>
            <a:rPr lang="en-US" dirty="0" smtClean="0">
              <a:latin typeface="Times New Roman" pitchFamily="18" charset="0"/>
              <a:ea typeface="Calibri"/>
              <a:cs typeface="Times New Roman" pitchFamily="18" charset="0"/>
            </a:rPr>
            <a:t>Installation</a:t>
          </a:r>
          <a:r>
            <a:rPr lang="en-US" baseline="0" dirty="0" smtClean="0">
              <a:latin typeface="Times New Roman" pitchFamily="18" charset="0"/>
              <a:ea typeface="Calibri"/>
              <a:cs typeface="Times New Roman" pitchFamily="18" charset="0"/>
            </a:rPr>
            <a:t> procedure</a:t>
          </a:r>
          <a:endParaRPr lang="en-IN" dirty="0" smtClean="0">
            <a:latin typeface="Times New Roman" pitchFamily="18" charset="0"/>
            <a:ea typeface="Calibri"/>
            <a:cs typeface="Times New Roman" pitchFamily="18" charset="0"/>
          </a:endParaRPr>
        </a:p>
      </dgm:t>
    </dgm:pt>
    <dgm:pt modelId="{A33D2CC1-36B4-44E2-A204-3A5C4117D8C0}" type="parTrans" cxnId="{4AB921A4-C386-4FD7-B7E2-EF6B38F1CBC2}">
      <dgm:prSet/>
      <dgm:spPr/>
      <dgm:t>
        <a:bodyPr/>
        <a:lstStyle/>
        <a:p>
          <a:endParaRPr lang="en-IN"/>
        </a:p>
      </dgm:t>
    </dgm:pt>
    <dgm:pt modelId="{38C2DA28-99DC-42FD-AEF0-745E876B6E5C}" type="sibTrans" cxnId="{4AB921A4-C386-4FD7-B7E2-EF6B38F1CBC2}">
      <dgm:prSet/>
      <dgm:spPr/>
      <dgm:t>
        <a:bodyPr/>
        <a:lstStyle/>
        <a:p>
          <a:endParaRPr lang="en-IN"/>
        </a:p>
      </dgm:t>
    </dgm:pt>
    <dgm:pt modelId="{4365DF9E-A0E0-42CF-A0D9-7932B3E3A158}">
      <dgm:prSet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Assignment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53A04FA3-F630-4145-B1B1-879ACB91D25E}" type="parTrans" cxnId="{D1697A4A-A75E-44F7-BBD8-2DD5C20C7F80}">
      <dgm:prSet/>
      <dgm:spPr/>
      <dgm:t>
        <a:bodyPr/>
        <a:lstStyle/>
        <a:p>
          <a:endParaRPr lang="en-IN"/>
        </a:p>
      </dgm:t>
    </dgm:pt>
    <dgm:pt modelId="{B95DC219-212A-4A32-8E94-51E695500F4B}" type="sibTrans" cxnId="{D1697A4A-A75E-44F7-BBD8-2DD5C20C7F80}">
      <dgm:prSet/>
      <dgm:spPr/>
      <dgm:t>
        <a:bodyPr/>
        <a:lstStyle/>
        <a:p>
          <a:endParaRPr lang="en-IN"/>
        </a:p>
      </dgm:t>
    </dgm:pt>
    <dgm:pt modelId="{71B1C28A-E250-4E88-9AC9-710825A41745}">
      <dgm:prSet/>
      <dgm:spPr/>
      <dgm:t>
        <a:bodyPr/>
        <a:lstStyle/>
        <a:p>
          <a:r>
            <a:rPr lang="en-US" dirty="0" smtClean="0">
              <a:latin typeface="Arial Rounded MT Bold" pitchFamily="34" charset="0"/>
            </a:rPr>
            <a:t>Topics</a:t>
          </a:r>
          <a:endParaRPr lang="en-IN" dirty="0" smtClean="0">
            <a:latin typeface="Arial Rounded MT Bold" pitchFamily="34" charset="0"/>
          </a:endParaRPr>
        </a:p>
      </dgm:t>
    </dgm:pt>
    <dgm:pt modelId="{4D147731-C11C-4DFD-A5CC-74BFEA66B0B2}" type="parTrans" cxnId="{F25898A4-AA15-434D-B479-8A2408252298}">
      <dgm:prSet/>
      <dgm:spPr/>
      <dgm:t>
        <a:bodyPr/>
        <a:lstStyle/>
        <a:p>
          <a:endParaRPr lang="en-IN"/>
        </a:p>
      </dgm:t>
    </dgm:pt>
    <dgm:pt modelId="{8AB94B5D-FD3A-426A-9563-96C19E07838D}" type="sibTrans" cxnId="{F25898A4-AA15-434D-B479-8A2408252298}">
      <dgm:prSet/>
      <dgm:spPr/>
      <dgm:t>
        <a:bodyPr/>
        <a:lstStyle/>
        <a:p>
          <a:endParaRPr lang="en-IN"/>
        </a:p>
      </dgm:t>
    </dgm:pt>
    <dgm:pt modelId="{35766109-841F-4DE3-9A63-D5BC2D23122E}">
      <dgm:prSet/>
      <dgm:spPr/>
      <dgm:t>
        <a:bodyPr/>
        <a:lstStyle/>
        <a:p>
          <a:r>
            <a:rPr lang="en-US" dirty="0" smtClean="0">
              <a:latin typeface="Times New Roman" pitchFamily="18" charset="0"/>
              <a:ea typeface="Calibri"/>
              <a:cs typeface="Times New Roman" pitchFamily="18" charset="0"/>
            </a:rPr>
            <a:t>Limitations</a:t>
          </a:r>
          <a:endParaRPr lang="en-IN" dirty="0" smtClean="0">
            <a:latin typeface="Times New Roman" pitchFamily="18" charset="0"/>
            <a:ea typeface="Calibri"/>
            <a:cs typeface="Times New Roman" pitchFamily="18" charset="0"/>
          </a:endParaRPr>
        </a:p>
      </dgm:t>
    </dgm:pt>
    <dgm:pt modelId="{35C37798-43DB-42D4-9CC7-B0FF293BE8C2}" type="parTrans" cxnId="{E4A2BE0E-0F38-4E6E-AAEB-A1B0FEC17F11}">
      <dgm:prSet/>
      <dgm:spPr/>
    </dgm:pt>
    <dgm:pt modelId="{6B7507A0-285B-4FA3-9A83-06FF6455A1E0}" type="sibTrans" cxnId="{E4A2BE0E-0F38-4E6E-AAEB-A1B0FEC17F11}">
      <dgm:prSet/>
      <dgm:spPr/>
    </dgm:pt>
    <dgm:pt modelId="{C85A1E5A-B14D-462D-9E74-433EE2963E7A}" type="pres">
      <dgm:prSet presAssocID="{C1E70C28-2B61-408F-8167-38EB6E8DE80C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2BF7EBCE-C0A2-4CB0-B0E2-1544C701710F}" type="pres">
      <dgm:prSet presAssocID="{5E3C1D69-00AA-4567-8904-8B28784A427C}" presName="root" presStyleCnt="0">
        <dgm:presLayoutVars>
          <dgm:chMax/>
          <dgm:chPref/>
        </dgm:presLayoutVars>
      </dgm:prSet>
      <dgm:spPr/>
    </dgm:pt>
    <dgm:pt modelId="{6D3B2ADA-4B8B-4EAA-B44A-A625F9B6A487}" type="pres">
      <dgm:prSet presAssocID="{5E3C1D69-00AA-4567-8904-8B28784A427C}" presName="rootComposite" presStyleCnt="0">
        <dgm:presLayoutVars/>
      </dgm:prSet>
      <dgm:spPr/>
    </dgm:pt>
    <dgm:pt modelId="{FAB7BDE2-C640-487C-BDE7-ACF282655AF6}" type="pres">
      <dgm:prSet presAssocID="{5E3C1D69-00AA-4567-8904-8B28784A427C}" presName="ParentAccent" presStyleLbl="alignNode1" presStyleIdx="0" presStyleCnt="2"/>
      <dgm:spPr/>
    </dgm:pt>
    <dgm:pt modelId="{B34F456E-2D34-431D-A79D-9D8C4A5DC2C9}" type="pres">
      <dgm:prSet presAssocID="{5E3C1D69-00AA-4567-8904-8B28784A427C}" presName="ParentSmallAccent" presStyleLbl="fgAcc1" presStyleIdx="0" presStyleCnt="2"/>
      <dgm:spPr/>
    </dgm:pt>
    <dgm:pt modelId="{4827E080-5DE0-4F08-BF34-10E7378EC249}" type="pres">
      <dgm:prSet presAssocID="{5E3C1D69-00AA-4567-8904-8B28784A427C}" presName="Parent" presStyleLbl="revTx" presStyleIdx="0" presStyleCnt="12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BA2AE1-F387-4531-9F80-DB823D4D7D02}" type="pres">
      <dgm:prSet presAssocID="{5E3C1D69-00AA-4567-8904-8B28784A427C}" presName="childShape" presStyleCnt="0">
        <dgm:presLayoutVars>
          <dgm:chMax val="0"/>
          <dgm:chPref val="0"/>
        </dgm:presLayoutVars>
      </dgm:prSet>
      <dgm:spPr/>
    </dgm:pt>
    <dgm:pt modelId="{D9F0B662-D628-49F1-BFFB-E3F62CA0B169}" type="pres">
      <dgm:prSet presAssocID="{07ACA0BD-2BC9-47FD-8FB4-A4B0D9870128}" presName="childComposite" presStyleCnt="0">
        <dgm:presLayoutVars>
          <dgm:chMax val="0"/>
          <dgm:chPref val="0"/>
        </dgm:presLayoutVars>
      </dgm:prSet>
      <dgm:spPr/>
    </dgm:pt>
    <dgm:pt modelId="{5FAACC4B-13F1-441C-9C06-4950D233DBFC}" type="pres">
      <dgm:prSet presAssocID="{07ACA0BD-2BC9-47FD-8FB4-A4B0D9870128}" presName="ChildAccent" presStyleLbl="solidFgAcc1" presStyleIdx="0" presStyleCnt="10"/>
      <dgm:spPr/>
    </dgm:pt>
    <dgm:pt modelId="{4033F09A-149F-4020-9A90-76D6D904338F}" type="pres">
      <dgm:prSet presAssocID="{07ACA0BD-2BC9-47FD-8FB4-A4B0D9870128}" presName="Child" presStyleLbl="revTx" presStyleIdx="1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FC1098-B1F3-465A-AC92-CEEF59386D26}" type="pres">
      <dgm:prSet presAssocID="{503313C6-6F4C-479A-9C83-7281F2B88970}" presName="childComposite" presStyleCnt="0">
        <dgm:presLayoutVars>
          <dgm:chMax val="0"/>
          <dgm:chPref val="0"/>
        </dgm:presLayoutVars>
      </dgm:prSet>
      <dgm:spPr/>
    </dgm:pt>
    <dgm:pt modelId="{EB20231B-BBB0-4E3B-8CF3-0770DE4D7CA9}" type="pres">
      <dgm:prSet presAssocID="{503313C6-6F4C-479A-9C83-7281F2B88970}" presName="ChildAccent" presStyleLbl="solidFgAcc1" presStyleIdx="1" presStyleCnt="10"/>
      <dgm:spPr/>
    </dgm:pt>
    <dgm:pt modelId="{AB071149-1E23-4514-AC0C-2FF1D5C0C74C}" type="pres">
      <dgm:prSet presAssocID="{503313C6-6F4C-479A-9C83-7281F2B88970}" presName="Child" presStyleLbl="revTx" presStyleIdx="2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3A2159D-2731-4BB3-98B4-A696532A6E9C}" type="pres">
      <dgm:prSet presAssocID="{B3B2A921-CE7D-4FFD-B7DB-D975BB939DB4}" presName="childComposite" presStyleCnt="0">
        <dgm:presLayoutVars>
          <dgm:chMax val="0"/>
          <dgm:chPref val="0"/>
        </dgm:presLayoutVars>
      </dgm:prSet>
      <dgm:spPr/>
    </dgm:pt>
    <dgm:pt modelId="{8BDE4268-4CAF-4B86-85D1-EAD4B321345D}" type="pres">
      <dgm:prSet presAssocID="{B3B2A921-CE7D-4FFD-B7DB-D975BB939DB4}" presName="ChildAccent" presStyleLbl="solidFgAcc1" presStyleIdx="2" presStyleCnt="10"/>
      <dgm:spPr/>
    </dgm:pt>
    <dgm:pt modelId="{1024B540-3ECE-4275-9FE0-FFCA4F856A73}" type="pres">
      <dgm:prSet presAssocID="{B3B2A921-CE7D-4FFD-B7DB-D975BB939DB4}" presName="Child" presStyleLbl="revTx" presStyleIdx="3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A159452-0A2B-4D8C-A0D0-D0FE12250067}" type="pres">
      <dgm:prSet presAssocID="{C50C931A-1699-4F15-AECF-9A946D3A9858}" presName="childComposite" presStyleCnt="0">
        <dgm:presLayoutVars>
          <dgm:chMax val="0"/>
          <dgm:chPref val="0"/>
        </dgm:presLayoutVars>
      </dgm:prSet>
      <dgm:spPr/>
    </dgm:pt>
    <dgm:pt modelId="{14E742B2-0E2F-4FC1-B974-4B494F584576}" type="pres">
      <dgm:prSet presAssocID="{C50C931A-1699-4F15-AECF-9A946D3A9858}" presName="ChildAccent" presStyleLbl="solidFgAcc1" presStyleIdx="3" presStyleCnt="10"/>
      <dgm:spPr/>
    </dgm:pt>
    <dgm:pt modelId="{7D9B736B-CF56-4C1D-A1B2-5ECA314FF0C3}" type="pres">
      <dgm:prSet presAssocID="{C50C931A-1699-4F15-AECF-9A946D3A9858}" presName="Child" presStyleLbl="revTx" presStyleIdx="4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1D1D32A-F0FD-4D60-B7CD-6EC6D6950177}" type="pres">
      <dgm:prSet presAssocID="{6687B7D1-D92D-46F5-9FAB-639975297B2A}" presName="childComposite" presStyleCnt="0">
        <dgm:presLayoutVars>
          <dgm:chMax val="0"/>
          <dgm:chPref val="0"/>
        </dgm:presLayoutVars>
      </dgm:prSet>
      <dgm:spPr/>
    </dgm:pt>
    <dgm:pt modelId="{7A1FA7F7-51EB-4859-A884-51EE17C11D67}" type="pres">
      <dgm:prSet presAssocID="{6687B7D1-D92D-46F5-9FAB-639975297B2A}" presName="ChildAccent" presStyleLbl="solidFgAcc1" presStyleIdx="4" presStyleCnt="10"/>
      <dgm:spPr/>
    </dgm:pt>
    <dgm:pt modelId="{A4CFEFD8-D405-4B4A-8412-2610EF01435E}" type="pres">
      <dgm:prSet presAssocID="{6687B7D1-D92D-46F5-9FAB-639975297B2A}" presName="Child" presStyleLbl="revTx" presStyleIdx="5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FD9FAB4-5B20-4F83-AA5B-605FC578EC3B}" type="pres">
      <dgm:prSet presAssocID="{71B1C28A-E250-4E88-9AC9-710825A41745}" presName="root" presStyleCnt="0">
        <dgm:presLayoutVars>
          <dgm:chMax/>
          <dgm:chPref/>
        </dgm:presLayoutVars>
      </dgm:prSet>
      <dgm:spPr/>
    </dgm:pt>
    <dgm:pt modelId="{40417674-C76D-4481-AA36-3AD24E4569BF}" type="pres">
      <dgm:prSet presAssocID="{71B1C28A-E250-4E88-9AC9-710825A41745}" presName="rootComposite" presStyleCnt="0">
        <dgm:presLayoutVars/>
      </dgm:prSet>
      <dgm:spPr/>
    </dgm:pt>
    <dgm:pt modelId="{D9286439-2549-48CC-86EE-009B6417F3C5}" type="pres">
      <dgm:prSet presAssocID="{71B1C28A-E250-4E88-9AC9-710825A41745}" presName="ParentAccent" presStyleLbl="alignNode1" presStyleIdx="1" presStyleCnt="2"/>
      <dgm:spPr/>
    </dgm:pt>
    <dgm:pt modelId="{6B633EB0-169E-4FCF-93FA-DA7AAE254773}" type="pres">
      <dgm:prSet presAssocID="{71B1C28A-E250-4E88-9AC9-710825A41745}" presName="ParentSmallAccent" presStyleLbl="fgAcc1" presStyleIdx="1" presStyleCnt="2"/>
      <dgm:spPr/>
    </dgm:pt>
    <dgm:pt modelId="{7AF798BA-0164-42AF-B59C-0E7D85B7146E}" type="pres">
      <dgm:prSet presAssocID="{71B1C28A-E250-4E88-9AC9-710825A41745}" presName="Parent" presStyleLbl="revTx" presStyleIdx="6" presStyleCnt="12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6DDB886-75BB-4ED0-B016-2E8F0AE42EF5}" type="pres">
      <dgm:prSet presAssocID="{71B1C28A-E250-4E88-9AC9-710825A41745}" presName="childShape" presStyleCnt="0">
        <dgm:presLayoutVars>
          <dgm:chMax val="0"/>
          <dgm:chPref val="0"/>
        </dgm:presLayoutVars>
      </dgm:prSet>
      <dgm:spPr/>
    </dgm:pt>
    <dgm:pt modelId="{F8B26A2F-971A-4DFE-8ECF-F6A643060E01}" type="pres">
      <dgm:prSet presAssocID="{D8CAB855-3798-495C-B0A2-32A68882FA8E}" presName="childComposite" presStyleCnt="0">
        <dgm:presLayoutVars>
          <dgm:chMax val="0"/>
          <dgm:chPref val="0"/>
        </dgm:presLayoutVars>
      </dgm:prSet>
      <dgm:spPr/>
    </dgm:pt>
    <dgm:pt modelId="{E209D22E-5FBC-4764-B259-3C94C692F037}" type="pres">
      <dgm:prSet presAssocID="{D8CAB855-3798-495C-B0A2-32A68882FA8E}" presName="ChildAccent" presStyleLbl="solidFgAcc1" presStyleIdx="5" presStyleCnt="10"/>
      <dgm:spPr/>
    </dgm:pt>
    <dgm:pt modelId="{8ADDA888-5792-46D2-83C3-7F9A5912ADC5}" type="pres">
      <dgm:prSet presAssocID="{D8CAB855-3798-495C-B0A2-32A68882FA8E}" presName="Child" presStyleLbl="revTx" presStyleIdx="7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5732F80-58C5-4576-9850-7CB86A357793}" type="pres">
      <dgm:prSet presAssocID="{35766109-841F-4DE3-9A63-D5BC2D23122E}" presName="childComposite" presStyleCnt="0">
        <dgm:presLayoutVars>
          <dgm:chMax val="0"/>
          <dgm:chPref val="0"/>
        </dgm:presLayoutVars>
      </dgm:prSet>
      <dgm:spPr/>
    </dgm:pt>
    <dgm:pt modelId="{92D50852-0E9D-41AD-BE38-6AC830AE4E8F}" type="pres">
      <dgm:prSet presAssocID="{35766109-841F-4DE3-9A63-D5BC2D23122E}" presName="ChildAccent" presStyleLbl="solidFgAcc1" presStyleIdx="6" presStyleCnt="10"/>
      <dgm:spPr/>
    </dgm:pt>
    <dgm:pt modelId="{38AA2C64-9A8D-4DE7-BF72-A159F5946B91}" type="pres">
      <dgm:prSet presAssocID="{35766109-841F-4DE3-9A63-D5BC2D23122E}" presName="Child" presStyleLbl="revTx" presStyleIdx="8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A9187BC-4067-4159-8DB8-3F7A8334800A}" type="pres">
      <dgm:prSet presAssocID="{A7917E70-3197-45BB-8B75-0952BF772665}" presName="childComposite" presStyleCnt="0">
        <dgm:presLayoutVars>
          <dgm:chMax val="0"/>
          <dgm:chPref val="0"/>
        </dgm:presLayoutVars>
      </dgm:prSet>
      <dgm:spPr/>
    </dgm:pt>
    <dgm:pt modelId="{36061B0F-E124-4A1F-88BC-219D5CE73BE2}" type="pres">
      <dgm:prSet presAssocID="{A7917E70-3197-45BB-8B75-0952BF772665}" presName="ChildAccent" presStyleLbl="solidFgAcc1" presStyleIdx="7" presStyleCnt="10"/>
      <dgm:spPr/>
    </dgm:pt>
    <dgm:pt modelId="{49F31359-21BD-4CA0-84BF-A2DC09C2666B}" type="pres">
      <dgm:prSet presAssocID="{A7917E70-3197-45BB-8B75-0952BF772665}" presName="Child" presStyleLbl="revTx" presStyleIdx="9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04E3947-F789-42FE-9489-21D4C0323295}" type="pres">
      <dgm:prSet presAssocID="{BDB88DC8-5823-4603-A1DF-195254313B8B}" presName="childComposite" presStyleCnt="0">
        <dgm:presLayoutVars>
          <dgm:chMax val="0"/>
          <dgm:chPref val="0"/>
        </dgm:presLayoutVars>
      </dgm:prSet>
      <dgm:spPr/>
    </dgm:pt>
    <dgm:pt modelId="{C132BF60-16E0-4CA7-BB83-E91679F50B02}" type="pres">
      <dgm:prSet presAssocID="{BDB88DC8-5823-4603-A1DF-195254313B8B}" presName="ChildAccent" presStyleLbl="solidFgAcc1" presStyleIdx="8" presStyleCnt="10"/>
      <dgm:spPr/>
    </dgm:pt>
    <dgm:pt modelId="{E883C8F5-9CD1-4381-94A1-2DF1E717B165}" type="pres">
      <dgm:prSet presAssocID="{BDB88DC8-5823-4603-A1DF-195254313B8B}" presName="Child" presStyleLbl="revTx" presStyleIdx="10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D3D346D-E665-4D15-8EBF-CE0F7DB36ED2}" type="pres">
      <dgm:prSet presAssocID="{4365DF9E-A0E0-42CF-A0D9-7932B3E3A158}" presName="childComposite" presStyleCnt="0">
        <dgm:presLayoutVars>
          <dgm:chMax val="0"/>
          <dgm:chPref val="0"/>
        </dgm:presLayoutVars>
      </dgm:prSet>
      <dgm:spPr/>
    </dgm:pt>
    <dgm:pt modelId="{5046D31D-3FB3-4C37-BDE6-A5A2A1D3ACFE}" type="pres">
      <dgm:prSet presAssocID="{4365DF9E-A0E0-42CF-A0D9-7932B3E3A158}" presName="ChildAccent" presStyleLbl="solidFgAcc1" presStyleIdx="9" presStyleCnt="10"/>
      <dgm:spPr/>
    </dgm:pt>
    <dgm:pt modelId="{3CA5D219-0581-4F42-B7C7-074B7538C992}" type="pres">
      <dgm:prSet presAssocID="{4365DF9E-A0E0-42CF-A0D9-7932B3E3A158}" presName="Child" presStyleLbl="revTx" presStyleIdx="11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1B0A1C7-B361-4725-8DDC-B4CE014FD4FC}" type="presOf" srcId="{35766109-841F-4DE3-9A63-D5BC2D23122E}" destId="{38AA2C64-9A8D-4DE7-BF72-A159F5946B91}" srcOrd="0" destOrd="0" presId="urn:microsoft.com/office/officeart/2008/layout/SquareAccentList"/>
    <dgm:cxn modelId="{0C394E63-CCE3-44AA-BB04-1C1D86AABBD4}" srcId="{71B1C28A-E250-4E88-9AC9-710825A41745}" destId="{BDB88DC8-5823-4603-A1DF-195254313B8B}" srcOrd="3" destOrd="0" parTransId="{D6662E01-BC64-4B60-918E-5DC3A261EB97}" sibTransId="{698EC795-A918-4A9C-9CB5-003E45EFAA24}"/>
    <dgm:cxn modelId="{35B1BF2B-20FF-4687-8201-BBEE140D2247}" type="presOf" srcId="{6687B7D1-D92D-46F5-9FAB-639975297B2A}" destId="{A4CFEFD8-D405-4B4A-8412-2610EF01435E}" srcOrd="0" destOrd="0" presId="urn:microsoft.com/office/officeart/2008/layout/SquareAccentList"/>
    <dgm:cxn modelId="{E4A2BE0E-0F38-4E6E-AAEB-A1B0FEC17F11}" srcId="{71B1C28A-E250-4E88-9AC9-710825A41745}" destId="{35766109-841F-4DE3-9A63-D5BC2D23122E}" srcOrd="1" destOrd="0" parTransId="{35C37798-43DB-42D4-9CC7-B0FF293BE8C2}" sibTransId="{6B7507A0-285B-4FA3-9A83-06FF6455A1E0}"/>
    <dgm:cxn modelId="{FA494C76-F252-450A-807E-D3D9261D9A4A}" type="presOf" srcId="{71B1C28A-E250-4E88-9AC9-710825A41745}" destId="{7AF798BA-0164-42AF-B59C-0E7D85B7146E}" srcOrd="0" destOrd="0" presId="urn:microsoft.com/office/officeart/2008/layout/SquareAccentList"/>
    <dgm:cxn modelId="{B6AFD768-D98D-4A36-8642-64ECFEB05679}" type="presOf" srcId="{BDB88DC8-5823-4603-A1DF-195254313B8B}" destId="{E883C8F5-9CD1-4381-94A1-2DF1E717B165}" srcOrd="0" destOrd="0" presId="urn:microsoft.com/office/officeart/2008/layout/SquareAccentList"/>
    <dgm:cxn modelId="{9C648F2C-07EB-493C-A0C8-380E84024E1E}" type="presOf" srcId="{B3B2A921-CE7D-4FFD-B7DB-D975BB939DB4}" destId="{1024B540-3ECE-4275-9FE0-FFCA4F856A73}" srcOrd="0" destOrd="0" presId="urn:microsoft.com/office/officeart/2008/layout/SquareAccentList"/>
    <dgm:cxn modelId="{7CE06FCB-8D74-4529-818B-3E201AC51CC8}" srcId="{5E3C1D69-00AA-4567-8904-8B28784A427C}" destId="{6687B7D1-D92D-46F5-9FAB-639975297B2A}" srcOrd="4" destOrd="0" parTransId="{D520F32F-A92F-420F-A437-76E12978FBE9}" sibTransId="{E48FDC38-5C54-47D1-BBA4-BFA6E5A848B2}"/>
    <dgm:cxn modelId="{B06A122A-B135-409A-8942-77D9ED5E66C0}" srcId="{71B1C28A-E250-4E88-9AC9-710825A41745}" destId="{D8CAB855-3798-495C-B0A2-32A68882FA8E}" srcOrd="0" destOrd="0" parTransId="{9639CF2D-338B-4A55-8D6B-5C623A6F4F2B}" sibTransId="{DD00D5BC-4775-49F2-902C-66264A208D84}"/>
    <dgm:cxn modelId="{FB9A9DB5-5B07-4D7F-B9D7-4C69220DF443}" srcId="{5E3C1D69-00AA-4567-8904-8B28784A427C}" destId="{503313C6-6F4C-479A-9C83-7281F2B88970}" srcOrd="1" destOrd="0" parTransId="{3EF02E40-FEA3-452B-A236-6642367817F7}" sibTransId="{CAAAED7C-BE32-46F7-ACCA-AC9F3393C650}"/>
    <dgm:cxn modelId="{347359EA-1169-475F-9DC1-85D45B84BAB5}" type="presOf" srcId="{07ACA0BD-2BC9-47FD-8FB4-A4B0D9870128}" destId="{4033F09A-149F-4020-9A90-76D6D904338F}" srcOrd="0" destOrd="0" presId="urn:microsoft.com/office/officeart/2008/layout/SquareAccentList"/>
    <dgm:cxn modelId="{81FF009D-78F5-4A51-964D-581FA0464A49}" srcId="{5E3C1D69-00AA-4567-8904-8B28784A427C}" destId="{07ACA0BD-2BC9-47FD-8FB4-A4B0D9870128}" srcOrd="0" destOrd="0" parTransId="{B4E1F203-541A-42DF-840F-D0696308BA6A}" sibTransId="{C5216CC5-71DB-486B-98D4-996464DC1222}"/>
    <dgm:cxn modelId="{F25898A4-AA15-434D-B479-8A2408252298}" srcId="{C1E70C28-2B61-408F-8167-38EB6E8DE80C}" destId="{71B1C28A-E250-4E88-9AC9-710825A41745}" srcOrd="1" destOrd="0" parTransId="{4D147731-C11C-4DFD-A5CC-74BFEA66B0B2}" sibTransId="{8AB94B5D-FD3A-426A-9563-96C19E07838D}"/>
    <dgm:cxn modelId="{D1697A4A-A75E-44F7-BBD8-2DD5C20C7F80}" srcId="{71B1C28A-E250-4E88-9AC9-710825A41745}" destId="{4365DF9E-A0E0-42CF-A0D9-7932B3E3A158}" srcOrd="4" destOrd="0" parTransId="{53A04FA3-F630-4145-B1B1-879ACB91D25E}" sibTransId="{B95DC219-212A-4A32-8E94-51E695500F4B}"/>
    <dgm:cxn modelId="{932626B9-ACED-48D7-9124-93D6C29B9A84}" type="presOf" srcId="{503313C6-6F4C-479A-9C83-7281F2B88970}" destId="{AB071149-1E23-4514-AC0C-2FF1D5C0C74C}" srcOrd="0" destOrd="0" presId="urn:microsoft.com/office/officeart/2008/layout/SquareAccentList"/>
    <dgm:cxn modelId="{BA103321-CED0-45EC-BAA5-079A2784C1FC}" srcId="{C1E70C28-2B61-408F-8167-38EB6E8DE80C}" destId="{5E3C1D69-00AA-4567-8904-8B28784A427C}" srcOrd="0" destOrd="0" parTransId="{AF3886DC-8CFF-4273-B8B1-5D169A2259C1}" sibTransId="{698EF26A-87CA-49C4-8E75-CC0B50528927}"/>
    <dgm:cxn modelId="{06B57C38-F0BD-47E7-A949-5A24860361DE}" type="presOf" srcId="{5E3C1D69-00AA-4567-8904-8B28784A427C}" destId="{4827E080-5DE0-4F08-BF34-10E7378EC249}" srcOrd="0" destOrd="0" presId="urn:microsoft.com/office/officeart/2008/layout/SquareAccentList"/>
    <dgm:cxn modelId="{002E85E2-E3BC-4E71-B2AE-227714A14DE8}" type="presOf" srcId="{A7917E70-3197-45BB-8B75-0952BF772665}" destId="{49F31359-21BD-4CA0-84BF-A2DC09C2666B}" srcOrd="0" destOrd="0" presId="urn:microsoft.com/office/officeart/2008/layout/SquareAccentList"/>
    <dgm:cxn modelId="{B4F14ECF-387A-482E-8086-F8BF11F5A903}" srcId="{5E3C1D69-00AA-4567-8904-8B28784A427C}" destId="{B3B2A921-CE7D-4FFD-B7DB-D975BB939DB4}" srcOrd="2" destOrd="0" parTransId="{20ACA516-BA49-475F-BD2A-8F0F1B457114}" sibTransId="{DF4CA480-D3FB-45ED-87B9-9E0CC64D366E}"/>
    <dgm:cxn modelId="{87C2811F-6497-4894-AB8D-9A0DD0858E9F}" type="presOf" srcId="{D8CAB855-3798-495C-B0A2-32A68882FA8E}" destId="{8ADDA888-5792-46D2-83C3-7F9A5912ADC5}" srcOrd="0" destOrd="0" presId="urn:microsoft.com/office/officeart/2008/layout/SquareAccentList"/>
    <dgm:cxn modelId="{4AB921A4-C386-4FD7-B7E2-EF6B38F1CBC2}" srcId="{71B1C28A-E250-4E88-9AC9-710825A41745}" destId="{A7917E70-3197-45BB-8B75-0952BF772665}" srcOrd="2" destOrd="0" parTransId="{A33D2CC1-36B4-44E2-A204-3A5C4117D8C0}" sibTransId="{38C2DA28-99DC-42FD-AEF0-745E876B6E5C}"/>
    <dgm:cxn modelId="{5D7A7E5A-697C-472F-A9BA-E7241F88898D}" type="presOf" srcId="{C50C931A-1699-4F15-AECF-9A946D3A9858}" destId="{7D9B736B-CF56-4C1D-A1B2-5ECA314FF0C3}" srcOrd="0" destOrd="0" presId="urn:microsoft.com/office/officeart/2008/layout/SquareAccentList"/>
    <dgm:cxn modelId="{1D1361B0-6BBA-458B-AF48-183A7D37C858}" srcId="{5E3C1D69-00AA-4567-8904-8B28784A427C}" destId="{C50C931A-1699-4F15-AECF-9A946D3A9858}" srcOrd="3" destOrd="0" parTransId="{EFA05F03-0720-45A8-BF51-2C9F6F131693}" sibTransId="{26A7523E-7754-427C-934F-C257450FADA6}"/>
    <dgm:cxn modelId="{D656C627-1B90-4B75-B3BA-C940AE793339}" type="presOf" srcId="{C1E70C28-2B61-408F-8167-38EB6E8DE80C}" destId="{C85A1E5A-B14D-462D-9E74-433EE2963E7A}" srcOrd="0" destOrd="0" presId="urn:microsoft.com/office/officeart/2008/layout/SquareAccentList"/>
    <dgm:cxn modelId="{C51A2919-40EB-4E94-87B7-1B669DF3661B}" type="presOf" srcId="{4365DF9E-A0E0-42CF-A0D9-7932B3E3A158}" destId="{3CA5D219-0581-4F42-B7C7-074B7538C992}" srcOrd="0" destOrd="0" presId="urn:microsoft.com/office/officeart/2008/layout/SquareAccentList"/>
    <dgm:cxn modelId="{B4194743-CDEA-46B2-9814-89ADBFFD977A}" type="presParOf" srcId="{C85A1E5A-B14D-462D-9E74-433EE2963E7A}" destId="{2BF7EBCE-C0A2-4CB0-B0E2-1544C701710F}" srcOrd="0" destOrd="0" presId="urn:microsoft.com/office/officeart/2008/layout/SquareAccentList"/>
    <dgm:cxn modelId="{45A77BD7-152C-407D-918E-2904002D049B}" type="presParOf" srcId="{2BF7EBCE-C0A2-4CB0-B0E2-1544C701710F}" destId="{6D3B2ADA-4B8B-4EAA-B44A-A625F9B6A487}" srcOrd="0" destOrd="0" presId="urn:microsoft.com/office/officeart/2008/layout/SquareAccentList"/>
    <dgm:cxn modelId="{AFF5DA23-2466-49BB-9DDB-EA47B79FC703}" type="presParOf" srcId="{6D3B2ADA-4B8B-4EAA-B44A-A625F9B6A487}" destId="{FAB7BDE2-C640-487C-BDE7-ACF282655AF6}" srcOrd="0" destOrd="0" presId="urn:microsoft.com/office/officeart/2008/layout/SquareAccentList"/>
    <dgm:cxn modelId="{8D7CEFC6-F91B-481B-B1D8-F8F48D236B7A}" type="presParOf" srcId="{6D3B2ADA-4B8B-4EAA-B44A-A625F9B6A487}" destId="{B34F456E-2D34-431D-A79D-9D8C4A5DC2C9}" srcOrd="1" destOrd="0" presId="urn:microsoft.com/office/officeart/2008/layout/SquareAccentList"/>
    <dgm:cxn modelId="{56248147-8C70-4F1B-930B-BBD4AA46B9DD}" type="presParOf" srcId="{6D3B2ADA-4B8B-4EAA-B44A-A625F9B6A487}" destId="{4827E080-5DE0-4F08-BF34-10E7378EC249}" srcOrd="2" destOrd="0" presId="urn:microsoft.com/office/officeart/2008/layout/SquareAccentList"/>
    <dgm:cxn modelId="{359BFC52-6F8C-4C71-985E-19412E61D665}" type="presParOf" srcId="{2BF7EBCE-C0A2-4CB0-B0E2-1544C701710F}" destId="{BEBA2AE1-F387-4531-9F80-DB823D4D7D02}" srcOrd="1" destOrd="0" presId="urn:microsoft.com/office/officeart/2008/layout/SquareAccentList"/>
    <dgm:cxn modelId="{19238F11-E91D-4E17-97B5-16E91D8B2568}" type="presParOf" srcId="{BEBA2AE1-F387-4531-9F80-DB823D4D7D02}" destId="{D9F0B662-D628-49F1-BFFB-E3F62CA0B169}" srcOrd="0" destOrd="0" presId="urn:microsoft.com/office/officeart/2008/layout/SquareAccentList"/>
    <dgm:cxn modelId="{CD28214C-D608-4BB8-8F55-9716BE065857}" type="presParOf" srcId="{D9F0B662-D628-49F1-BFFB-E3F62CA0B169}" destId="{5FAACC4B-13F1-441C-9C06-4950D233DBFC}" srcOrd="0" destOrd="0" presId="urn:microsoft.com/office/officeart/2008/layout/SquareAccentList"/>
    <dgm:cxn modelId="{7D95D488-12BA-46E2-918A-4A276B5D753A}" type="presParOf" srcId="{D9F0B662-D628-49F1-BFFB-E3F62CA0B169}" destId="{4033F09A-149F-4020-9A90-76D6D904338F}" srcOrd="1" destOrd="0" presId="urn:microsoft.com/office/officeart/2008/layout/SquareAccentList"/>
    <dgm:cxn modelId="{639DC3B5-CBC5-4C0E-803C-6D7446028201}" type="presParOf" srcId="{BEBA2AE1-F387-4531-9F80-DB823D4D7D02}" destId="{EBFC1098-B1F3-465A-AC92-CEEF59386D26}" srcOrd="1" destOrd="0" presId="urn:microsoft.com/office/officeart/2008/layout/SquareAccentList"/>
    <dgm:cxn modelId="{12CE08BB-53E7-4AEC-B726-1B0B6EE6D15F}" type="presParOf" srcId="{EBFC1098-B1F3-465A-AC92-CEEF59386D26}" destId="{EB20231B-BBB0-4E3B-8CF3-0770DE4D7CA9}" srcOrd="0" destOrd="0" presId="urn:microsoft.com/office/officeart/2008/layout/SquareAccentList"/>
    <dgm:cxn modelId="{2D4B3417-4986-489A-92ED-7D896D644C84}" type="presParOf" srcId="{EBFC1098-B1F3-465A-AC92-CEEF59386D26}" destId="{AB071149-1E23-4514-AC0C-2FF1D5C0C74C}" srcOrd="1" destOrd="0" presId="urn:microsoft.com/office/officeart/2008/layout/SquareAccentList"/>
    <dgm:cxn modelId="{746BA67E-1DF7-4D70-A5A4-033C254B8B0A}" type="presParOf" srcId="{BEBA2AE1-F387-4531-9F80-DB823D4D7D02}" destId="{C3A2159D-2731-4BB3-98B4-A696532A6E9C}" srcOrd="2" destOrd="0" presId="urn:microsoft.com/office/officeart/2008/layout/SquareAccentList"/>
    <dgm:cxn modelId="{CF07B0C6-8EC1-4B8E-9C35-D2AEEA04DBB3}" type="presParOf" srcId="{C3A2159D-2731-4BB3-98B4-A696532A6E9C}" destId="{8BDE4268-4CAF-4B86-85D1-EAD4B321345D}" srcOrd="0" destOrd="0" presId="urn:microsoft.com/office/officeart/2008/layout/SquareAccentList"/>
    <dgm:cxn modelId="{644A3906-0B58-4D01-B102-6ACDE390BCCF}" type="presParOf" srcId="{C3A2159D-2731-4BB3-98B4-A696532A6E9C}" destId="{1024B540-3ECE-4275-9FE0-FFCA4F856A73}" srcOrd="1" destOrd="0" presId="urn:microsoft.com/office/officeart/2008/layout/SquareAccentList"/>
    <dgm:cxn modelId="{51A54203-FE1D-4B35-888D-BB5EF6743236}" type="presParOf" srcId="{BEBA2AE1-F387-4531-9F80-DB823D4D7D02}" destId="{FA159452-0A2B-4D8C-A0D0-D0FE12250067}" srcOrd="3" destOrd="0" presId="urn:microsoft.com/office/officeart/2008/layout/SquareAccentList"/>
    <dgm:cxn modelId="{80BB48B6-B705-47F5-93FA-C2C8D5F53E49}" type="presParOf" srcId="{FA159452-0A2B-4D8C-A0D0-D0FE12250067}" destId="{14E742B2-0E2F-4FC1-B974-4B494F584576}" srcOrd="0" destOrd="0" presId="urn:microsoft.com/office/officeart/2008/layout/SquareAccentList"/>
    <dgm:cxn modelId="{A0EFE578-8923-4D61-B554-5984C25166ED}" type="presParOf" srcId="{FA159452-0A2B-4D8C-A0D0-D0FE12250067}" destId="{7D9B736B-CF56-4C1D-A1B2-5ECA314FF0C3}" srcOrd="1" destOrd="0" presId="urn:microsoft.com/office/officeart/2008/layout/SquareAccentList"/>
    <dgm:cxn modelId="{376AE614-A495-41DC-9EC9-FF13B76EADDE}" type="presParOf" srcId="{BEBA2AE1-F387-4531-9F80-DB823D4D7D02}" destId="{71D1D32A-F0FD-4D60-B7CD-6EC6D6950177}" srcOrd="4" destOrd="0" presId="urn:microsoft.com/office/officeart/2008/layout/SquareAccentList"/>
    <dgm:cxn modelId="{D9B1040C-6FEF-4949-B868-21B8BEB26EAD}" type="presParOf" srcId="{71D1D32A-F0FD-4D60-B7CD-6EC6D6950177}" destId="{7A1FA7F7-51EB-4859-A884-51EE17C11D67}" srcOrd="0" destOrd="0" presId="urn:microsoft.com/office/officeart/2008/layout/SquareAccentList"/>
    <dgm:cxn modelId="{E2205EED-3AED-41F3-9EFD-D42C9A46EADA}" type="presParOf" srcId="{71D1D32A-F0FD-4D60-B7CD-6EC6D6950177}" destId="{A4CFEFD8-D405-4B4A-8412-2610EF01435E}" srcOrd="1" destOrd="0" presId="urn:microsoft.com/office/officeart/2008/layout/SquareAccentList"/>
    <dgm:cxn modelId="{C567024A-7C04-44C6-9419-5D7778EE1F62}" type="presParOf" srcId="{C85A1E5A-B14D-462D-9E74-433EE2963E7A}" destId="{DFD9FAB4-5B20-4F83-AA5B-605FC578EC3B}" srcOrd="1" destOrd="0" presId="urn:microsoft.com/office/officeart/2008/layout/SquareAccentList"/>
    <dgm:cxn modelId="{69936C01-21B7-4D46-BE6C-939F200BFE3E}" type="presParOf" srcId="{DFD9FAB4-5B20-4F83-AA5B-605FC578EC3B}" destId="{40417674-C76D-4481-AA36-3AD24E4569BF}" srcOrd="0" destOrd="0" presId="urn:microsoft.com/office/officeart/2008/layout/SquareAccentList"/>
    <dgm:cxn modelId="{ABC00531-9BC0-45AC-B4A0-56C143ACF19F}" type="presParOf" srcId="{40417674-C76D-4481-AA36-3AD24E4569BF}" destId="{D9286439-2549-48CC-86EE-009B6417F3C5}" srcOrd="0" destOrd="0" presId="urn:microsoft.com/office/officeart/2008/layout/SquareAccentList"/>
    <dgm:cxn modelId="{891317C6-F8C8-4147-A63C-EE0A93CFB6D1}" type="presParOf" srcId="{40417674-C76D-4481-AA36-3AD24E4569BF}" destId="{6B633EB0-169E-4FCF-93FA-DA7AAE254773}" srcOrd="1" destOrd="0" presId="urn:microsoft.com/office/officeart/2008/layout/SquareAccentList"/>
    <dgm:cxn modelId="{1F89C6B4-E42E-4581-B92D-AF53E9585425}" type="presParOf" srcId="{40417674-C76D-4481-AA36-3AD24E4569BF}" destId="{7AF798BA-0164-42AF-B59C-0E7D85B7146E}" srcOrd="2" destOrd="0" presId="urn:microsoft.com/office/officeart/2008/layout/SquareAccentList"/>
    <dgm:cxn modelId="{812EDC0A-CF37-4E7E-BFD0-06138E7CFB43}" type="presParOf" srcId="{DFD9FAB4-5B20-4F83-AA5B-605FC578EC3B}" destId="{26DDB886-75BB-4ED0-B016-2E8F0AE42EF5}" srcOrd="1" destOrd="0" presId="urn:microsoft.com/office/officeart/2008/layout/SquareAccentList"/>
    <dgm:cxn modelId="{36E01F57-B887-4D25-8518-059462C50FE7}" type="presParOf" srcId="{26DDB886-75BB-4ED0-B016-2E8F0AE42EF5}" destId="{F8B26A2F-971A-4DFE-8ECF-F6A643060E01}" srcOrd="0" destOrd="0" presId="urn:microsoft.com/office/officeart/2008/layout/SquareAccentList"/>
    <dgm:cxn modelId="{5F2C0BCA-A098-4DE1-885F-5CF81027ADE1}" type="presParOf" srcId="{F8B26A2F-971A-4DFE-8ECF-F6A643060E01}" destId="{E209D22E-5FBC-4764-B259-3C94C692F037}" srcOrd="0" destOrd="0" presId="urn:microsoft.com/office/officeart/2008/layout/SquareAccentList"/>
    <dgm:cxn modelId="{035826E3-C0E4-4B1A-A714-33B5515EA841}" type="presParOf" srcId="{F8B26A2F-971A-4DFE-8ECF-F6A643060E01}" destId="{8ADDA888-5792-46D2-83C3-7F9A5912ADC5}" srcOrd="1" destOrd="0" presId="urn:microsoft.com/office/officeart/2008/layout/SquareAccentList"/>
    <dgm:cxn modelId="{2F9FA4AF-61A2-4E46-B2E9-46D84BF97963}" type="presParOf" srcId="{26DDB886-75BB-4ED0-B016-2E8F0AE42EF5}" destId="{45732F80-58C5-4576-9850-7CB86A357793}" srcOrd="1" destOrd="0" presId="urn:microsoft.com/office/officeart/2008/layout/SquareAccentList"/>
    <dgm:cxn modelId="{05F810E0-0A87-495A-8580-C7E0CDD9DD60}" type="presParOf" srcId="{45732F80-58C5-4576-9850-7CB86A357793}" destId="{92D50852-0E9D-41AD-BE38-6AC830AE4E8F}" srcOrd="0" destOrd="0" presId="urn:microsoft.com/office/officeart/2008/layout/SquareAccentList"/>
    <dgm:cxn modelId="{3D93B852-CA71-4DCE-B8DD-59A6907E62C7}" type="presParOf" srcId="{45732F80-58C5-4576-9850-7CB86A357793}" destId="{38AA2C64-9A8D-4DE7-BF72-A159F5946B91}" srcOrd="1" destOrd="0" presId="urn:microsoft.com/office/officeart/2008/layout/SquareAccentList"/>
    <dgm:cxn modelId="{32B1708E-CF08-4165-A25B-D6CBB8126AE6}" type="presParOf" srcId="{26DDB886-75BB-4ED0-B016-2E8F0AE42EF5}" destId="{EA9187BC-4067-4159-8DB8-3F7A8334800A}" srcOrd="2" destOrd="0" presId="urn:microsoft.com/office/officeart/2008/layout/SquareAccentList"/>
    <dgm:cxn modelId="{9EA1A726-3818-48C7-B6B3-2B141A89756B}" type="presParOf" srcId="{EA9187BC-4067-4159-8DB8-3F7A8334800A}" destId="{36061B0F-E124-4A1F-88BC-219D5CE73BE2}" srcOrd="0" destOrd="0" presId="urn:microsoft.com/office/officeart/2008/layout/SquareAccentList"/>
    <dgm:cxn modelId="{5427DEED-C5F8-4131-AA13-847651E957AB}" type="presParOf" srcId="{EA9187BC-4067-4159-8DB8-3F7A8334800A}" destId="{49F31359-21BD-4CA0-84BF-A2DC09C2666B}" srcOrd="1" destOrd="0" presId="urn:microsoft.com/office/officeart/2008/layout/SquareAccentList"/>
    <dgm:cxn modelId="{7EFF83A2-38BC-48CC-9F10-A2D48C26F628}" type="presParOf" srcId="{26DDB886-75BB-4ED0-B016-2E8F0AE42EF5}" destId="{104E3947-F789-42FE-9489-21D4C0323295}" srcOrd="3" destOrd="0" presId="urn:microsoft.com/office/officeart/2008/layout/SquareAccentList"/>
    <dgm:cxn modelId="{0A6B4AF4-CFB0-4BFC-BDA6-D639742886D1}" type="presParOf" srcId="{104E3947-F789-42FE-9489-21D4C0323295}" destId="{C132BF60-16E0-4CA7-BB83-E91679F50B02}" srcOrd="0" destOrd="0" presId="urn:microsoft.com/office/officeart/2008/layout/SquareAccentList"/>
    <dgm:cxn modelId="{70D16357-9111-4FBF-8619-080AB070A3CD}" type="presParOf" srcId="{104E3947-F789-42FE-9489-21D4C0323295}" destId="{E883C8F5-9CD1-4381-94A1-2DF1E717B165}" srcOrd="1" destOrd="0" presId="urn:microsoft.com/office/officeart/2008/layout/SquareAccentList"/>
    <dgm:cxn modelId="{FA081D90-821D-4FAC-BB42-EFEB81592346}" type="presParOf" srcId="{26DDB886-75BB-4ED0-B016-2E8F0AE42EF5}" destId="{AD3D346D-E665-4D15-8EBF-CE0F7DB36ED2}" srcOrd="4" destOrd="0" presId="urn:microsoft.com/office/officeart/2008/layout/SquareAccentList"/>
    <dgm:cxn modelId="{6C8CE41B-7D54-42EF-9E9D-A8CDA541028F}" type="presParOf" srcId="{AD3D346D-E665-4D15-8EBF-CE0F7DB36ED2}" destId="{5046D31D-3FB3-4C37-BDE6-A5A2A1D3ACFE}" srcOrd="0" destOrd="0" presId="urn:microsoft.com/office/officeart/2008/layout/SquareAccentList"/>
    <dgm:cxn modelId="{CE8ADC43-DE6B-4879-9689-428A3D50E3CB}" type="presParOf" srcId="{AD3D346D-E665-4D15-8EBF-CE0F7DB36ED2}" destId="{3CA5D219-0581-4F42-B7C7-074B7538C992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4C9FAF-D5BE-4EB2-ADD8-3851B61A002E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0D8EECC1-1896-4E9C-A158-50EDA6BBA035}">
      <dgm:prSet phldrT="[Text]" custT="1"/>
      <dgm:spPr/>
      <dgm:t>
        <a:bodyPr/>
        <a:lstStyle/>
        <a:p>
          <a:r>
            <a:rPr lang="en-IN" sz="1100" b="1" dirty="0" smtClean="0">
              <a:solidFill>
                <a:schemeClr val="tx2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What is Apache Flume?</a:t>
          </a:r>
        </a:p>
        <a:p>
          <a:r>
            <a:rPr lang="en-IN" sz="1100" dirty="0" smtClean="0">
              <a:latin typeface="Times New Roman" pitchFamily="18" charset="0"/>
              <a:ea typeface="Droid Sans Fallback"/>
              <a:cs typeface="Times New Roman" pitchFamily="18" charset="0"/>
            </a:rPr>
            <a:t>Flume is a distributed, reliable, and available service for efficiently collecting, aggregating, and moving large amounts of streaming data. </a:t>
          </a:r>
          <a:endParaRPr lang="en-IN" sz="1100" dirty="0">
            <a:latin typeface="Times New Roman" pitchFamily="18" charset="0"/>
            <a:ea typeface="Droid Sans Fallback"/>
            <a:cs typeface="Times New Roman" pitchFamily="18" charset="0"/>
          </a:endParaRPr>
        </a:p>
      </dgm:t>
    </dgm:pt>
    <dgm:pt modelId="{0FDB2FD7-A40E-46BC-A69B-0FDA2322203F}" type="parTrans" cxnId="{7F9C882D-EF42-4D24-BC1B-A8FEA8F8377C}">
      <dgm:prSet/>
      <dgm:spPr/>
      <dgm:t>
        <a:bodyPr/>
        <a:lstStyle/>
        <a:p>
          <a:endParaRPr lang="en-IN"/>
        </a:p>
      </dgm:t>
    </dgm:pt>
    <dgm:pt modelId="{F303F3BE-D13C-4F71-B317-5FDF9CA9F9CA}" type="sibTrans" cxnId="{7F9C882D-EF42-4D24-BC1B-A8FEA8F8377C}">
      <dgm:prSet/>
      <dgm:spPr/>
      <dgm:t>
        <a:bodyPr/>
        <a:lstStyle/>
        <a:p>
          <a:endParaRPr lang="en-IN"/>
        </a:p>
      </dgm:t>
    </dgm:pt>
    <dgm:pt modelId="{9A2EA17B-0122-452C-812F-7D46A6C88744}">
      <dgm:prSet phldrT="[Text]" custT="1"/>
      <dgm:spPr/>
      <dgm:t>
        <a:bodyPr/>
        <a:lstStyle/>
        <a:p>
          <a:r>
            <a:rPr lang="en-IN" sz="1100" b="1" dirty="0" smtClean="0">
              <a:solidFill>
                <a:schemeClr val="tx2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Why Apache Flume ?</a:t>
          </a:r>
        </a:p>
        <a:p>
          <a:r>
            <a:rPr lang="en-IN" sz="1100" dirty="0" smtClean="0">
              <a:latin typeface="Times New Roman" pitchFamily="18" charset="0"/>
              <a:ea typeface="Droid Sans Fallback"/>
              <a:cs typeface="Times New Roman" pitchFamily="18" charset="0"/>
            </a:rPr>
            <a:t>Flume was developed to allow to flow data from a source into the Hadoop environment.</a:t>
          </a:r>
        </a:p>
      </dgm:t>
    </dgm:pt>
    <dgm:pt modelId="{339BBFA1-08FD-44C0-BECC-F3706C67D1F1}" type="parTrans" cxnId="{355800C6-CE54-42DA-AFD4-5172037CD71F}">
      <dgm:prSet/>
      <dgm:spPr/>
      <dgm:t>
        <a:bodyPr/>
        <a:lstStyle/>
        <a:p>
          <a:endParaRPr lang="en-IN"/>
        </a:p>
      </dgm:t>
    </dgm:pt>
    <dgm:pt modelId="{7132EF06-764D-4223-BA62-E8D3D847D933}" type="sibTrans" cxnId="{355800C6-CE54-42DA-AFD4-5172037CD71F}">
      <dgm:prSet/>
      <dgm:spPr/>
      <dgm:t>
        <a:bodyPr/>
        <a:lstStyle/>
        <a:p>
          <a:endParaRPr lang="en-IN"/>
        </a:p>
      </dgm:t>
    </dgm:pt>
    <dgm:pt modelId="{C2398D8D-D5B7-4499-8368-207D66A6AE6A}" type="pres">
      <dgm:prSet presAssocID="{754C9FAF-D5BE-4EB2-ADD8-3851B61A002E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595DB62-D67E-47C6-93AB-D5A83782378F}" type="pres">
      <dgm:prSet presAssocID="{0D8EECC1-1896-4E9C-A158-50EDA6BBA035}" presName="comp" presStyleCnt="0"/>
      <dgm:spPr/>
      <dgm:t>
        <a:bodyPr/>
        <a:lstStyle/>
        <a:p>
          <a:endParaRPr lang="en-IN"/>
        </a:p>
      </dgm:t>
    </dgm:pt>
    <dgm:pt modelId="{A36FA5BD-CCF2-41B7-A92C-ABE552F9E94C}" type="pres">
      <dgm:prSet presAssocID="{0D8EECC1-1896-4E9C-A158-50EDA6BBA035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561EAD2-5225-4078-A3CF-C12E8B8002EB}" type="pres">
      <dgm:prSet presAssocID="{0D8EECC1-1896-4E9C-A158-50EDA6BBA035}" presName="rect1" presStyleLbl="lnNode1" presStyleIdx="0" presStyleCnt="2"/>
      <dgm:spPr>
        <a:blipFill rotWithShape="1"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72CBEDF7-0F11-45C9-B7D2-A760600DD6D4}" type="pres">
      <dgm:prSet presAssocID="{F303F3BE-D13C-4F71-B317-5FDF9CA9F9CA}" presName="sibTrans" presStyleCnt="0"/>
      <dgm:spPr/>
      <dgm:t>
        <a:bodyPr/>
        <a:lstStyle/>
        <a:p>
          <a:endParaRPr lang="en-IN"/>
        </a:p>
      </dgm:t>
    </dgm:pt>
    <dgm:pt modelId="{DA7678F8-DA3E-40C7-AE61-AC52D3F14FA7}" type="pres">
      <dgm:prSet presAssocID="{9A2EA17B-0122-452C-812F-7D46A6C88744}" presName="comp" presStyleCnt="0"/>
      <dgm:spPr/>
      <dgm:t>
        <a:bodyPr/>
        <a:lstStyle/>
        <a:p>
          <a:endParaRPr lang="en-IN"/>
        </a:p>
      </dgm:t>
    </dgm:pt>
    <dgm:pt modelId="{0E9B3B9E-1E43-437D-9F77-C9E3E1A777CE}" type="pres">
      <dgm:prSet presAssocID="{9A2EA17B-0122-452C-812F-7D46A6C88744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918D1AE-7CF9-40DB-AC2B-A6BB950493A1}" type="pres">
      <dgm:prSet presAssocID="{9A2EA17B-0122-452C-812F-7D46A6C88744}" presName="rect1" presStyleLbl="lnNode1" presStyleIdx="1" presStyleCnt="2"/>
      <dgm:spPr>
        <a:blipFill rotWithShape="1"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</dgm:pt>
  </dgm:ptLst>
  <dgm:cxnLst>
    <dgm:cxn modelId="{7F9C882D-EF42-4D24-BC1B-A8FEA8F8377C}" srcId="{754C9FAF-D5BE-4EB2-ADD8-3851B61A002E}" destId="{0D8EECC1-1896-4E9C-A158-50EDA6BBA035}" srcOrd="0" destOrd="0" parTransId="{0FDB2FD7-A40E-46BC-A69B-0FDA2322203F}" sibTransId="{F303F3BE-D13C-4F71-B317-5FDF9CA9F9CA}"/>
    <dgm:cxn modelId="{355800C6-CE54-42DA-AFD4-5172037CD71F}" srcId="{754C9FAF-D5BE-4EB2-ADD8-3851B61A002E}" destId="{9A2EA17B-0122-452C-812F-7D46A6C88744}" srcOrd="1" destOrd="0" parTransId="{339BBFA1-08FD-44C0-BECC-F3706C67D1F1}" sibTransId="{7132EF06-764D-4223-BA62-E8D3D847D933}"/>
    <dgm:cxn modelId="{FA24B73A-E5F3-4BE8-B622-7191A24BA3FB}" type="presOf" srcId="{9A2EA17B-0122-452C-812F-7D46A6C88744}" destId="{0E9B3B9E-1E43-437D-9F77-C9E3E1A777CE}" srcOrd="0" destOrd="0" presId="urn:microsoft.com/office/officeart/2008/layout/AlternatingPictureBlocks"/>
    <dgm:cxn modelId="{4929E6AA-819E-4F77-9AE4-4ACA87B0E690}" type="presOf" srcId="{754C9FAF-D5BE-4EB2-ADD8-3851B61A002E}" destId="{C2398D8D-D5B7-4499-8368-207D66A6AE6A}" srcOrd="0" destOrd="0" presId="urn:microsoft.com/office/officeart/2008/layout/AlternatingPictureBlocks"/>
    <dgm:cxn modelId="{36606D8A-0FDF-4D0C-A26E-F423363ED6E5}" type="presOf" srcId="{0D8EECC1-1896-4E9C-A158-50EDA6BBA035}" destId="{A36FA5BD-CCF2-41B7-A92C-ABE552F9E94C}" srcOrd="0" destOrd="0" presId="urn:microsoft.com/office/officeart/2008/layout/AlternatingPictureBlocks"/>
    <dgm:cxn modelId="{96E0290A-F955-4F77-944F-2D0748998089}" type="presParOf" srcId="{C2398D8D-D5B7-4499-8368-207D66A6AE6A}" destId="{4595DB62-D67E-47C6-93AB-D5A83782378F}" srcOrd="0" destOrd="0" presId="urn:microsoft.com/office/officeart/2008/layout/AlternatingPictureBlocks"/>
    <dgm:cxn modelId="{A5A7983F-3F97-4E95-86E5-C95D365BC02D}" type="presParOf" srcId="{4595DB62-D67E-47C6-93AB-D5A83782378F}" destId="{A36FA5BD-CCF2-41B7-A92C-ABE552F9E94C}" srcOrd="0" destOrd="0" presId="urn:microsoft.com/office/officeart/2008/layout/AlternatingPictureBlocks"/>
    <dgm:cxn modelId="{D0421F80-01A4-4620-B17F-13337ACDA70F}" type="presParOf" srcId="{4595DB62-D67E-47C6-93AB-D5A83782378F}" destId="{A561EAD2-5225-4078-A3CF-C12E8B8002EB}" srcOrd="1" destOrd="0" presId="urn:microsoft.com/office/officeart/2008/layout/AlternatingPictureBlocks"/>
    <dgm:cxn modelId="{FB59C55F-52ED-4BD8-B539-431CB712299E}" type="presParOf" srcId="{C2398D8D-D5B7-4499-8368-207D66A6AE6A}" destId="{72CBEDF7-0F11-45C9-B7D2-A760600DD6D4}" srcOrd="1" destOrd="0" presId="urn:microsoft.com/office/officeart/2008/layout/AlternatingPictureBlocks"/>
    <dgm:cxn modelId="{B1D8E1FE-3C63-4635-B20C-8EDDF0B44C9A}" type="presParOf" srcId="{C2398D8D-D5B7-4499-8368-207D66A6AE6A}" destId="{DA7678F8-DA3E-40C7-AE61-AC52D3F14FA7}" srcOrd="2" destOrd="0" presId="urn:microsoft.com/office/officeart/2008/layout/AlternatingPictureBlocks"/>
    <dgm:cxn modelId="{039C4128-0025-417B-B116-FA8901A63948}" type="presParOf" srcId="{DA7678F8-DA3E-40C7-AE61-AC52D3F14FA7}" destId="{0E9B3B9E-1E43-437D-9F77-C9E3E1A777CE}" srcOrd="0" destOrd="0" presId="urn:microsoft.com/office/officeart/2008/layout/AlternatingPictureBlocks"/>
    <dgm:cxn modelId="{0117B40D-5437-45F9-9110-FA4EEA02D322}" type="presParOf" srcId="{DA7678F8-DA3E-40C7-AE61-AC52D3F14FA7}" destId="{D918D1AE-7CF9-40DB-AC2B-A6BB950493A1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63BB37-0999-49AD-9652-4C64493EC6FE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79AD9F0E-F341-4ED5-B473-5E507D76AFF5}">
      <dgm:prSet phldrT="[Text]"/>
      <dgm:spPr/>
      <dgm:t>
        <a:bodyPr/>
        <a:lstStyle/>
        <a:p>
          <a:r>
            <a:rPr lang="en-US" b="1" dirty="0" smtClean="0"/>
            <a:t>Sources</a:t>
          </a:r>
          <a:endParaRPr lang="en-IN" b="1" dirty="0"/>
        </a:p>
      </dgm:t>
    </dgm:pt>
    <dgm:pt modelId="{5629AC43-44B7-47CE-9209-C5E5AB03BC7E}" type="parTrans" cxnId="{48A64ED4-4A4F-49FA-BA26-2C933CAD0016}">
      <dgm:prSet/>
      <dgm:spPr/>
      <dgm:t>
        <a:bodyPr/>
        <a:lstStyle/>
        <a:p>
          <a:endParaRPr lang="en-IN"/>
        </a:p>
      </dgm:t>
    </dgm:pt>
    <dgm:pt modelId="{5BCAFC28-BE44-45F1-A7BB-7EF812257173}" type="sibTrans" cxnId="{48A64ED4-4A4F-49FA-BA26-2C933CAD0016}">
      <dgm:prSet/>
      <dgm:spPr/>
      <dgm:t>
        <a:bodyPr/>
        <a:lstStyle/>
        <a:p>
          <a:endParaRPr lang="en-IN"/>
        </a:p>
      </dgm:t>
    </dgm:pt>
    <dgm:pt modelId="{F5A9FDE0-55E1-4028-A3B4-D2F34FEB75A4}">
      <dgm:prSet phldrT="[Text]"/>
      <dgm:spPr/>
      <dgm:t>
        <a:bodyPr/>
        <a:lstStyle/>
        <a:p>
          <a:r>
            <a:rPr lang="en-IN" dirty="0" smtClean="0">
              <a:latin typeface="Times New Roman" pitchFamily="18" charset="0"/>
              <a:cs typeface="Times New Roman" pitchFamily="18" charset="0"/>
            </a:rPr>
            <a:t>Avro Source</a:t>
          </a:r>
          <a:endParaRPr lang="en-IN" dirty="0"/>
        </a:p>
      </dgm:t>
    </dgm:pt>
    <dgm:pt modelId="{432D5CDA-4944-406F-9620-7F3F1ED4E50B}" type="parTrans" cxnId="{531F379E-70E8-482F-9CDA-B18B8ADCD963}">
      <dgm:prSet/>
      <dgm:spPr/>
      <dgm:t>
        <a:bodyPr/>
        <a:lstStyle/>
        <a:p>
          <a:endParaRPr lang="en-IN"/>
        </a:p>
      </dgm:t>
    </dgm:pt>
    <dgm:pt modelId="{BE83C588-D73A-4D97-AAA6-8604D2D4570B}" type="sibTrans" cxnId="{531F379E-70E8-482F-9CDA-B18B8ADCD963}">
      <dgm:prSet/>
      <dgm:spPr/>
      <dgm:t>
        <a:bodyPr/>
        <a:lstStyle/>
        <a:p>
          <a:endParaRPr lang="en-IN"/>
        </a:p>
      </dgm:t>
    </dgm:pt>
    <dgm:pt modelId="{F336D3B3-2ECB-4966-83BE-AEC71421D6C6}">
      <dgm:prSet/>
      <dgm:spPr/>
      <dgm:t>
        <a:bodyPr/>
        <a:lstStyle/>
        <a:p>
          <a:r>
            <a:rPr lang="en-IN" smtClean="0">
              <a:latin typeface="Times New Roman" pitchFamily="18" charset="0"/>
              <a:cs typeface="Times New Roman" pitchFamily="18" charset="0"/>
            </a:rPr>
            <a:t>Thrift Source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E397A8E7-CF2C-4E8E-AF77-CB104A5BD271}" type="parTrans" cxnId="{437A4A56-7D4F-414C-9E79-5D9ECED7A0B9}">
      <dgm:prSet/>
      <dgm:spPr/>
      <dgm:t>
        <a:bodyPr/>
        <a:lstStyle/>
        <a:p>
          <a:endParaRPr lang="en-IN"/>
        </a:p>
      </dgm:t>
    </dgm:pt>
    <dgm:pt modelId="{A163C88C-5182-4A1A-B286-8975C1F193AE}" type="sibTrans" cxnId="{437A4A56-7D4F-414C-9E79-5D9ECED7A0B9}">
      <dgm:prSet/>
      <dgm:spPr/>
      <dgm:t>
        <a:bodyPr/>
        <a:lstStyle/>
        <a:p>
          <a:endParaRPr lang="en-IN"/>
        </a:p>
      </dgm:t>
    </dgm:pt>
    <dgm:pt modelId="{5D7000CD-AD2F-4DAD-9366-B025879752A2}">
      <dgm:prSet/>
      <dgm:spPr/>
      <dgm:t>
        <a:bodyPr/>
        <a:lstStyle/>
        <a:p>
          <a:r>
            <a:rPr lang="en-IN" smtClean="0">
              <a:latin typeface="Times New Roman" pitchFamily="18" charset="0"/>
              <a:cs typeface="Times New Roman" pitchFamily="18" charset="0"/>
            </a:rPr>
            <a:t>Exec Source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F86ED845-0E96-434A-AE3B-024EFBB41BE2}" type="parTrans" cxnId="{933E4219-2C5D-4370-8F9C-A32D0181D2C2}">
      <dgm:prSet/>
      <dgm:spPr/>
      <dgm:t>
        <a:bodyPr/>
        <a:lstStyle/>
        <a:p>
          <a:endParaRPr lang="en-IN"/>
        </a:p>
      </dgm:t>
    </dgm:pt>
    <dgm:pt modelId="{E7EBBFBE-7FE3-4CB2-AD29-051025B0998B}" type="sibTrans" cxnId="{933E4219-2C5D-4370-8F9C-A32D0181D2C2}">
      <dgm:prSet/>
      <dgm:spPr/>
      <dgm:t>
        <a:bodyPr/>
        <a:lstStyle/>
        <a:p>
          <a:endParaRPr lang="en-IN"/>
        </a:p>
      </dgm:t>
    </dgm:pt>
    <dgm:pt modelId="{AA97ACC8-2D3B-4C3B-954A-4BA0F40DB656}">
      <dgm:prSet/>
      <dgm:spPr/>
      <dgm:t>
        <a:bodyPr/>
        <a:lstStyle/>
        <a:p>
          <a:r>
            <a:rPr lang="en-IN" dirty="0" smtClean="0">
              <a:latin typeface="Times New Roman" pitchFamily="18" charset="0"/>
              <a:cs typeface="Times New Roman" pitchFamily="18" charset="0"/>
            </a:rPr>
            <a:t>JMS Source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8A7A267A-134E-4404-8D05-F6E5334C5DF8}" type="parTrans" cxnId="{5B1C902B-D917-43F9-84E5-4755A679CF8A}">
      <dgm:prSet/>
      <dgm:spPr/>
      <dgm:t>
        <a:bodyPr/>
        <a:lstStyle/>
        <a:p>
          <a:endParaRPr lang="en-IN"/>
        </a:p>
      </dgm:t>
    </dgm:pt>
    <dgm:pt modelId="{26A223C7-2D81-46F0-8014-D099783E98F3}" type="sibTrans" cxnId="{5B1C902B-D917-43F9-84E5-4755A679CF8A}">
      <dgm:prSet/>
      <dgm:spPr/>
      <dgm:t>
        <a:bodyPr/>
        <a:lstStyle/>
        <a:p>
          <a:endParaRPr lang="en-IN"/>
        </a:p>
      </dgm:t>
    </dgm:pt>
    <dgm:pt modelId="{262BB24C-D535-484F-914D-EED5C4102EEA}">
      <dgm:prSet/>
      <dgm:spPr/>
      <dgm:t>
        <a:bodyPr/>
        <a:lstStyle/>
        <a:p>
          <a:r>
            <a:rPr lang="en-IN" smtClean="0">
              <a:latin typeface="Times New Roman" pitchFamily="18" charset="0"/>
              <a:cs typeface="Times New Roman" pitchFamily="18" charset="0"/>
            </a:rPr>
            <a:t>Spooling Directory Source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731B244A-10D3-402E-AB50-4438FF37CD8F}" type="parTrans" cxnId="{27D9C867-156B-4BE0-91B0-01B1BF51944B}">
      <dgm:prSet/>
      <dgm:spPr/>
      <dgm:t>
        <a:bodyPr/>
        <a:lstStyle/>
        <a:p>
          <a:endParaRPr lang="en-IN"/>
        </a:p>
      </dgm:t>
    </dgm:pt>
    <dgm:pt modelId="{BCE15429-2877-4836-9A9B-4CB85359EE62}" type="sibTrans" cxnId="{27D9C867-156B-4BE0-91B0-01B1BF51944B}">
      <dgm:prSet/>
      <dgm:spPr/>
      <dgm:t>
        <a:bodyPr/>
        <a:lstStyle/>
        <a:p>
          <a:endParaRPr lang="en-IN"/>
        </a:p>
      </dgm:t>
    </dgm:pt>
    <dgm:pt modelId="{2095ECB7-28D7-46C7-BA6F-E049D0A03655}">
      <dgm:prSet/>
      <dgm:spPr/>
      <dgm:t>
        <a:bodyPr/>
        <a:lstStyle/>
        <a:p>
          <a:r>
            <a:rPr lang="en-IN" smtClean="0">
              <a:latin typeface="Times New Roman" pitchFamily="18" charset="0"/>
              <a:cs typeface="Times New Roman" pitchFamily="18" charset="0"/>
            </a:rPr>
            <a:t>Taildir Source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C3CC3B2B-EDFF-40EB-9FCD-912D16C52E9E}" type="parTrans" cxnId="{91EA1204-C695-4334-8A8E-D1C528F49449}">
      <dgm:prSet/>
      <dgm:spPr/>
      <dgm:t>
        <a:bodyPr/>
        <a:lstStyle/>
        <a:p>
          <a:endParaRPr lang="en-IN"/>
        </a:p>
      </dgm:t>
    </dgm:pt>
    <dgm:pt modelId="{4FDF934B-A461-4655-8F51-EA45ABA6EE4A}" type="sibTrans" cxnId="{91EA1204-C695-4334-8A8E-D1C528F49449}">
      <dgm:prSet/>
      <dgm:spPr/>
      <dgm:t>
        <a:bodyPr/>
        <a:lstStyle/>
        <a:p>
          <a:endParaRPr lang="en-IN"/>
        </a:p>
      </dgm:t>
    </dgm:pt>
    <dgm:pt modelId="{475F24CA-E5F9-455D-996F-3259D8878C29}">
      <dgm:prSet/>
      <dgm:spPr/>
      <dgm:t>
        <a:bodyPr/>
        <a:lstStyle/>
        <a:p>
          <a:r>
            <a:rPr lang="en-IN" smtClean="0">
              <a:latin typeface="Times New Roman" pitchFamily="18" charset="0"/>
              <a:cs typeface="Times New Roman" pitchFamily="18" charset="0"/>
            </a:rPr>
            <a:t>Kafka Source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D1250EB0-E169-4692-AAFD-55DEF0AB6B9E}" type="parTrans" cxnId="{E5347E4D-C5D4-4563-B743-FE0EC10CCD6A}">
      <dgm:prSet/>
      <dgm:spPr/>
      <dgm:t>
        <a:bodyPr/>
        <a:lstStyle/>
        <a:p>
          <a:endParaRPr lang="en-IN"/>
        </a:p>
      </dgm:t>
    </dgm:pt>
    <dgm:pt modelId="{B6F4BCDA-EDF2-47DB-BDAE-7163E0CCB28E}" type="sibTrans" cxnId="{E5347E4D-C5D4-4563-B743-FE0EC10CCD6A}">
      <dgm:prSet/>
      <dgm:spPr/>
      <dgm:t>
        <a:bodyPr/>
        <a:lstStyle/>
        <a:p>
          <a:endParaRPr lang="en-IN"/>
        </a:p>
      </dgm:t>
    </dgm:pt>
    <dgm:pt modelId="{E773C1BB-75BD-4C70-9090-B9F541C641FE}">
      <dgm:prSet/>
      <dgm:spPr/>
      <dgm:t>
        <a:bodyPr/>
        <a:lstStyle/>
        <a:p>
          <a:r>
            <a:rPr lang="en-IN" smtClean="0">
              <a:latin typeface="Times New Roman" pitchFamily="18" charset="0"/>
              <a:cs typeface="Times New Roman" pitchFamily="18" charset="0"/>
            </a:rPr>
            <a:t>NetCat Source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79DD1E45-E93C-44B3-92B4-071D4CC5263C}" type="parTrans" cxnId="{E4E3F799-6D5C-4684-9A8E-00C0E6BDD9F1}">
      <dgm:prSet/>
      <dgm:spPr/>
      <dgm:t>
        <a:bodyPr/>
        <a:lstStyle/>
        <a:p>
          <a:endParaRPr lang="en-IN"/>
        </a:p>
      </dgm:t>
    </dgm:pt>
    <dgm:pt modelId="{306D63D6-AE08-41E1-8983-F32142726D28}" type="sibTrans" cxnId="{E4E3F799-6D5C-4684-9A8E-00C0E6BDD9F1}">
      <dgm:prSet/>
      <dgm:spPr/>
      <dgm:t>
        <a:bodyPr/>
        <a:lstStyle/>
        <a:p>
          <a:endParaRPr lang="en-IN"/>
        </a:p>
      </dgm:t>
    </dgm:pt>
    <dgm:pt modelId="{1EFFA71D-4F5C-4628-BDF7-C9D2E410EE3D}">
      <dgm:prSet/>
      <dgm:spPr/>
      <dgm:t>
        <a:bodyPr/>
        <a:lstStyle/>
        <a:p>
          <a:r>
            <a:rPr lang="en-IN" smtClean="0">
              <a:latin typeface="Times New Roman" pitchFamily="18" charset="0"/>
              <a:cs typeface="Times New Roman" pitchFamily="18" charset="0"/>
            </a:rPr>
            <a:t>Sequence Generator Source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DCFDB6A3-EA71-4F00-8BE0-092509B69EBD}" type="parTrans" cxnId="{A5A69135-A2BC-49C7-B34C-9EA8E91CF09A}">
      <dgm:prSet/>
      <dgm:spPr/>
      <dgm:t>
        <a:bodyPr/>
        <a:lstStyle/>
        <a:p>
          <a:endParaRPr lang="en-IN"/>
        </a:p>
      </dgm:t>
    </dgm:pt>
    <dgm:pt modelId="{B8C0135D-57BF-434C-931E-3DB2AFCFE19B}" type="sibTrans" cxnId="{A5A69135-A2BC-49C7-B34C-9EA8E91CF09A}">
      <dgm:prSet/>
      <dgm:spPr/>
      <dgm:t>
        <a:bodyPr/>
        <a:lstStyle/>
        <a:p>
          <a:endParaRPr lang="en-IN"/>
        </a:p>
      </dgm:t>
    </dgm:pt>
    <dgm:pt modelId="{41AA5744-196B-428B-BF8E-8DC3A44B3BCD}">
      <dgm:prSet/>
      <dgm:spPr/>
      <dgm:t>
        <a:bodyPr/>
        <a:lstStyle/>
        <a:p>
          <a:r>
            <a:rPr lang="en-IN" smtClean="0">
              <a:latin typeface="Times New Roman" pitchFamily="18" charset="0"/>
              <a:cs typeface="Times New Roman" pitchFamily="18" charset="0"/>
            </a:rPr>
            <a:t>Syslog Sources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3785A939-67D6-4160-AC77-56A9F0A4E83E}" type="parTrans" cxnId="{B1AAE087-EBA3-4D28-B2A9-21C56A4DCB68}">
      <dgm:prSet/>
      <dgm:spPr/>
      <dgm:t>
        <a:bodyPr/>
        <a:lstStyle/>
        <a:p>
          <a:endParaRPr lang="en-IN"/>
        </a:p>
      </dgm:t>
    </dgm:pt>
    <dgm:pt modelId="{CE389851-44D4-44CA-915B-66A3F6E89246}" type="sibTrans" cxnId="{B1AAE087-EBA3-4D28-B2A9-21C56A4DCB68}">
      <dgm:prSet/>
      <dgm:spPr/>
      <dgm:t>
        <a:bodyPr/>
        <a:lstStyle/>
        <a:p>
          <a:endParaRPr lang="en-IN"/>
        </a:p>
      </dgm:t>
    </dgm:pt>
    <dgm:pt modelId="{E362BD28-C579-454E-9E4A-5E679EBD0BC2}">
      <dgm:prSet/>
      <dgm:spPr/>
      <dgm:t>
        <a:bodyPr/>
        <a:lstStyle/>
        <a:p>
          <a:r>
            <a:rPr lang="en-IN" smtClean="0">
              <a:latin typeface="Times New Roman" pitchFamily="18" charset="0"/>
              <a:cs typeface="Times New Roman" pitchFamily="18" charset="0"/>
            </a:rPr>
            <a:t>HTTP Source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F60E020B-5421-4218-A4A4-B7E31421019E}" type="parTrans" cxnId="{6FF7493D-818F-4B31-99F3-26C49BBCF521}">
      <dgm:prSet/>
      <dgm:spPr/>
      <dgm:t>
        <a:bodyPr/>
        <a:lstStyle/>
        <a:p>
          <a:endParaRPr lang="en-IN"/>
        </a:p>
      </dgm:t>
    </dgm:pt>
    <dgm:pt modelId="{8BDD9DDF-BBD8-4C22-B04E-F54AFFE0E2B9}" type="sibTrans" cxnId="{6FF7493D-818F-4B31-99F3-26C49BBCF521}">
      <dgm:prSet/>
      <dgm:spPr/>
      <dgm:t>
        <a:bodyPr/>
        <a:lstStyle/>
        <a:p>
          <a:endParaRPr lang="en-IN"/>
        </a:p>
      </dgm:t>
    </dgm:pt>
    <dgm:pt modelId="{121563BF-1037-4087-8345-DEB9E2FF8388}">
      <dgm:prSet/>
      <dgm:spPr/>
      <dgm:t>
        <a:bodyPr/>
        <a:lstStyle/>
        <a:p>
          <a:r>
            <a:rPr lang="en-IN" smtClean="0">
              <a:latin typeface="Times New Roman" pitchFamily="18" charset="0"/>
              <a:cs typeface="Times New Roman" pitchFamily="18" charset="0"/>
            </a:rPr>
            <a:t>Stress Source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262528BC-C2B6-430B-B90F-E834832B92C8}" type="parTrans" cxnId="{EC4C0EA0-01C1-4C9B-8E9C-C45E59B48A0B}">
      <dgm:prSet/>
      <dgm:spPr/>
      <dgm:t>
        <a:bodyPr/>
        <a:lstStyle/>
        <a:p>
          <a:endParaRPr lang="en-IN"/>
        </a:p>
      </dgm:t>
    </dgm:pt>
    <dgm:pt modelId="{2D14D291-AE68-4D0F-9495-99AADEEA1480}" type="sibTrans" cxnId="{EC4C0EA0-01C1-4C9B-8E9C-C45E59B48A0B}">
      <dgm:prSet/>
      <dgm:spPr/>
      <dgm:t>
        <a:bodyPr/>
        <a:lstStyle/>
        <a:p>
          <a:endParaRPr lang="en-IN"/>
        </a:p>
      </dgm:t>
    </dgm:pt>
    <dgm:pt modelId="{743BE449-554C-4256-BD1C-3D1DABBE50EB}">
      <dgm:prSet/>
      <dgm:spPr/>
      <dgm:t>
        <a:bodyPr/>
        <a:lstStyle/>
        <a:p>
          <a:r>
            <a:rPr lang="en-IN" smtClean="0">
              <a:latin typeface="Times New Roman" pitchFamily="18" charset="0"/>
              <a:cs typeface="Times New Roman" pitchFamily="18" charset="0"/>
            </a:rPr>
            <a:t>Legacy Sources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BB3B1AA6-9B80-4D0B-AA54-6AAA9CA72B42}" type="parTrans" cxnId="{83C28641-79E8-4899-9683-BB0F4A415A79}">
      <dgm:prSet/>
      <dgm:spPr/>
      <dgm:t>
        <a:bodyPr/>
        <a:lstStyle/>
        <a:p>
          <a:endParaRPr lang="en-IN"/>
        </a:p>
      </dgm:t>
    </dgm:pt>
    <dgm:pt modelId="{2B0626CF-D345-42B9-91D9-9869B0CCAE99}" type="sibTrans" cxnId="{83C28641-79E8-4899-9683-BB0F4A415A79}">
      <dgm:prSet/>
      <dgm:spPr/>
      <dgm:t>
        <a:bodyPr/>
        <a:lstStyle/>
        <a:p>
          <a:endParaRPr lang="en-IN"/>
        </a:p>
      </dgm:t>
    </dgm:pt>
    <dgm:pt modelId="{72A70F5B-45CB-4BBC-B5E1-636E14C8DA41}">
      <dgm:prSet/>
      <dgm:spPr/>
      <dgm:t>
        <a:bodyPr/>
        <a:lstStyle/>
        <a:p>
          <a:r>
            <a:rPr lang="en-IN" smtClean="0">
              <a:latin typeface="Times New Roman" pitchFamily="18" charset="0"/>
              <a:cs typeface="Times New Roman" pitchFamily="18" charset="0"/>
            </a:rPr>
            <a:t>Scribe Source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B2CC000D-0EE4-4485-BD98-177EF0415D52}" type="parTrans" cxnId="{CA6E8FBE-5BAD-4471-BC6B-575C35832DA6}">
      <dgm:prSet/>
      <dgm:spPr/>
      <dgm:t>
        <a:bodyPr/>
        <a:lstStyle/>
        <a:p>
          <a:endParaRPr lang="en-IN"/>
        </a:p>
      </dgm:t>
    </dgm:pt>
    <dgm:pt modelId="{0B724F9C-ACB0-44D1-B46F-16D17A6FD226}" type="sibTrans" cxnId="{CA6E8FBE-5BAD-4471-BC6B-575C35832DA6}">
      <dgm:prSet/>
      <dgm:spPr/>
      <dgm:t>
        <a:bodyPr/>
        <a:lstStyle/>
        <a:p>
          <a:endParaRPr lang="en-IN"/>
        </a:p>
      </dgm:t>
    </dgm:pt>
    <dgm:pt modelId="{4870D25E-E015-4806-B3FD-DE8311A435E1}" type="pres">
      <dgm:prSet presAssocID="{2063BB37-0999-49AD-9652-4C64493EC6F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990BA16-FE8A-40FA-A236-BEE404E470F4}" type="pres">
      <dgm:prSet presAssocID="{79AD9F0E-F341-4ED5-B473-5E507D76AFF5}" presName="composite" presStyleCnt="0"/>
      <dgm:spPr/>
    </dgm:pt>
    <dgm:pt modelId="{BB3611D3-2EC5-4A5F-B86B-4D6DD42B4AD4}" type="pres">
      <dgm:prSet presAssocID="{79AD9F0E-F341-4ED5-B473-5E507D76AFF5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5183F9C-88AF-49EB-B1DE-D90889A09727}" type="pres">
      <dgm:prSet presAssocID="{79AD9F0E-F341-4ED5-B473-5E507D76AFF5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7D9C867-156B-4BE0-91B0-01B1BF51944B}" srcId="{79AD9F0E-F341-4ED5-B473-5E507D76AFF5}" destId="{262BB24C-D535-484F-914D-EED5C4102EEA}" srcOrd="4" destOrd="0" parTransId="{731B244A-10D3-402E-AB50-4438FF37CD8F}" sibTransId="{BCE15429-2877-4836-9A9B-4CB85359EE62}"/>
    <dgm:cxn modelId="{890631E2-5201-4ECD-BC8E-F3E9ED871BA0}" type="presOf" srcId="{E362BD28-C579-454E-9E4A-5E679EBD0BC2}" destId="{05183F9C-88AF-49EB-B1DE-D90889A09727}" srcOrd="0" destOrd="10" presId="urn:microsoft.com/office/officeart/2005/8/layout/hList1"/>
    <dgm:cxn modelId="{91EA1204-C695-4334-8A8E-D1C528F49449}" srcId="{79AD9F0E-F341-4ED5-B473-5E507D76AFF5}" destId="{2095ECB7-28D7-46C7-BA6F-E049D0A03655}" srcOrd="5" destOrd="0" parTransId="{C3CC3B2B-EDFF-40EB-9FCD-912D16C52E9E}" sibTransId="{4FDF934B-A461-4655-8F51-EA45ABA6EE4A}"/>
    <dgm:cxn modelId="{8E61FBDD-AE4D-4DAD-B7A1-CEBD9BF295F1}" type="presOf" srcId="{262BB24C-D535-484F-914D-EED5C4102EEA}" destId="{05183F9C-88AF-49EB-B1DE-D90889A09727}" srcOrd="0" destOrd="4" presId="urn:microsoft.com/office/officeart/2005/8/layout/hList1"/>
    <dgm:cxn modelId="{E5347E4D-C5D4-4563-B743-FE0EC10CCD6A}" srcId="{79AD9F0E-F341-4ED5-B473-5E507D76AFF5}" destId="{475F24CA-E5F9-455D-996F-3259D8878C29}" srcOrd="6" destOrd="0" parTransId="{D1250EB0-E169-4692-AAFD-55DEF0AB6B9E}" sibTransId="{B6F4BCDA-EDF2-47DB-BDAE-7163E0CCB28E}"/>
    <dgm:cxn modelId="{48AFA121-9632-41C4-9626-F1FCFD79E729}" type="presOf" srcId="{743BE449-554C-4256-BD1C-3D1DABBE50EB}" destId="{05183F9C-88AF-49EB-B1DE-D90889A09727}" srcOrd="0" destOrd="12" presId="urn:microsoft.com/office/officeart/2005/8/layout/hList1"/>
    <dgm:cxn modelId="{A0C918E8-577C-48C7-A973-71284606F7E2}" type="presOf" srcId="{79AD9F0E-F341-4ED5-B473-5E507D76AFF5}" destId="{BB3611D3-2EC5-4A5F-B86B-4D6DD42B4AD4}" srcOrd="0" destOrd="0" presId="urn:microsoft.com/office/officeart/2005/8/layout/hList1"/>
    <dgm:cxn modelId="{EC4C0EA0-01C1-4C9B-8E9C-C45E59B48A0B}" srcId="{79AD9F0E-F341-4ED5-B473-5E507D76AFF5}" destId="{121563BF-1037-4087-8345-DEB9E2FF8388}" srcOrd="11" destOrd="0" parTransId="{262528BC-C2B6-430B-B90F-E834832B92C8}" sibTransId="{2D14D291-AE68-4D0F-9495-99AADEEA1480}"/>
    <dgm:cxn modelId="{A5A69135-A2BC-49C7-B34C-9EA8E91CF09A}" srcId="{79AD9F0E-F341-4ED5-B473-5E507D76AFF5}" destId="{1EFFA71D-4F5C-4628-BDF7-C9D2E410EE3D}" srcOrd="8" destOrd="0" parTransId="{DCFDB6A3-EA71-4F00-8BE0-092509B69EBD}" sibTransId="{B8C0135D-57BF-434C-931E-3DB2AFCFE19B}"/>
    <dgm:cxn modelId="{6FF7493D-818F-4B31-99F3-26C49BBCF521}" srcId="{79AD9F0E-F341-4ED5-B473-5E507D76AFF5}" destId="{E362BD28-C579-454E-9E4A-5E679EBD0BC2}" srcOrd="10" destOrd="0" parTransId="{F60E020B-5421-4218-A4A4-B7E31421019E}" sibTransId="{8BDD9DDF-BBD8-4C22-B04E-F54AFFE0E2B9}"/>
    <dgm:cxn modelId="{48A64ED4-4A4F-49FA-BA26-2C933CAD0016}" srcId="{2063BB37-0999-49AD-9652-4C64493EC6FE}" destId="{79AD9F0E-F341-4ED5-B473-5E507D76AFF5}" srcOrd="0" destOrd="0" parTransId="{5629AC43-44B7-47CE-9209-C5E5AB03BC7E}" sibTransId="{5BCAFC28-BE44-45F1-A7BB-7EF812257173}"/>
    <dgm:cxn modelId="{7DE6560A-713E-4D09-8FE5-9D159C0350E3}" type="presOf" srcId="{2063BB37-0999-49AD-9652-4C64493EC6FE}" destId="{4870D25E-E015-4806-B3FD-DE8311A435E1}" srcOrd="0" destOrd="0" presId="urn:microsoft.com/office/officeart/2005/8/layout/hList1"/>
    <dgm:cxn modelId="{D870DABA-DD93-4F39-9893-5856ABCB8A79}" type="presOf" srcId="{E773C1BB-75BD-4C70-9090-B9F541C641FE}" destId="{05183F9C-88AF-49EB-B1DE-D90889A09727}" srcOrd="0" destOrd="7" presId="urn:microsoft.com/office/officeart/2005/8/layout/hList1"/>
    <dgm:cxn modelId="{CA6E8FBE-5BAD-4471-BC6B-575C35832DA6}" srcId="{79AD9F0E-F341-4ED5-B473-5E507D76AFF5}" destId="{72A70F5B-45CB-4BBC-B5E1-636E14C8DA41}" srcOrd="13" destOrd="0" parTransId="{B2CC000D-0EE4-4485-BD98-177EF0415D52}" sibTransId="{0B724F9C-ACB0-44D1-B46F-16D17A6FD226}"/>
    <dgm:cxn modelId="{437A4A56-7D4F-414C-9E79-5D9ECED7A0B9}" srcId="{79AD9F0E-F341-4ED5-B473-5E507D76AFF5}" destId="{F336D3B3-2ECB-4966-83BE-AEC71421D6C6}" srcOrd="1" destOrd="0" parTransId="{E397A8E7-CF2C-4E8E-AF77-CB104A5BD271}" sibTransId="{A163C88C-5182-4A1A-B286-8975C1F193AE}"/>
    <dgm:cxn modelId="{1E8010D4-E951-4B42-91CF-6D689377114E}" type="presOf" srcId="{475F24CA-E5F9-455D-996F-3259D8878C29}" destId="{05183F9C-88AF-49EB-B1DE-D90889A09727}" srcOrd="0" destOrd="6" presId="urn:microsoft.com/office/officeart/2005/8/layout/hList1"/>
    <dgm:cxn modelId="{AB055375-6298-4635-A4DF-BF2C2754D409}" type="presOf" srcId="{F5A9FDE0-55E1-4028-A3B4-D2F34FEB75A4}" destId="{05183F9C-88AF-49EB-B1DE-D90889A09727}" srcOrd="0" destOrd="0" presId="urn:microsoft.com/office/officeart/2005/8/layout/hList1"/>
    <dgm:cxn modelId="{531F379E-70E8-482F-9CDA-B18B8ADCD963}" srcId="{79AD9F0E-F341-4ED5-B473-5E507D76AFF5}" destId="{F5A9FDE0-55E1-4028-A3B4-D2F34FEB75A4}" srcOrd="0" destOrd="0" parTransId="{432D5CDA-4944-406F-9620-7F3F1ED4E50B}" sibTransId="{BE83C588-D73A-4D97-AAA6-8604D2D4570B}"/>
    <dgm:cxn modelId="{FC2A0F0C-107F-44DB-9A16-577A3FE0D05A}" type="presOf" srcId="{72A70F5B-45CB-4BBC-B5E1-636E14C8DA41}" destId="{05183F9C-88AF-49EB-B1DE-D90889A09727}" srcOrd="0" destOrd="13" presId="urn:microsoft.com/office/officeart/2005/8/layout/hList1"/>
    <dgm:cxn modelId="{B1AAE087-EBA3-4D28-B2A9-21C56A4DCB68}" srcId="{79AD9F0E-F341-4ED5-B473-5E507D76AFF5}" destId="{41AA5744-196B-428B-BF8E-8DC3A44B3BCD}" srcOrd="9" destOrd="0" parTransId="{3785A939-67D6-4160-AC77-56A9F0A4E83E}" sibTransId="{CE389851-44D4-44CA-915B-66A3F6E89246}"/>
    <dgm:cxn modelId="{5FFFFD64-5A6A-466B-8D84-E34DE6D65FF2}" type="presOf" srcId="{AA97ACC8-2D3B-4C3B-954A-4BA0F40DB656}" destId="{05183F9C-88AF-49EB-B1DE-D90889A09727}" srcOrd="0" destOrd="3" presId="urn:microsoft.com/office/officeart/2005/8/layout/hList1"/>
    <dgm:cxn modelId="{50361CF9-8742-4038-823B-31CB488D2518}" type="presOf" srcId="{5D7000CD-AD2F-4DAD-9366-B025879752A2}" destId="{05183F9C-88AF-49EB-B1DE-D90889A09727}" srcOrd="0" destOrd="2" presId="urn:microsoft.com/office/officeart/2005/8/layout/hList1"/>
    <dgm:cxn modelId="{E4E3F799-6D5C-4684-9A8E-00C0E6BDD9F1}" srcId="{79AD9F0E-F341-4ED5-B473-5E507D76AFF5}" destId="{E773C1BB-75BD-4C70-9090-B9F541C641FE}" srcOrd="7" destOrd="0" parTransId="{79DD1E45-E93C-44B3-92B4-071D4CC5263C}" sibTransId="{306D63D6-AE08-41E1-8983-F32142726D28}"/>
    <dgm:cxn modelId="{CD9271C6-455D-423B-8DDB-44AF54D49733}" type="presOf" srcId="{41AA5744-196B-428B-BF8E-8DC3A44B3BCD}" destId="{05183F9C-88AF-49EB-B1DE-D90889A09727}" srcOrd="0" destOrd="9" presId="urn:microsoft.com/office/officeart/2005/8/layout/hList1"/>
    <dgm:cxn modelId="{38A9591E-BCAC-45B6-A34F-04CE8260C6E3}" type="presOf" srcId="{1EFFA71D-4F5C-4628-BDF7-C9D2E410EE3D}" destId="{05183F9C-88AF-49EB-B1DE-D90889A09727}" srcOrd="0" destOrd="8" presId="urn:microsoft.com/office/officeart/2005/8/layout/hList1"/>
    <dgm:cxn modelId="{8ADEFBC5-08C6-43BA-9713-1429284E4111}" type="presOf" srcId="{F336D3B3-2ECB-4966-83BE-AEC71421D6C6}" destId="{05183F9C-88AF-49EB-B1DE-D90889A09727}" srcOrd="0" destOrd="1" presId="urn:microsoft.com/office/officeart/2005/8/layout/hList1"/>
    <dgm:cxn modelId="{933E4219-2C5D-4370-8F9C-A32D0181D2C2}" srcId="{79AD9F0E-F341-4ED5-B473-5E507D76AFF5}" destId="{5D7000CD-AD2F-4DAD-9366-B025879752A2}" srcOrd="2" destOrd="0" parTransId="{F86ED845-0E96-434A-AE3B-024EFBB41BE2}" sibTransId="{E7EBBFBE-7FE3-4CB2-AD29-051025B0998B}"/>
    <dgm:cxn modelId="{34AFB851-1131-4175-ACCB-B54FCDD1FD95}" type="presOf" srcId="{121563BF-1037-4087-8345-DEB9E2FF8388}" destId="{05183F9C-88AF-49EB-B1DE-D90889A09727}" srcOrd="0" destOrd="11" presId="urn:microsoft.com/office/officeart/2005/8/layout/hList1"/>
    <dgm:cxn modelId="{83C28641-79E8-4899-9683-BB0F4A415A79}" srcId="{79AD9F0E-F341-4ED5-B473-5E507D76AFF5}" destId="{743BE449-554C-4256-BD1C-3D1DABBE50EB}" srcOrd="12" destOrd="0" parTransId="{BB3B1AA6-9B80-4D0B-AA54-6AAA9CA72B42}" sibTransId="{2B0626CF-D345-42B9-91D9-9869B0CCAE99}"/>
    <dgm:cxn modelId="{5261AE8E-D36C-4A9F-B0DB-11BBDDB4236C}" type="presOf" srcId="{2095ECB7-28D7-46C7-BA6F-E049D0A03655}" destId="{05183F9C-88AF-49EB-B1DE-D90889A09727}" srcOrd="0" destOrd="5" presId="urn:microsoft.com/office/officeart/2005/8/layout/hList1"/>
    <dgm:cxn modelId="{5B1C902B-D917-43F9-84E5-4755A679CF8A}" srcId="{79AD9F0E-F341-4ED5-B473-5E507D76AFF5}" destId="{AA97ACC8-2D3B-4C3B-954A-4BA0F40DB656}" srcOrd="3" destOrd="0" parTransId="{8A7A267A-134E-4404-8D05-F6E5334C5DF8}" sibTransId="{26A223C7-2D81-46F0-8014-D099783E98F3}"/>
    <dgm:cxn modelId="{F8A04066-72FA-41C6-B801-032F7A4149C1}" type="presParOf" srcId="{4870D25E-E015-4806-B3FD-DE8311A435E1}" destId="{7990BA16-FE8A-40FA-A236-BEE404E470F4}" srcOrd="0" destOrd="0" presId="urn:microsoft.com/office/officeart/2005/8/layout/hList1"/>
    <dgm:cxn modelId="{FD04BD98-0C8E-4F55-8FCA-80D5B52EE5BA}" type="presParOf" srcId="{7990BA16-FE8A-40FA-A236-BEE404E470F4}" destId="{BB3611D3-2EC5-4A5F-B86B-4D6DD42B4AD4}" srcOrd="0" destOrd="0" presId="urn:microsoft.com/office/officeart/2005/8/layout/hList1"/>
    <dgm:cxn modelId="{A8B92251-7108-4894-9224-D44450684A2A}" type="presParOf" srcId="{7990BA16-FE8A-40FA-A236-BEE404E470F4}" destId="{05183F9C-88AF-49EB-B1DE-D90889A0972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CC983B-F562-4684-AC3E-B67F3E270236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80D25130-DD63-4EB0-AAF0-2F9D24124AF5}">
      <dgm:prSet phldrT="[Text]"/>
      <dgm:spPr/>
      <dgm:t>
        <a:bodyPr/>
        <a:lstStyle/>
        <a:p>
          <a:r>
            <a:rPr lang="en-US" b="1" dirty="0" smtClean="0"/>
            <a:t>Sinks</a:t>
          </a:r>
          <a:endParaRPr lang="en-IN" b="1" dirty="0"/>
        </a:p>
      </dgm:t>
    </dgm:pt>
    <dgm:pt modelId="{2CF26423-D116-4DE5-94CF-71BE66E7F95B}" type="parTrans" cxnId="{4A72C9B7-F40A-447A-ADB8-23806924C56C}">
      <dgm:prSet/>
      <dgm:spPr/>
      <dgm:t>
        <a:bodyPr/>
        <a:lstStyle/>
        <a:p>
          <a:endParaRPr lang="en-IN"/>
        </a:p>
      </dgm:t>
    </dgm:pt>
    <dgm:pt modelId="{B825EDA5-E20F-42CF-AC2E-95A284029B6D}" type="sibTrans" cxnId="{4A72C9B7-F40A-447A-ADB8-23806924C56C}">
      <dgm:prSet/>
      <dgm:spPr/>
      <dgm:t>
        <a:bodyPr/>
        <a:lstStyle/>
        <a:p>
          <a:endParaRPr lang="en-IN"/>
        </a:p>
      </dgm:t>
    </dgm:pt>
    <dgm:pt modelId="{9640D873-4E93-4209-BEE3-AD379FA43CE7}">
      <dgm:prSet phldrT="[Text]"/>
      <dgm:spPr/>
      <dgm:t>
        <a:bodyPr/>
        <a:lstStyle/>
        <a:p>
          <a:r>
            <a:rPr lang="en-IN" smtClean="0">
              <a:latin typeface="Times New Roman" pitchFamily="18" charset="0"/>
              <a:cs typeface="Times New Roman" pitchFamily="18" charset="0"/>
            </a:rPr>
            <a:t>HDFS Sink</a:t>
          </a:r>
          <a:endParaRPr lang="en-IN"/>
        </a:p>
      </dgm:t>
    </dgm:pt>
    <dgm:pt modelId="{69260B34-F998-478A-9AB1-6FB4569A39CB}" type="parTrans" cxnId="{2936CCC7-DC4E-4B0B-A81B-2D337743F054}">
      <dgm:prSet/>
      <dgm:spPr/>
      <dgm:t>
        <a:bodyPr/>
        <a:lstStyle/>
        <a:p>
          <a:endParaRPr lang="en-IN"/>
        </a:p>
      </dgm:t>
    </dgm:pt>
    <dgm:pt modelId="{83C7EA88-8AF8-4A16-884E-A7763DC5D252}" type="sibTrans" cxnId="{2936CCC7-DC4E-4B0B-A81B-2D337743F054}">
      <dgm:prSet/>
      <dgm:spPr/>
      <dgm:t>
        <a:bodyPr/>
        <a:lstStyle/>
        <a:p>
          <a:endParaRPr lang="en-IN"/>
        </a:p>
      </dgm:t>
    </dgm:pt>
    <dgm:pt modelId="{022A00FD-1D48-4F6B-9CC0-C4248C75A3CD}">
      <dgm:prSet/>
      <dgm:spPr/>
      <dgm:t>
        <a:bodyPr/>
        <a:lstStyle/>
        <a:p>
          <a:r>
            <a:rPr lang="en-IN" smtClean="0">
              <a:latin typeface="Times New Roman" pitchFamily="18" charset="0"/>
              <a:cs typeface="Times New Roman" pitchFamily="18" charset="0"/>
            </a:rPr>
            <a:t>Hive Sink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32061C61-DEFB-4040-A32B-31755049E1D1}" type="parTrans" cxnId="{A7BD602B-CB5D-4EA7-92DD-FEA2FFFDDA10}">
      <dgm:prSet/>
      <dgm:spPr/>
      <dgm:t>
        <a:bodyPr/>
        <a:lstStyle/>
        <a:p>
          <a:endParaRPr lang="en-IN"/>
        </a:p>
      </dgm:t>
    </dgm:pt>
    <dgm:pt modelId="{C8209E74-EA39-44FA-8B8A-9C16BFFDACAF}" type="sibTrans" cxnId="{A7BD602B-CB5D-4EA7-92DD-FEA2FFFDDA10}">
      <dgm:prSet/>
      <dgm:spPr/>
      <dgm:t>
        <a:bodyPr/>
        <a:lstStyle/>
        <a:p>
          <a:endParaRPr lang="en-IN"/>
        </a:p>
      </dgm:t>
    </dgm:pt>
    <dgm:pt modelId="{A34D444A-53BF-4F4B-A312-82B0B6A8D52E}">
      <dgm:prSet/>
      <dgm:spPr/>
      <dgm:t>
        <a:bodyPr/>
        <a:lstStyle/>
        <a:p>
          <a:r>
            <a:rPr lang="en-IN" smtClean="0">
              <a:latin typeface="Times New Roman" pitchFamily="18" charset="0"/>
              <a:cs typeface="Times New Roman" pitchFamily="18" charset="0"/>
            </a:rPr>
            <a:t>Logger Sink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9AD8D5FC-CDA8-4C99-BC30-50370116F607}" type="parTrans" cxnId="{F7CC9B4F-C0DC-4029-8A89-1931E07E9C08}">
      <dgm:prSet/>
      <dgm:spPr/>
      <dgm:t>
        <a:bodyPr/>
        <a:lstStyle/>
        <a:p>
          <a:endParaRPr lang="en-IN"/>
        </a:p>
      </dgm:t>
    </dgm:pt>
    <dgm:pt modelId="{67717E12-367F-4442-A1EF-F505B299AE3C}" type="sibTrans" cxnId="{F7CC9B4F-C0DC-4029-8A89-1931E07E9C08}">
      <dgm:prSet/>
      <dgm:spPr/>
      <dgm:t>
        <a:bodyPr/>
        <a:lstStyle/>
        <a:p>
          <a:endParaRPr lang="en-IN"/>
        </a:p>
      </dgm:t>
    </dgm:pt>
    <dgm:pt modelId="{B00E68EC-57AE-4EF2-A45F-595CF6FCBC53}">
      <dgm:prSet/>
      <dgm:spPr/>
      <dgm:t>
        <a:bodyPr/>
        <a:lstStyle/>
        <a:p>
          <a:r>
            <a:rPr lang="en-IN" smtClean="0">
              <a:latin typeface="Times New Roman" pitchFamily="18" charset="0"/>
              <a:cs typeface="Times New Roman" pitchFamily="18" charset="0"/>
            </a:rPr>
            <a:t>Avro Sink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E21BE3D4-876A-466F-8466-B01DF785E769}" type="parTrans" cxnId="{A5AC4205-678C-4838-965C-AFEF20ABBC23}">
      <dgm:prSet/>
      <dgm:spPr/>
      <dgm:t>
        <a:bodyPr/>
        <a:lstStyle/>
        <a:p>
          <a:endParaRPr lang="en-IN"/>
        </a:p>
      </dgm:t>
    </dgm:pt>
    <dgm:pt modelId="{C22FA2FB-9AC3-48A7-8E90-514CA478982B}" type="sibTrans" cxnId="{A5AC4205-678C-4838-965C-AFEF20ABBC23}">
      <dgm:prSet/>
      <dgm:spPr/>
      <dgm:t>
        <a:bodyPr/>
        <a:lstStyle/>
        <a:p>
          <a:endParaRPr lang="en-IN"/>
        </a:p>
      </dgm:t>
    </dgm:pt>
    <dgm:pt modelId="{CAB6ADBD-358F-44FF-A4C9-D36BDCFA9CF3}">
      <dgm:prSet/>
      <dgm:spPr/>
      <dgm:t>
        <a:bodyPr/>
        <a:lstStyle/>
        <a:p>
          <a:r>
            <a:rPr lang="en-IN" smtClean="0">
              <a:latin typeface="Times New Roman" pitchFamily="18" charset="0"/>
              <a:cs typeface="Times New Roman" pitchFamily="18" charset="0"/>
            </a:rPr>
            <a:t>Thrift Sink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10861E2B-61EA-4130-9DEC-C288F310935F}" type="parTrans" cxnId="{55498245-8050-4F75-B31F-1EC77AF91636}">
      <dgm:prSet/>
      <dgm:spPr/>
      <dgm:t>
        <a:bodyPr/>
        <a:lstStyle/>
        <a:p>
          <a:endParaRPr lang="en-IN"/>
        </a:p>
      </dgm:t>
    </dgm:pt>
    <dgm:pt modelId="{50E707D5-BA2F-4460-9B4D-981CA889418C}" type="sibTrans" cxnId="{55498245-8050-4F75-B31F-1EC77AF91636}">
      <dgm:prSet/>
      <dgm:spPr/>
      <dgm:t>
        <a:bodyPr/>
        <a:lstStyle/>
        <a:p>
          <a:endParaRPr lang="en-IN"/>
        </a:p>
      </dgm:t>
    </dgm:pt>
    <dgm:pt modelId="{779AA1B6-8E96-4B66-92A4-3BE5BA4770F9}">
      <dgm:prSet/>
      <dgm:spPr/>
      <dgm:t>
        <a:bodyPr/>
        <a:lstStyle/>
        <a:p>
          <a:r>
            <a:rPr lang="en-IN" smtClean="0">
              <a:latin typeface="Times New Roman" pitchFamily="18" charset="0"/>
              <a:cs typeface="Times New Roman" pitchFamily="18" charset="0"/>
            </a:rPr>
            <a:t>IRC Sink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8A892430-F952-4470-BAE6-44E361173D6A}" type="parTrans" cxnId="{1001465B-694C-40CC-A8DC-35A927823915}">
      <dgm:prSet/>
      <dgm:spPr/>
      <dgm:t>
        <a:bodyPr/>
        <a:lstStyle/>
        <a:p>
          <a:endParaRPr lang="en-IN"/>
        </a:p>
      </dgm:t>
    </dgm:pt>
    <dgm:pt modelId="{6A4C2791-7FF3-43C7-A2BD-958B71B94018}" type="sibTrans" cxnId="{1001465B-694C-40CC-A8DC-35A927823915}">
      <dgm:prSet/>
      <dgm:spPr/>
      <dgm:t>
        <a:bodyPr/>
        <a:lstStyle/>
        <a:p>
          <a:endParaRPr lang="en-IN"/>
        </a:p>
      </dgm:t>
    </dgm:pt>
    <dgm:pt modelId="{D97272D6-CB4C-47B6-81CA-A4A1F84AE377}">
      <dgm:prSet/>
      <dgm:spPr/>
      <dgm:t>
        <a:bodyPr/>
        <a:lstStyle/>
        <a:p>
          <a:r>
            <a:rPr lang="en-IN" smtClean="0">
              <a:latin typeface="Times New Roman" pitchFamily="18" charset="0"/>
              <a:cs typeface="Times New Roman" pitchFamily="18" charset="0"/>
            </a:rPr>
            <a:t>File Roll Sink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88E26D3D-9514-4D15-A321-98407F658CF2}" type="parTrans" cxnId="{723CCC46-C519-4A3C-9F0D-31AE45DF81FF}">
      <dgm:prSet/>
      <dgm:spPr/>
      <dgm:t>
        <a:bodyPr/>
        <a:lstStyle/>
        <a:p>
          <a:endParaRPr lang="en-IN"/>
        </a:p>
      </dgm:t>
    </dgm:pt>
    <dgm:pt modelId="{40DC4062-4788-4E89-A75A-597AC95A23C4}" type="sibTrans" cxnId="{723CCC46-C519-4A3C-9F0D-31AE45DF81FF}">
      <dgm:prSet/>
      <dgm:spPr/>
      <dgm:t>
        <a:bodyPr/>
        <a:lstStyle/>
        <a:p>
          <a:endParaRPr lang="en-IN"/>
        </a:p>
      </dgm:t>
    </dgm:pt>
    <dgm:pt modelId="{534FFFB8-D5AC-4BFE-8CDB-E5131FBA0DBF}">
      <dgm:prSet/>
      <dgm:spPr/>
      <dgm:t>
        <a:bodyPr/>
        <a:lstStyle/>
        <a:p>
          <a:r>
            <a:rPr lang="en-IN" smtClean="0">
              <a:latin typeface="Times New Roman" pitchFamily="18" charset="0"/>
              <a:cs typeface="Times New Roman" pitchFamily="18" charset="0"/>
            </a:rPr>
            <a:t>Null Sink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A0A3DA7C-7A5C-4A22-8D66-052DE0CFE7CA}" type="parTrans" cxnId="{326BAB6E-6502-45FB-864C-E0153BFD896F}">
      <dgm:prSet/>
      <dgm:spPr/>
      <dgm:t>
        <a:bodyPr/>
        <a:lstStyle/>
        <a:p>
          <a:endParaRPr lang="en-IN"/>
        </a:p>
      </dgm:t>
    </dgm:pt>
    <dgm:pt modelId="{5F4D44E1-95A4-49CC-818A-45D7C4CF12EF}" type="sibTrans" cxnId="{326BAB6E-6502-45FB-864C-E0153BFD896F}">
      <dgm:prSet/>
      <dgm:spPr/>
      <dgm:t>
        <a:bodyPr/>
        <a:lstStyle/>
        <a:p>
          <a:endParaRPr lang="en-IN"/>
        </a:p>
      </dgm:t>
    </dgm:pt>
    <dgm:pt modelId="{36D21E50-86C0-47A4-A546-9A241F378E31}">
      <dgm:prSet/>
      <dgm:spPr/>
      <dgm:t>
        <a:bodyPr/>
        <a:lstStyle/>
        <a:p>
          <a:r>
            <a:rPr lang="en-IN" smtClean="0">
              <a:latin typeface="Times New Roman" pitchFamily="18" charset="0"/>
              <a:cs typeface="Times New Roman" pitchFamily="18" charset="0"/>
            </a:rPr>
            <a:t>HBaseSinks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1C4274A0-4CF4-4D6C-AA81-79B92BDBA87A}" type="parTrans" cxnId="{E7D466EC-14C6-422B-B8E3-B9FF8E384CCE}">
      <dgm:prSet/>
      <dgm:spPr/>
      <dgm:t>
        <a:bodyPr/>
        <a:lstStyle/>
        <a:p>
          <a:endParaRPr lang="en-IN"/>
        </a:p>
      </dgm:t>
    </dgm:pt>
    <dgm:pt modelId="{8F8F8428-4A7C-4223-8ACB-9236F1C415CD}" type="sibTrans" cxnId="{E7D466EC-14C6-422B-B8E3-B9FF8E384CCE}">
      <dgm:prSet/>
      <dgm:spPr/>
      <dgm:t>
        <a:bodyPr/>
        <a:lstStyle/>
        <a:p>
          <a:endParaRPr lang="en-IN"/>
        </a:p>
      </dgm:t>
    </dgm:pt>
    <dgm:pt modelId="{F022D660-3E05-45E5-836C-E42B52EF775B}">
      <dgm:prSet/>
      <dgm:spPr/>
      <dgm:t>
        <a:bodyPr/>
        <a:lstStyle/>
        <a:p>
          <a:r>
            <a:rPr lang="en-IN" smtClean="0">
              <a:latin typeface="Times New Roman" pitchFamily="18" charset="0"/>
              <a:cs typeface="Times New Roman" pitchFamily="18" charset="0"/>
            </a:rPr>
            <a:t>MorphlineSolrSink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FA6C3713-1E84-4AD0-8EFC-A2E1A45D5F72}" type="parTrans" cxnId="{FB22BE1D-3219-4971-B71A-E89F9772E897}">
      <dgm:prSet/>
      <dgm:spPr/>
      <dgm:t>
        <a:bodyPr/>
        <a:lstStyle/>
        <a:p>
          <a:endParaRPr lang="en-IN"/>
        </a:p>
      </dgm:t>
    </dgm:pt>
    <dgm:pt modelId="{C73DACB0-2BD0-4A1C-BE91-64C755614535}" type="sibTrans" cxnId="{FB22BE1D-3219-4971-B71A-E89F9772E897}">
      <dgm:prSet/>
      <dgm:spPr/>
      <dgm:t>
        <a:bodyPr/>
        <a:lstStyle/>
        <a:p>
          <a:endParaRPr lang="en-IN"/>
        </a:p>
      </dgm:t>
    </dgm:pt>
    <dgm:pt modelId="{7B70AD0B-F3A8-4345-B6F9-D869839C0A8F}">
      <dgm:prSet/>
      <dgm:spPr/>
      <dgm:t>
        <a:bodyPr/>
        <a:lstStyle/>
        <a:p>
          <a:r>
            <a:rPr lang="en-IN" smtClean="0">
              <a:latin typeface="Times New Roman" pitchFamily="18" charset="0"/>
              <a:cs typeface="Times New Roman" pitchFamily="18" charset="0"/>
            </a:rPr>
            <a:t>ElasticSearchSink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AF7BE767-539F-4BAE-B779-19C08CD660DB}" type="parTrans" cxnId="{3C5498E1-BCE9-4C7E-9C45-BE66A6E5EBF0}">
      <dgm:prSet/>
      <dgm:spPr/>
      <dgm:t>
        <a:bodyPr/>
        <a:lstStyle/>
        <a:p>
          <a:endParaRPr lang="en-IN"/>
        </a:p>
      </dgm:t>
    </dgm:pt>
    <dgm:pt modelId="{DAF99154-B629-4850-9351-B7BBD64A8C7E}" type="sibTrans" cxnId="{3C5498E1-BCE9-4C7E-9C45-BE66A6E5EBF0}">
      <dgm:prSet/>
      <dgm:spPr/>
      <dgm:t>
        <a:bodyPr/>
        <a:lstStyle/>
        <a:p>
          <a:endParaRPr lang="en-IN"/>
        </a:p>
      </dgm:t>
    </dgm:pt>
    <dgm:pt modelId="{1F6C70A8-B644-43AE-B52E-4CF578C95E34}">
      <dgm:prSet/>
      <dgm:spPr/>
      <dgm:t>
        <a:bodyPr/>
        <a:lstStyle/>
        <a:p>
          <a:r>
            <a:rPr lang="en-IN" smtClean="0">
              <a:latin typeface="Times New Roman" pitchFamily="18" charset="0"/>
              <a:cs typeface="Times New Roman" pitchFamily="18" charset="0"/>
            </a:rPr>
            <a:t>Kite Dataset Sink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F6544EB6-7BCE-4EF3-A61D-891A0B523763}" type="parTrans" cxnId="{4D3C3722-FE3E-4821-A343-0E9B86576A9B}">
      <dgm:prSet/>
      <dgm:spPr/>
      <dgm:t>
        <a:bodyPr/>
        <a:lstStyle/>
        <a:p>
          <a:endParaRPr lang="en-IN"/>
        </a:p>
      </dgm:t>
    </dgm:pt>
    <dgm:pt modelId="{16BB5911-67B4-4303-94FA-E8504E691F34}" type="sibTrans" cxnId="{4D3C3722-FE3E-4821-A343-0E9B86576A9B}">
      <dgm:prSet/>
      <dgm:spPr/>
      <dgm:t>
        <a:bodyPr/>
        <a:lstStyle/>
        <a:p>
          <a:endParaRPr lang="en-IN"/>
        </a:p>
      </dgm:t>
    </dgm:pt>
    <dgm:pt modelId="{32E2CC9C-C0B8-4FE7-89C9-695F04D8E0F8}">
      <dgm:prSet/>
      <dgm:spPr/>
      <dgm:t>
        <a:bodyPr/>
        <a:lstStyle/>
        <a:p>
          <a:r>
            <a:rPr lang="en-IN" smtClean="0">
              <a:latin typeface="Times New Roman" pitchFamily="18" charset="0"/>
              <a:cs typeface="Times New Roman" pitchFamily="18" charset="0"/>
            </a:rPr>
            <a:t>Kafka Sink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1857AF62-8E60-4BCB-B0CE-05D13C7A0292}" type="parTrans" cxnId="{CD72E14B-245D-4340-B274-E1F9704220E6}">
      <dgm:prSet/>
      <dgm:spPr/>
      <dgm:t>
        <a:bodyPr/>
        <a:lstStyle/>
        <a:p>
          <a:endParaRPr lang="en-IN"/>
        </a:p>
      </dgm:t>
    </dgm:pt>
    <dgm:pt modelId="{2CFA8F9C-572B-4473-98C8-71B8B5A8330B}" type="sibTrans" cxnId="{CD72E14B-245D-4340-B274-E1F9704220E6}">
      <dgm:prSet/>
      <dgm:spPr/>
      <dgm:t>
        <a:bodyPr/>
        <a:lstStyle/>
        <a:p>
          <a:endParaRPr lang="en-IN"/>
        </a:p>
      </dgm:t>
    </dgm:pt>
    <dgm:pt modelId="{BD6ACE28-22D6-4FD3-B232-E8747D7576BD}" type="pres">
      <dgm:prSet presAssocID="{A2CC983B-F562-4684-AC3E-B67F3E2702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F213F0F-457D-4955-8858-B4B13D8A0544}" type="pres">
      <dgm:prSet presAssocID="{80D25130-DD63-4EB0-AAF0-2F9D24124AF5}" presName="composite" presStyleCnt="0"/>
      <dgm:spPr/>
    </dgm:pt>
    <dgm:pt modelId="{F3C085C4-C616-4C85-A24C-16B9736295FD}" type="pres">
      <dgm:prSet presAssocID="{80D25130-DD63-4EB0-AAF0-2F9D24124AF5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33DA53E-F74F-4A28-B8A9-E375E34AD2E1}" type="pres">
      <dgm:prSet presAssocID="{80D25130-DD63-4EB0-AAF0-2F9D24124AF5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7BD602B-CB5D-4EA7-92DD-FEA2FFFDDA10}" srcId="{80D25130-DD63-4EB0-AAF0-2F9D24124AF5}" destId="{022A00FD-1D48-4F6B-9CC0-C4248C75A3CD}" srcOrd="1" destOrd="0" parTransId="{32061C61-DEFB-4040-A32B-31755049E1D1}" sibTransId="{C8209E74-EA39-44FA-8B8A-9C16BFFDACAF}"/>
    <dgm:cxn modelId="{00C18DA4-BC5E-461A-A81B-8A3C04391BF4}" type="presOf" srcId="{CAB6ADBD-358F-44FF-A4C9-D36BDCFA9CF3}" destId="{133DA53E-F74F-4A28-B8A9-E375E34AD2E1}" srcOrd="0" destOrd="4" presId="urn:microsoft.com/office/officeart/2005/8/layout/hList1"/>
    <dgm:cxn modelId="{326BAB6E-6502-45FB-864C-E0153BFD896F}" srcId="{80D25130-DD63-4EB0-AAF0-2F9D24124AF5}" destId="{534FFFB8-D5AC-4BFE-8CDB-E5131FBA0DBF}" srcOrd="7" destOrd="0" parTransId="{A0A3DA7C-7A5C-4A22-8D66-052DE0CFE7CA}" sibTransId="{5F4D44E1-95A4-49CC-818A-45D7C4CF12EF}"/>
    <dgm:cxn modelId="{ADFCEC80-EE2C-4DDC-ADF4-7DE433764858}" type="presOf" srcId="{779AA1B6-8E96-4B66-92A4-3BE5BA4770F9}" destId="{133DA53E-F74F-4A28-B8A9-E375E34AD2E1}" srcOrd="0" destOrd="5" presId="urn:microsoft.com/office/officeart/2005/8/layout/hList1"/>
    <dgm:cxn modelId="{FB22BE1D-3219-4971-B71A-E89F9772E897}" srcId="{80D25130-DD63-4EB0-AAF0-2F9D24124AF5}" destId="{F022D660-3E05-45E5-836C-E42B52EF775B}" srcOrd="9" destOrd="0" parTransId="{FA6C3713-1E84-4AD0-8EFC-A2E1A45D5F72}" sibTransId="{C73DACB0-2BD0-4A1C-BE91-64C755614535}"/>
    <dgm:cxn modelId="{A5AC4205-678C-4838-965C-AFEF20ABBC23}" srcId="{80D25130-DD63-4EB0-AAF0-2F9D24124AF5}" destId="{B00E68EC-57AE-4EF2-A45F-595CF6FCBC53}" srcOrd="3" destOrd="0" parTransId="{E21BE3D4-876A-466F-8466-B01DF785E769}" sibTransId="{C22FA2FB-9AC3-48A7-8E90-514CA478982B}"/>
    <dgm:cxn modelId="{31A7CC3D-E1DB-4BC0-B7BA-D4F7B06E4627}" type="presOf" srcId="{A34D444A-53BF-4F4B-A312-82B0B6A8D52E}" destId="{133DA53E-F74F-4A28-B8A9-E375E34AD2E1}" srcOrd="0" destOrd="2" presId="urn:microsoft.com/office/officeart/2005/8/layout/hList1"/>
    <dgm:cxn modelId="{E7D466EC-14C6-422B-B8E3-B9FF8E384CCE}" srcId="{80D25130-DD63-4EB0-AAF0-2F9D24124AF5}" destId="{36D21E50-86C0-47A4-A546-9A241F378E31}" srcOrd="8" destOrd="0" parTransId="{1C4274A0-4CF4-4D6C-AA81-79B92BDBA87A}" sibTransId="{8F8F8428-4A7C-4223-8ACB-9236F1C415CD}"/>
    <dgm:cxn modelId="{4D3C3722-FE3E-4821-A343-0E9B86576A9B}" srcId="{80D25130-DD63-4EB0-AAF0-2F9D24124AF5}" destId="{1F6C70A8-B644-43AE-B52E-4CF578C95E34}" srcOrd="11" destOrd="0" parTransId="{F6544EB6-7BCE-4EF3-A61D-891A0B523763}" sibTransId="{16BB5911-67B4-4303-94FA-E8504E691F34}"/>
    <dgm:cxn modelId="{723CCC46-C519-4A3C-9F0D-31AE45DF81FF}" srcId="{80D25130-DD63-4EB0-AAF0-2F9D24124AF5}" destId="{D97272D6-CB4C-47B6-81CA-A4A1F84AE377}" srcOrd="6" destOrd="0" parTransId="{88E26D3D-9514-4D15-A321-98407F658CF2}" sibTransId="{40DC4062-4788-4E89-A75A-597AC95A23C4}"/>
    <dgm:cxn modelId="{F10D863C-9854-4347-9EAB-99B718068A45}" type="presOf" srcId="{022A00FD-1D48-4F6B-9CC0-C4248C75A3CD}" destId="{133DA53E-F74F-4A28-B8A9-E375E34AD2E1}" srcOrd="0" destOrd="1" presId="urn:microsoft.com/office/officeart/2005/8/layout/hList1"/>
    <dgm:cxn modelId="{A7C40A7A-092D-4B1F-B7EF-F388D883280B}" type="presOf" srcId="{A2CC983B-F562-4684-AC3E-B67F3E270236}" destId="{BD6ACE28-22D6-4FD3-B232-E8747D7576BD}" srcOrd="0" destOrd="0" presId="urn:microsoft.com/office/officeart/2005/8/layout/hList1"/>
    <dgm:cxn modelId="{2936CCC7-DC4E-4B0B-A81B-2D337743F054}" srcId="{80D25130-DD63-4EB0-AAF0-2F9D24124AF5}" destId="{9640D873-4E93-4209-BEE3-AD379FA43CE7}" srcOrd="0" destOrd="0" parTransId="{69260B34-F998-478A-9AB1-6FB4569A39CB}" sibTransId="{83C7EA88-8AF8-4A16-884E-A7763DC5D252}"/>
    <dgm:cxn modelId="{55498245-8050-4F75-B31F-1EC77AF91636}" srcId="{80D25130-DD63-4EB0-AAF0-2F9D24124AF5}" destId="{CAB6ADBD-358F-44FF-A4C9-D36BDCFA9CF3}" srcOrd="4" destOrd="0" parTransId="{10861E2B-61EA-4130-9DEC-C288F310935F}" sibTransId="{50E707D5-BA2F-4460-9B4D-981CA889418C}"/>
    <dgm:cxn modelId="{95632D89-6272-4147-A67F-C4BA4182E29A}" type="presOf" srcId="{80D25130-DD63-4EB0-AAF0-2F9D24124AF5}" destId="{F3C085C4-C616-4C85-A24C-16B9736295FD}" srcOrd="0" destOrd="0" presId="urn:microsoft.com/office/officeart/2005/8/layout/hList1"/>
    <dgm:cxn modelId="{C722497B-DE8B-442D-949E-C893ED26ED77}" type="presOf" srcId="{32E2CC9C-C0B8-4FE7-89C9-695F04D8E0F8}" destId="{133DA53E-F74F-4A28-B8A9-E375E34AD2E1}" srcOrd="0" destOrd="12" presId="urn:microsoft.com/office/officeart/2005/8/layout/hList1"/>
    <dgm:cxn modelId="{6A3A0966-1B88-4F02-B97F-E03A0539EA31}" type="presOf" srcId="{D97272D6-CB4C-47B6-81CA-A4A1F84AE377}" destId="{133DA53E-F74F-4A28-B8A9-E375E34AD2E1}" srcOrd="0" destOrd="6" presId="urn:microsoft.com/office/officeart/2005/8/layout/hList1"/>
    <dgm:cxn modelId="{F7CC9B4F-C0DC-4029-8A89-1931E07E9C08}" srcId="{80D25130-DD63-4EB0-AAF0-2F9D24124AF5}" destId="{A34D444A-53BF-4F4B-A312-82B0B6A8D52E}" srcOrd="2" destOrd="0" parTransId="{9AD8D5FC-CDA8-4C99-BC30-50370116F607}" sibTransId="{67717E12-367F-4442-A1EF-F505B299AE3C}"/>
    <dgm:cxn modelId="{A93F94DE-22CD-43E5-949D-EEAD9544D7A3}" type="presOf" srcId="{534FFFB8-D5AC-4BFE-8CDB-E5131FBA0DBF}" destId="{133DA53E-F74F-4A28-B8A9-E375E34AD2E1}" srcOrd="0" destOrd="7" presId="urn:microsoft.com/office/officeart/2005/8/layout/hList1"/>
    <dgm:cxn modelId="{4F2FA3F2-FA97-4EBD-ABD7-F1CD26BA2865}" type="presOf" srcId="{F022D660-3E05-45E5-836C-E42B52EF775B}" destId="{133DA53E-F74F-4A28-B8A9-E375E34AD2E1}" srcOrd="0" destOrd="9" presId="urn:microsoft.com/office/officeart/2005/8/layout/hList1"/>
    <dgm:cxn modelId="{E3F3F347-0DFD-4F83-8AD8-BCB00AB58845}" type="presOf" srcId="{B00E68EC-57AE-4EF2-A45F-595CF6FCBC53}" destId="{133DA53E-F74F-4A28-B8A9-E375E34AD2E1}" srcOrd="0" destOrd="3" presId="urn:microsoft.com/office/officeart/2005/8/layout/hList1"/>
    <dgm:cxn modelId="{4A72C9B7-F40A-447A-ADB8-23806924C56C}" srcId="{A2CC983B-F562-4684-AC3E-B67F3E270236}" destId="{80D25130-DD63-4EB0-AAF0-2F9D24124AF5}" srcOrd="0" destOrd="0" parTransId="{2CF26423-D116-4DE5-94CF-71BE66E7F95B}" sibTransId="{B825EDA5-E20F-42CF-AC2E-95A284029B6D}"/>
    <dgm:cxn modelId="{CD72E14B-245D-4340-B274-E1F9704220E6}" srcId="{80D25130-DD63-4EB0-AAF0-2F9D24124AF5}" destId="{32E2CC9C-C0B8-4FE7-89C9-695F04D8E0F8}" srcOrd="12" destOrd="0" parTransId="{1857AF62-8E60-4BCB-B0CE-05D13C7A0292}" sibTransId="{2CFA8F9C-572B-4473-98C8-71B8B5A8330B}"/>
    <dgm:cxn modelId="{79846825-3729-44C6-8C56-8C08526C439F}" type="presOf" srcId="{9640D873-4E93-4209-BEE3-AD379FA43CE7}" destId="{133DA53E-F74F-4A28-B8A9-E375E34AD2E1}" srcOrd="0" destOrd="0" presId="urn:microsoft.com/office/officeart/2005/8/layout/hList1"/>
    <dgm:cxn modelId="{3C5498E1-BCE9-4C7E-9C45-BE66A6E5EBF0}" srcId="{80D25130-DD63-4EB0-AAF0-2F9D24124AF5}" destId="{7B70AD0B-F3A8-4345-B6F9-D869839C0A8F}" srcOrd="10" destOrd="0" parTransId="{AF7BE767-539F-4BAE-B779-19C08CD660DB}" sibTransId="{DAF99154-B629-4850-9351-B7BBD64A8C7E}"/>
    <dgm:cxn modelId="{E31CF7AB-A301-4D00-A16A-036B00163115}" type="presOf" srcId="{36D21E50-86C0-47A4-A546-9A241F378E31}" destId="{133DA53E-F74F-4A28-B8A9-E375E34AD2E1}" srcOrd="0" destOrd="8" presId="urn:microsoft.com/office/officeart/2005/8/layout/hList1"/>
    <dgm:cxn modelId="{8441B44C-267F-4D48-895B-A99DA48AF55C}" type="presOf" srcId="{7B70AD0B-F3A8-4345-B6F9-D869839C0A8F}" destId="{133DA53E-F74F-4A28-B8A9-E375E34AD2E1}" srcOrd="0" destOrd="10" presId="urn:microsoft.com/office/officeart/2005/8/layout/hList1"/>
    <dgm:cxn modelId="{AD473A09-2011-4D2B-925D-0B288FAC3D15}" type="presOf" srcId="{1F6C70A8-B644-43AE-B52E-4CF578C95E34}" destId="{133DA53E-F74F-4A28-B8A9-E375E34AD2E1}" srcOrd="0" destOrd="11" presId="urn:microsoft.com/office/officeart/2005/8/layout/hList1"/>
    <dgm:cxn modelId="{1001465B-694C-40CC-A8DC-35A927823915}" srcId="{80D25130-DD63-4EB0-AAF0-2F9D24124AF5}" destId="{779AA1B6-8E96-4B66-92A4-3BE5BA4770F9}" srcOrd="5" destOrd="0" parTransId="{8A892430-F952-4470-BAE6-44E361173D6A}" sibTransId="{6A4C2791-7FF3-43C7-A2BD-958B71B94018}"/>
    <dgm:cxn modelId="{F51ED86C-6AD1-42AB-8224-BAE0BDD13BF7}" type="presParOf" srcId="{BD6ACE28-22D6-4FD3-B232-E8747D7576BD}" destId="{AF213F0F-457D-4955-8858-B4B13D8A0544}" srcOrd="0" destOrd="0" presId="urn:microsoft.com/office/officeart/2005/8/layout/hList1"/>
    <dgm:cxn modelId="{5C4D650B-4848-4870-8F0F-DA5427AE571B}" type="presParOf" srcId="{AF213F0F-457D-4955-8858-B4B13D8A0544}" destId="{F3C085C4-C616-4C85-A24C-16B9736295FD}" srcOrd="0" destOrd="0" presId="urn:microsoft.com/office/officeart/2005/8/layout/hList1"/>
    <dgm:cxn modelId="{46B3C1B1-A586-4BB2-9C5B-F48AF68E3564}" type="presParOf" srcId="{AF213F0F-457D-4955-8858-B4B13D8A0544}" destId="{133DA53E-F74F-4A28-B8A9-E375E34AD2E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A3737CA-008E-4148-B594-1D89651B6568}" type="doc">
      <dgm:prSet loTypeId="urn:microsoft.com/office/officeart/2005/8/layout/radial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29596820-7B89-4491-8516-61773892D64D}">
      <dgm:prSet phldrT="[Text]"/>
      <dgm:spPr/>
      <dgm:t>
        <a:bodyPr/>
        <a:lstStyle/>
        <a:p>
          <a:r>
            <a:rPr lang="en-US" dirty="0" smtClean="0"/>
            <a:t>Memory Channel</a:t>
          </a:r>
          <a:endParaRPr lang="en-IN" dirty="0"/>
        </a:p>
      </dgm:t>
    </dgm:pt>
    <dgm:pt modelId="{25EC1A93-A9E7-455E-B189-EBFBE5CDFB28}" type="parTrans" cxnId="{210C702B-A5A7-454B-9BA1-DC6240AB76FA}">
      <dgm:prSet/>
      <dgm:spPr/>
      <dgm:t>
        <a:bodyPr/>
        <a:lstStyle/>
        <a:p>
          <a:endParaRPr lang="en-IN"/>
        </a:p>
      </dgm:t>
    </dgm:pt>
    <dgm:pt modelId="{12284171-9A1E-4AAA-AC8C-EC16E5D2D551}" type="sibTrans" cxnId="{210C702B-A5A7-454B-9BA1-DC6240AB76FA}">
      <dgm:prSet/>
      <dgm:spPr/>
      <dgm:t>
        <a:bodyPr/>
        <a:lstStyle/>
        <a:p>
          <a:endParaRPr lang="en-IN"/>
        </a:p>
      </dgm:t>
    </dgm:pt>
    <dgm:pt modelId="{49E818C4-651C-4DD3-9A79-110E93DC9648}">
      <dgm:prSet phldrT="[Text]"/>
      <dgm:spPr/>
      <dgm:t>
        <a:bodyPr/>
        <a:lstStyle/>
        <a:p>
          <a:r>
            <a:rPr lang="en-US" dirty="0" smtClean="0"/>
            <a:t>File Channel</a:t>
          </a:r>
          <a:endParaRPr lang="en-IN" dirty="0"/>
        </a:p>
      </dgm:t>
    </dgm:pt>
    <dgm:pt modelId="{384D9CA0-49A0-44EE-9959-F2E8762ADB98}" type="parTrans" cxnId="{5375DCA8-874C-425C-A372-7C76A8897903}">
      <dgm:prSet/>
      <dgm:spPr/>
      <dgm:t>
        <a:bodyPr/>
        <a:lstStyle/>
        <a:p>
          <a:endParaRPr lang="en-IN"/>
        </a:p>
      </dgm:t>
    </dgm:pt>
    <dgm:pt modelId="{F787E702-7BEC-44D2-B365-1A135CDEBB52}" type="sibTrans" cxnId="{5375DCA8-874C-425C-A372-7C76A8897903}">
      <dgm:prSet/>
      <dgm:spPr/>
      <dgm:t>
        <a:bodyPr/>
        <a:lstStyle/>
        <a:p>
          <a:endParaRPr lang="en-IN"/>
        </a:p>
      </dgm:t>
    </dgm:pt>
    <dgm:pt modelId="{8C0ADA89-6DF8-418A-A8D5-93031CE75747}">
      <dgm:prSet phldrT="[Text]"/>
      <dgm:spPr/>
      <dgm:t>
        <a:bodyPr/>
        <a:lstStyle/>
        <a:p>
          <a:r>
            <a:rPr lang="en-US" dirty="0" smtClean="0"/>
            <a:t>JDBC Channel</a:t>
          </a:r>
          <a:endParaRPr lang="en-IN" dirty="0"/>
        </a:p>
      </dgm:t>
    </dgm:pt>
    <dgm:pt modelId="{4B9C2336-93B2-4644-A122-3A0115C30188}" type="parTrans" cxnId="{A8EE9DE8-A69B-471B-BE35-AB9049DF1360}">
      <dgm:prSet/>
      <dgm:spPr/>
      <dgm:t>
        <a:bodyPr/>
        <a:lstStyle/>
        <a:p>
          <a:endParaRPr lang="en-IN"/>
        </a:p>
      </dgm:t>
    </dgm:pt>
    <dgm:pt modelId="{1766AF8E-7B45-4639-8BDF-6CCFDF7908EA}" type="sibTrans" cxnId="{A8EE9DE8-A69B-471B-BE35-AB9049DF1360}">
      <dgm:prSet/>
      <dgm:spPr/>
      <dgm:t>
        <a:bodyPr/>
        <a:lstStyle/>
        <a:p>
          <a:endParaRPr lang="en-IN"/>
        </a:p>
      </dgm:t>
    </dgm:pt>
    <dgm:pt modelId="{BC609928-11C9-459D-960E-DADC508E7242}">
      <dgm:prSet phldrT="[Text]"/>
      <dgm:spPr/>
      <dgm:t>
        <a:bodyPr/>
        <a:lstStyle/>
        <a:p>
          <a:r>
            <a:rPr lang="en-US" dirty="0" smtClean="0"/>
            <a:t>Spill able Memory Channel</a:t>
          </a:r>
          <a:endParaRPr lang="en-IN" dirty="0"/>
        </a:p>
      </dgm:t>
    </dgm:pt>
    <dgm:pt modelId="{8D58C44E-409E-47A9-A84D-BBD50076148B}" type="parTrans" cxnId="{D8B999C1-4A04-4DBA-8156-D36218D39987}">
      <dgm:prSet/>
      <dgm:spPr/>
      <dgm:t>
        <a:bodyPr/>
        <a:lstStyle/>
        <a:p>
          <a:endParaRPr lang="en-IN"/>
        </a:p>
      </dgm:t>
    </dgm:pt>
    <dgm:pt modelId="{976D45E8-0BBC-4F61-91A4-EB0822C34202}" type="sibTrans" cxnId="{D8B999C1-4A04-4DBA-8156-D36218D39987}">
      <dgm:prSet/>
      <dgm:spPr/>
      <dgm:t>
        <a:bodyPr/>
        <a:lstStyle/>
        <a:p>
          <a:endParaRPr lang="en-IN"/>
        </a:p>
      </dgm:t>
    </dgm:pt>
    <dgm:pt modelId="{613CCCB4-6C05-4A57-9360-08AA81BDCB9C}">
      <dgm:prSet phldrT="[Text]"/>
      <dgm:spPr/>
      <dgm:t>
        <a:bodyPr/>
        <a:lstStyle/>
        <a:p>
          <a:r>
            <a:rPr lang="en-US" dirty="0" smtClean="0"/>
            <a:t>Pseudo Transaction Channel</a:t>
          </a:r>
          <a:endParaRPr lang="en-IN" dirty="0"/>
        </a:p>
      </dgm:t>
    </dgm:pt>
    <dgm:pt modelId="{E8243A89-8ED2-47FF-80AC-B6973E8749C7}" type="parTrans" cxnId="{9C8AFB8D-EA61-4639-BEC4-6134CEE7BC03}">
      <dgm:prSet/>
      <dgm:spPr/>
      <dgm:t>
        <a:bodyPr/>
        <a:lstStyle/>
        <a:p>
          <a:endParaRPr lang="en-IN"/>
        </a:p>
      </dgm:t>
    </dgm:pt>
    <dgm:pt modelId="{9A9B7B1E-8E98-4E02-8F62-CBB6C0E36825}" type="sibTrans" cxnId="{9C8AFB8D-EA61-4639-BEC4-6134CEE7BC03}">
      <dgm:prSet/>
      <dgm:spPr/>
      <dgm:t>
        <a:bodyPr/>
        <a:lstStyle/>
        <a:p>
          <a:endParaRPr lang="en-IN"/>
        </a:p>
      </dgm:t>
    </dgm:pt>
    <dgm:pt modelId="{605AF658-FD2F-4BEE-8E58-7D868D9F403F}" type="pres">
      <dgm:prSet presAssocID="{6A3737CA-008E-4148-B594-1D89651B6568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44558DB-257E-4D34-AE40-DB7CE49CF712}" type="pres">
      <dgm:prSet presAssocID="{6A3737CA-008E-4148-B594-1D89651B6568}" presName="cycle" presStyleCnt="0"/>
      <dgm:spPr/>
      <dgm:t>
        <a:bodyPr/>
        <a:lstStyle/>
        <a:p>
          <a:endParaRPr lang="en-IN"/>
        </a:p>
      </dgm:t>
    </dgm:pt>
    <dgm:pt modelId="{962F942D-BBDD-4E20-B718-2FDC91CF7282}" type="pres">
      <dgm:prSet presAssocID="{6A3737CA-008E-4148-B594-1D89651B6568}" presName="centerShape" presStyleCnt="0"/>
      <dgm:spPr/>
      <dgm:t>
        <a:bodyPr/>
        <a:lstStyle/>
        <a:p>
          <a:endParaRPr lang="en-IN"/>
        </a:p>
      </dgm:t>
    </dgm:pt>
    <dgm:pt modelId="{C8049D6E-64D2-4FAE-B3B6-981DC2C6B0A3}" type="pres">
      <dgm:prSet presAssocID="{6A3737CA-008E-4148-B594-1D89651B6568}" presName="connSite" presStyleLbl="node1" presStyleIdx="0" presStyleCnt="6"/>
      <dgm:spPr/>
      <dgm:t>
        <a:bodyPr/>
        <a:lstStyle/>
        <a:p>
          <a:endParaRPr lang="en-IN"/>
        </a:p>
      </dgm:t>
    </dgm:pt>
    <dgm:pt modelId="{AB7BF44A-7991-47B6-9FEC-84EDBAEBE655}" type="pres">
      <dgm:prSet presAssocID="{6A3737CA-008E-4148-B594-1D89651B6568}" presName="visible" presStyleLbl="node1" presStyleIdx="0" presStyleCnt="6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B74CC31C-34E6-4372-A73D-781A44BE3DAB}" type="pres">
      <dgm:prSet presAssocID="{25EC1A93-A9E7-455E-B189-EBFBE5CDFB28}" presName="Name25" presStyleLbl="parChTrans1D1" presStyleIdx="0" presStyleCnt="5"/>
      <dgm:spPr/>
      <dgm:t>
        <a:bodyPr/>
        <a:lstStyle/>
        <a:p>
          <a:endParaRPr lang="en-IN"/>
        </a:p>
      </dgm:t>
    </dgm:pt>
    <dgm:pt modelId="{F0776EA7-B5B0-4E9E-B8CE-B2A8199AC2D0}" type="pres">
      <dgm:prSet presAssocID="{29596820-7B89-4491-8516-61773892D64D}" presName="node" presStyleCnt="0"/>
      <dgm:spPr/>
      <dgm:t>
        <a:bodyPr/>
        <a:lstStyle/>
        <a:p>
          <a:endParaRPr lang="en-IN"/>
        </a:p>
      </dgm:t>
    </dgm:pt>
    <dgm:pt modelId="{5002C29F-578D-4624-9605-833EC34EA31F}" type="pres">
      <dgm:prSet presAssocID="{29596820-7B89-4491-8516-61773892D64D}" presName="parentNode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3EA791E-BF7E-417A-86A6-D4A588EF93EA}" type="pres">
      <dgm:prSet presAssocID="{29596820-7B89-4491-8516-61773892D64D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EFE13EA-D83C-4895-AE7A-665E2F0D86C9}" type="pres">
      <dgm:prSet presAssocID="{384D9CA0-49A0-44EE-9959-F2E8762ADB98}" presName="Name25" presStyleLbl="parChTrans1D1" presStyleIdx="1" presStyleCnt="5"/>
      <dgm:spPr/>
      <dgm:t>
        <a:bodyPr/>
        <a:lstStyle/>
        <a:p>
          <a:endParaRPr lang="en-IN"/>
        </a:p>
      </dgm:t>
    </dgm:pt>
    <dgm:pt modelId="{A7CDF24D-D65F-423B-8110-C3178F57FA5A}" type="pres">
      <dgm:prSet presAssocID="{49E818C4-651C-4DD3-9A79-110E93DC9648}" presName="node" presStyleCnt="0"/>
      <dgm:spPr/>
      <dgm:t>
        <a:bodyPr/>
        <a:lstStyle/>
        <a:p>
          <a:endParaRPr lang="en-IN"/>
        </a:p>
      </dgm:t>
    </dgm:pt>
    <dgm:pt modelId="{97535596-36D1-43FC-A6D5-A57BDBFB67A6}" type="pres">
      <dgm:prSet presAssocID="{49E818C4-651C-4DD3-9A79-110E93DC9648}" presName="parentNode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0053A19-A368-46E9-852D-AF7BBA45C5BE}" type="pres">
      <dgm:prSet presAssocID="{49E818C4-651C-4DD3-9A79-110E93DC9648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BA1CA54-BDF9-4FA5-B29C-6FF3620C4BEC}" type="pres">
      <dgm:prSet presAssocID="{8D58C44E-409E-47A9-A84D-BBD50076148B}" presName="Name25" presStyleLbl="parChTrans1D1" presStyleIdx="2" presStyleCnt="5"/>
      <dgm:spPr/>
      <dgm:t>
        <a:bodyPr/>
        <a:lstStyle/>
        <a:p>
          <a:endParaRPr lang="en-IN"/>
        </a:p>
      </dgm:t>
    </dgm:pt>
    <dgm:pt modelId="{6B2A43A0-81C2-43F0-961D-FC309FBD66F3}" type="pres">
      <dgm:prSet presAssocID="{BC609928-11C9-459D-960E-DADC508E7242}" presName="node" presStyleCnt="0"/>
      <dgm:spPr/>
      <dgm:t>
        <a:bodyPr/>
        <a:lstStyle/>
        <a:p>
          <a:endParaRPr lang="en-IN"/>
        </a:p>
      </dgm:t>
    </dgm:pt>
    <dgm:pt modelId="{B89728EB-AD59-438C-8145-879AC54DF935}" type="pres">
      <dgm:prSet presAssocID="{BC609928-11C9-459D-960E-DADC508E7242}" presName="parentNode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D9DAA92-EFD3-450C-96E6-DF2E72AB2935}" type="pres">
      <dgm:prSet presAssocID="{BC609928-11C9-459D-960E-DADC508E7242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C0338C0-400F-4D2F-964B-A512B34B390C}" type="pres">
      <dgm:prSet presAssocID="{4B9C2336-93B2-4644-A122-3A0115C30188}" presName="Name25" presStyleLbl="parChTrans1D1" presStyleIdx="3" presStyleCnt="5"/>
      <dgm:spPr/>
      <dgm:t>
        <a:bodyPr/>
        <a:lstStyle/>
        <a:p>
          <a:endParaRPr lang="en-IN"/>
        </a:p>
      </dgm:t>
    </dgm:pt>
    <dgm:pt modelId="{3BD3A3D3-31D8-47DF-8CB1-CB1F66F3F2B5}" type="pres">
      <dgm:prSet presAssocID="{8C0ADA89-6DF8-418A-A8D5-93031CE75747}" presName="node" presStyleCnt="0"/>
      <dgm:spPr/>
      <dgm:t>
        <a:bodyPr/>
        <a:lstStyle/>
        <a:p>
          <a:endParaRPr lang="en-IN"/>
        </a:p>
      </dgm:t>
    </dgm:pt>
    <dgm:pt modelId="{7B03C77E-3927-4FB6-ABD7-37EC3C2E4FEB}" type="pres">
      <dgm:prSet presAssocID="{8C0ADA89-6DF8-418A-A8D5-93031CE75747}" presName="parentNode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49FB672-E3CC-4705-86EB-09A18BE2379A}" type="pres">
      <dgm:prSet presAssocID="{8C0ADA89-6DF8-418A-A8D5-93031CE75747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7932AED-B26C-450F-AE2B-994B3B2E35A8}" type="pres">
      <dgm:prSet presAssocID="{E8243A89-8ED2-47FF-80AC-B6973E8749C7}" presName="Name25" presStyleLbl="parChTrans1D1" presStyleIdx="4" presStyleCnt="5"/>
      <dgm:spPr/>
      <dgm:t>
        <a:bodyPr/>
        <a:lstStyle/>
        <a:p>
          <a:endParaRPr lang="en-IN"/>
        </a:p>
      </dgm:t>
    </dgm:pt>
    <dgm:pt modelId="{447052F3-6F10-421B-BBB9-46701C1E04D5}" type="pres">
      <dgm:prSet presAssocID="{613CCCB4-6C05-4A57-9360-08AA81BDCB9C}" presName="node" presStyleCnt="0"/>
      <dgm:spPr/>
      <dgm:t>
        <a:bodyPr/>
        <a:lstStyle/>
        <a:p>
          <a:endParaRPr lang="en-IN"/>
        </a:p>
      </dgm:t>
    </dgm:pt>
    <dgm:pt modelId="{5E79F1AA-4F62-43C9-8833-303B0A4D201E}" type="pres">
      <dgm:prSet presAssocID="{613CCCB4-6C05-4A57-9360-08AA81BDCB9C}" presName="parentNode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803D290-C9AB-4B99-B100-244EC0E1449F}" type="pres">
      <dgm:prSet presAssocID="{613CCCB4-6C05-4A57-9360-08AA81BDCB9C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589DCE6-CC57-48F3-9124-93B73A851A69}" type="presOf" srcId="{384D9CA0-49A0-44EE-9959-F2E8762ADB98}" destId="{AEFE13EA-D83C-4895-AE7A-665E2F0D86C9}" srcOrd="0" destOrd="0" presId="urn:microsoft.com/office/officeart/2005/8/layout/radial2"/>
    <dgm:cxn modelId="{5375DCA8-874C-425C-A372-7C76A8897903}" srcId="{6A3737CA-008E-4148-B594-1D89651B6568}" destId="{49E818C4-651C-4DD3-9A79-110E93DC9648}" srcOrd="1" destOrd="0" parTransId="{384D9CA0-49A0-44EE-9959-F2E8762ADB98}" sibTransId="{F787E702-7BEC-44D2-B365-1A135CDEBB52}"/>
    <dgm:cxn modelId="{C57891EA-05FD-4E8E-B309-20B1D95BA74D}" type="presOf" srcId="{25EC1A93-A9E7-455E-B189-EBFBE5CDFB28}" destId="{B74CC31C-34E6-4372-A73D-781A44BE3DAB}" srcOrd="0" destOrd="0" presId="urn:microsoft.com/office/officeart/2005/8/layout/radial2"/>
    <dgm:cxn modelId="{C8EDFF39-7D32-41DB-A272-938599C72DFC}" type="presOf" srcId="{4B9C2336-93B2-4644-A122-3A0115C30188}" destId="{2C0338C0-400F-4D2F-964B-A512B34B390C}" srcOrd="0" destOrd="0" presId="urn:microsoft.com/office/officeart/2005/8/layout/radial2"/>
    <dgm:cxn modelId="{887EED54-C5E9-4EFC-9CDA-D5C2D1AB10E1}" type="presOf" srcId="{49E818C4-651C-4DD3-9A79-110E93DC9648}" destId="{97535596-36D1-43FC-A6D5-A57BDBFB67A6}" srcOrd="0" destOrd="0" presId="urn:microsoft.com/office/officeart/2005/8/layout/radial2"/>
    <dgm:cxn modelId="{A56C4993-9DAE-4C1A-B08F-69A01F3FAB42}" type="presOf" srcId="{BC609928-11C9-459D-960E-DADC508E7242}" destId="{B89728EB-AD59-438C-8145-879AC54DF935}" srcOrd="0" destOrd="0" presId="urn:microsoft.com/office/officeart/2005/8/layout/radial2"/>
    <dgm:cxn modelId="{D8B999C1-4A04-4DBA-8156-D36218D39987}" srcId="{6A3737CA-008E-4148-B594-1D89651B6568}" destId="{BC609928-11C9-459D-960E-DADC508E7242}" srcOrd="2" destOrd="0" parTransId="{8D58C44E-409E-47A9-A84D-BBD50076148B}" sibTransId="{976D45E8-0BBC-4F61-91A4-EB0822C34202}"/>
    <dgm:cxn modelId="{83C7CB74-30D5-4EC4-AA62-2D61BD8FE269}" type="presOf" srcId="{6A3737CA-008E-4148-B594-1D89651B6568}" destId="{605AF658-FD2F-4BEE-8E58-7D868D9F403F}" srcOrd="0" destOrd="0" presId="urn:microsoft.com/office/officeart/2005/8/layout/radial2"/>
    <dgm:cxn modelId="{9C8AFB8D-EA61-4639-BEC4-6134CEE7BC03}" srcId="{6A3737CA-008E-4148-B594-1D89651B6568}" destId="{613CCCB4-6C05-4A57-9360-08AA81BDCB9C}" srcOrd="4" destOrd="0" parTransId="{E8243A89-8ED2-47FF-80AC-B6973E8749C7}" sibTransId="{9A9B7B1E-8E98-4E02-8F62-CBB6C0E36825}"/>
    <dgm:cxn modelId="{23CDC60C-D2F6-4321-ACD1-4BF1D1AE8C18}" type="presOf" srcId="{613CCCB4-6C05-4A57-9360-08AA81BDCB9C}" destId="{5E79F1AA-4F62-43C9-8833-303B0A4D201E}" srcOrd="0" destOrd="0" presId="urn:microsoft.com/office/officeart/2005/8/layout/radial2"/>
    <dgm:cxn modelId="{210C702B-A5A7-454B-9BA1-DC6240AB76FA}" srcId="{6A3737CA-008E-4148-B594-1D89651B6568}" destId="{29596820-7B89-4491-8516-61773892D64D}" srcOrd="0" destOrd="0" parTransId="{25EC1A93-A9E7-455E-B189-EBFBE5CDFB28}" sibTransId="{12284171-9A1E-4AAA-AC8C-EC16E5D2D551}"/>
    <dgm:cxn modelId="{173A1093-7AAB-469B-B343-C15C16C1F67F}" type="presOf" srcId="{8D58C44E-409E-47A9-A84D-BBD50076148B}" destId="{4BA1CA54-BDF9-4FA5-B29C-6FF3620C4BEC}" srcOrd="0" destOrd="0" presId="urn:microsoft.com/office/officeart/2005/8/layout/radial2"/>
    <dgm:cxn modelId="{0460969B-2C27-486F-83C7-B36C7A197395}" type="presOf" srcId="{E8243A89-8ED2-47FF-80AC-B6973E8749C7}" destId="{C7932AED-B26C-450F-AE2B-994B3B2E35A8}" srcOrd="0" destOrd="0" presId="urn:microsoft.com/office/officeart/2005/8/layout/radial2"/>
    <dgm:cxn modelId="{CFE05569-DE31-4EA8-BC9B-43B651532DFC}" type="presOf" srcId="{8C0ADA89-6DF8-418A-A8D5-93031CE75747}" destId="{7B03C77E-3927-4FB6-ABD7-37EC3C2E4FEB}" srcOrd="0" destOrd="0" presId="urn:microsoft.com/office/officeart/2005/8/layout/radial2"/>
    <dgm:cxn modelId="{4355C113-043D-4A61-86D6-904E13229328}" type="presOf" srcId="{29596820-7B89-4491-8516-61773892D64D}" destId="{5002C29F-578D-4624-9605-833EC34EA31F}" srcOrd="0" destOrd="0" presId="urn:microsoft.com/office/officeart/2005/8/layout/radial2"/>
    <dgm:cxn modelId="{A8EE9DE8-A69B-471B-BE35-AB9049DF1360}" srcId="{6A3737CA-008E-4148-B594-1D89651B6568}" destId="{8C0ADA89-6DF8-418A-A8D5-93031CE75747}" srcOrd="3" destOrd="0" parTransId="{4B9C2336-93B2-4644-A122-3A0115C30188}" sibTransId="{1766AF8E-7B45-4639-8BDF-6CCFDF7908EA}"/>
    <dgm:cxn modelId="{7407E7E3-F21B-42D3-9B8B-B82838330691}" type="presParOf" srcId="{605AF658-FD2F-4BEE-8E58-7D868D9F403F}" destId="{644558DB-257E-4D34-AE40-DB7CE49CF712}" srcOrd="0" destOrd="0" presId="urn:microsoft.com/office/officeart/2005/8/layout/radial2"/>
    <dgm:cxn modelId="{1EC275A8-BA1B-40B9-BF38-8433DA4590EE}" type="presParOf" srcId="{644558DB-257E-4D34-AE40-DB7CE49CF712}" destId="{962F942D-BBDD-4E20-B718-2FDC91CF7282}" srcOrd="0" destOrd="0" presId="urn:microsoft.com/office/officeart/2005/8/layout/radial2"/>
    <dgm:cxn modelId="{0090B6A5-AB45-4068-9153-97A7771E46F5}" type="presParOf" srcId="{962F942D-BBDD-4E20-B718-2FDC91CF7282}" destId="{C8049D6E-64D2-4FAE-B3B6-981DC2C6B0A3}" srcOrd="0" destOrd="0" presId="urn:microsoft.com/office/officeart/2005/8/layout/radial2"/>
    <dgm:cxn modelId="{18170C0F-D828-4994-8B5A-8DEBC907C08C}" type="presParOf" srcId="{962F942D-BBDD-4E20-B718-2FDC91CF7282}" destId="{AB7BF44A-7991-47B6-9FEC-84EDBAEBE655}" srcOrd="1" destOrd="0" presId="urn:microsoft.com/office/officeart/2005/8/layout/radial2"/>
    <dgm:cxn modelId="{D12559C2-4834-4F53-AF1A-3C1CDCA5CBBA}" type="presParOf" srcId="{644558DB-257E-4D34-AE40-DB7CE49CF712}" destId="{B74CC31C-34E6-4372-A73D-781A44BE3DAB}" srcOrd="1" destOrd="0" presId="urn:microsoft.com/office/officeart/2005/8/layout/radial2"/>
    <dgm:cxn modelId="{ED02C3DC-FCAB-4627-BD7E-D94243D8934E}" type="presParOf" srcId="{644558DB-257E-4D34-AE40-DB7CE49CF712}" destId="{F0776EA7-B5B0-4E9E-B8CE-B2A8199AC2D0}" srcOrd="2" destOrd="0" presId="urn:microsoft.com/office/officeart/2005/8/layout/radial2"/>
    <dgm:cxn modelId="{6511FA7D-D011-463D-B8F2-17B157E74040}" type="presParOf" srcId="{F0776EA7-B5B0-4E9E-B8CE-B2A8199AC2D0}" destId="{5002C29F-578D-4624-9605-833EC34EA31F}" srcOrd="0" destOrd="0" presId="urn:microsoft.com/office/officeart/2005/8/layout/radial2"/>
    <dgm:cxn modelId="{49BD7902-C59D-4E0B-AFE6-B6238E1F4206}" type="presParOf" srcId="{F0776EA7-B5B0-4E9E-B8CE-B2A8199AC2D0}" destId="{B3EA791E-BF7E-417A-86A6-D4A588EF93EA}" srcOrd="1" destOrd="0" presId="urn:microsoft.com/office/officeart/2005/8/layout/radial2"/>
    <dgm:cxn modelId="{E640E292-308C-4321-8B9C-6D2980613FE9}" type="presParOf" srcId="{644558DB-257E-4D34-AE40-DB7CE49CF712}" destId="{AEFE13EA-D83C-4895-AE7A-665E2F0D86C9}" srcOrd="3" destOrd="0" presId="urn:microsoft.com/office/officeart/2005/8/layout/radial2"/>
    <dgm:cxn modelId="{30408B3E-4717-487F-812A-28B74098647E}" type="presParOf" srcId="{644558DB-257E-4D34-AE40-DB7CE49CF712}" destId="{A7CDF24D-D65F-423B-8110-C3178F57FA5A}" srcOrd="4" destOrd="0" presId="urn:microsoft.com/office/officeart/2005/8/layout/radial2"/>
    <dgm:cxn modelId="{CCAFA1A9-5192-46ED-B5B6-2F6CD92C7EE6}" type="presParOf" srcId="{A7CDF24D-D65F-423B-8110-C3178F57FA5A}" destId="{97535596-36D1-43FC-A6D5-A57BDBFB67A6}" srcOrd="0" destOrd="0" presId="urn:microsoft.com/office/officeart/2005/8/layout/radial2"/>
    <dgm:cxn modelId="{5684C2A0-EA26-4CB7-AD3E-25F79E401DEA}" type="presParOf" srcId="{A7CDF24D-D65F-423B-8110-C3178F57FA5A}" destId="{D0053A19-A368-46E9-852D-AF7BBA45C5BE}" srcOrd="1" destOrd="0" presId="urn:microsoft.com/office/officeart/2005/8/layout/radial2"/>
    <dgm:cxn modelId="{4EE42FDC-D8F3-458A-AD77-C95A3E27EC66}" type="presParOf" srcId="{644558DB-257E-4D34-AE40-DB7CE49CF712}" destId="{4BA1CA54-BDF9-4FA5-B29C-6FF3620C4BEC}" srcOrd="5" destOrd="0" presId="urn:microsoft.com/office/officeart/2005/8/layout/radial2"/>
    <dgm:cxn modelId="{4ED88FF9-D251-43CF-ACFE-AA3F0CAE44E5}" type="presParOf" srcId="{644558DB-257E-4D34-AE40-DB7CE49CF712}" destId="{6B2A43A0-81C2-43F0-961D-FC309FBD66F3}" srcOrd="6" destOrd="0" presId="urn:microsoft.com/office/officeart/2005/8/layout/radial2"/>
    <dgm:cxn modelId="{29C1628B-16E2-4D3F-8560-DF56E392A200}" type="presParOf" srcId="{6B2A43A0-81C2-43F0-961D-FC309FBD66F3}" destId="{B89728EB-AD59-438C-8145-879AC54DF935}" srcOrd="0" destOrd="0" presId="urn:microsoft.com/office/officeart/2005/8/layout/radial2"/>
    <dgm:cxn modelId="{B1EEE32C-806B-49F2-B0BC-C97B42513D32}" type="presParOf" srcId="{6B2A43A0-81C2-43F0-961D-FC309FBD66F3}" destId="{0D9DAA92-EFD3-450C-96E6-DF2E72AB2935}" srcOrd="1" destOrd="0" presId="urn:microsoft.com/office/officeart/2005/8/layout/radial2"/>
    <dgm:cxn modelId="{0D79A3B6-1A8A-4A44-9508-DC5EB367F527}" type="presParOf" srcId="{644558DB-257E-4D34-AE40-DB7CE49CF712}" destId="{2C0338C0-400F-4D2F-964B-A512B34B390C}" srcOrd="7" destOrd="0" presId="urn:microsoft.com/office/officeart/2005/8/layout/radial2"/>
    <dgm:cxn modelId="{4919B21B-12B9-41F6-A145-78D5C27BCDFB}" type="presParOf" srcId="{644558DB-257E-4D34-AE40-DB7CE49CF712}" destId="{3BD3A3D3-31D8-47DF-8CB1-CB1F66F3F2B5}" srcOrd="8" destOrd="0" presId="urn:microsoft.com/office/officeart/2005/8/layout/radial2"/>
    <dgm:cxn modelId="{660FAD3E-62B1-4B78-B428-2ADCBC42D1A5}" type="presParOf" srcId="{3BD3A3D3-31D8-47DF-8CB1-CB1F66F3F2B5}" destId="{7B03C77E-3927-4FB6-ABD7-37EC3C2E4FEB}" srcOrd="0" destOrd="0" presId="urn:microsoft.com/office/officeart/2005/8/layout/radial2"/>
    <dgm:cxn modelId="{8D402191-6761-4DFB-BE26-BE221BE9C4FD}" type="presParOf" srcId="{3BD3A3D3-31D8-47DF-8CB1-CB1F66F3F2B5}" destId="{E49FB672-E3CC-4705-86EB-09A18BE2379A}" srcOrd="1" destOrd="0" presId="urn:microsoft.com/office/officeart/2005/8/layout/radial2"/>
    <dgm:cxn modelId="{681199D8-AF84-4A8C-9511-91B0B68B7B8E}" type="presParOf" srcId="{644558DB-257E-4D34-AE40-DB7CE49CF712}" destId="{C7932AED-B26C-450F-AE2B-994B3B2E35A8}" srcOrd="9" destOrd="0" presId="urn:microsoft.com/office/officeart/2005/8/layout/radial2"/>
    <dgm:cxn modelId="{D5D80C3C-100E-43D2-AA5E-62CB31E88EBB}" type="presParOf" srcId="{644558DB-257E-4D34-AE40-DB7CE49CF712}" destId="{447052F3-6F10-421B-BBB9-46701C1E04D5}" srcOrd="10" destOrd="0" presId="urn:microsoft.com/office/officeart/2005/8/layout/radial2"/>
    <dgm:cxn modelId="{DE3B5607-B717-4EFA-8911-6F44C08558FF}" type="presParOf" srcId="{447052F3-6F10-421B-BBB9-46701C1E04D5}" destId="{5E79F1AA-4F62-43C9-8833-303B0A4D201E}" srcOrd="0" destOrd="0" presId="urn:microsoft.com/office/officeart/2005/8/layout/radial2"/>
    <dgm:cxn modelId="{5A66466C-1599-4C86-968F-378FE77D21EB}" type="presParOf" srcId="{447052F3-6F10-421B-BBB9-46701C1E04D5}" destId="{E803D290-C9AB-4B99-B100-244EC0E1449F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B7BDE2-C640-487C-BDE7-ACF282655AF6}">
      <dsp:nvSpPr>
        <dsp:cNvPr id="0" name=""/>
        <dsp:cNvSpPr/>
      </dsp:nvSpPr>
      <dsp:spPr>
        <a:xfrm>
          <a:off x="953993" y="573165"/>
          <a:ext cx="2712005" cy="3190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F456E-2D34-431D-A79D-9D8C4A5DC2C9}">
      <dsp:nvSpPr>
        <dsp:cNvPr id="0" name=""/>
        <dsp:cNvSpPr/>
      </dsp:nvSpPr>
      <dsp:spPr>
        <a:xfrm>
          <a:off x="953993" y="692990"/>
          <a:ext cx="199233" cy="19923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27E080-5DE0-4F08-BF34-10E7378EC249}">
      <dsp:nvSpPr>
        <dsp:cNvPr id="0" name=""/>
        <dsp:cNvSpPr/>
      </dsp:nvSpPr>
      <dsp:spPr>
        <a:xfrm>
          <a:off x="953993" y="0"/>
          <a:ext cx="2712005" cy="573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atin typeface="Arial Rounded MT Bold" pitchFamily="34" charset="0"/>
            </a:rPr>
            <a:t>Topics</a:t>
          </a:r>
          <a:endParaRPr lang="en-IN" sz="3600" kern="1200" dirty="0">
            <a:latin typeface="Arial Rounded MT Bold" pitchFamily="34" charset="0"/>
          </a:endParaRPr>
        </a:p>
      </dsp:txBody>
      <dsp:txXfrm>
        <a:off x="953993" y="0"/>
        <a:ext cx="2712005" cy="573165"/>
      </dsp:txXfrm>
    </dsp:sp>
    <dsp:sp modelId="{5FAACC4B-13F1-441C-9C06-4950D233DBFC}">
      <dsp:nvSpPr>
        <dsp:cNvPr id="0" name=""/>
        <dsp:cNvSpPr/>
      </dsp:nvSpPr>
      <dsp:spPr>
        <a:xfrm>
          <a:off x="953993" y="1157398"/>
          <a:ext cx="199228" cy="1992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3F09A-149F-4020-9A90-76D6D904338F}">
      <dsp:nvSpPr>
        <dsp:cNvPr id="0" name=""/>
        <dsp:cNvSpPr/>
      </dsp:nvSpPr>
      <dsp:spPr>
        <a:xfrm>
          <a:off x="1143834" y="1024811"/>
          <a:ext cx="2522165" cy="464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latin typeface="Times New Roman" pitchFamily="18" charset="0"/>
              <a:cs typeface="Times New Roman" pitchFamily="18" charset="0"/>
            </a:rPr>
            <a:t>Introduction</a:t>
          </a:r>
          <a:endParaRPr lang="en-IN" sz="1600" kern="1200" dirty="0"/>
        </a:p>
      </dsp:txBody>
      <dsp:txXfrm>
        <a:off x="1143834" y="1024811"/>
        <a:ext cx="2522165" cy="464402"/>
      </dsp:txXfrm>
    </dsp:sp>
    <dsp:sp modelId="{EB20231B-BBB0-4E3B-8CF3-0770DE4D7CA9}">
      <dsp:nvSpPr>
        <dsp:cNvPr id="0" name=""/>
        <dsp:cNvSpPr/>
      </dsp:nvSpPr>
      <dsp:spPr>
        <a:xfrm>
          <a:off x="953993" y="1621801"/>
          <a:ext cx="199228" cy="1992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250029"/>
              <a:satOff val="-1876"/>
              <a:lumOff val="-3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071149-1E23-4514-AC0C-2FF1D5C0C74C}">
      <dsp:nvSpPr>
        <dsp:cNvPr id="0" name=""/>
        <dsp:cNvSpPr/>
      </dsp:nvSpPr>
      <dsp:spPr>
        <a:xfrm>
          <a:off x="1143834" y="1489214"/>
          <a:ext cx="2522165" cy="464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itchFamily="18" charset="0"/>
              <a:cs typeface="Times New Roman" pitchFamily="18" charset="0"/>
            </a:rPr>
            <a:t>Flume</a:t>
          </a:r>
          <a:r>
            <a:rPr lang="en-US" sz="1600" kern="1200" baseline="0" dirty="0" smtClean="0">
              <a:latin typeface="Times New Roman" pitchFamily="18" charset="0"/>
              <a:cs typeface="Times New Roman" pitchFamily="18" charset="0"/>
            </a:rPr>
            <a:t> Terminologies</a:t>
          </a:r>
          <a:endParaRPr lang="en-IN" sz="1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143834" y="1489214"/>
        <a:ext cx="2522165" cy="464402"/>
      </dsp:txXfrm>
    </dsp:sp>
    <dsp:sp modelId="{8BDE4268-4CAF-4B86-85D1-EAD4B321345D}">
      <dsp:nvSpPr>
        <dsp:cNvPr id="0" name=""/>
        <dsp:cNvSpPr/>
      </dsp:nvSpPr>
      <dsp:spPr>
        <a:xfrm>
          <a:off x="953993" y="2086204"/>
          <a:ext cx="199228" cy="1992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2500059"/>
              <a:satOff val="-3751"/>
              <a:lumOff val="-6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24B540-3ECE-4275-9FE0-FFCA4F856A73}">
      <dsp:nvSpPr>
        <dsp:cNvPr id="0" name=""/>
        <dsp:cNvSpPr/>
      </dsp:nvSpPr>
      <dsp:spPr>
        <a:xfrm>
          <a:off x="1143834" y="1953617"/>
          <a:ext cx="2522165" cy="464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latin typeface="Times New Roman" pitchFamily="18" charset="0"/>
              <a:ea typeface="Calibri"/>
              <a:cs typeface="Times New Roman" pitchFamily="18" charset="0"/>
            </a:rPr>
            <a:t>Data Flow Model</a:t>
          </a:r>
          <a:endParaRPr lang="en-IN" sz="1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143834" y="1953617"/>
        <a:ext cx="2522165" cy="464402"/>
      </dsp:txXfrm>
    </dsp:sp>
    <dsp:sp modelId="{14E742B2-0E2F-4FC1-B974-4B494F584576}">
      <dsp:nvSpPr>
        <dsp:cNvPr id="0" name=""/>
        <dsp:cNvSpPr/>
      </dsp:nvSpPr>
      <dsp:spPr>
        <a:xfrm>
          <a:off x="953993" y="2550607"/>
          <a:ext cx="199228" cy="1992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9B736B-CF56-4C1D-A1B2-5ECA314FF0C3}">
      <dsp:nvSpPr>
        <dsp:cNvPr id="0" name=""/>
        <dsp:cNvSpPr/>
      </dsp:nvSpPr>
      <dsp:spPr>
        <a:xfrm>
          <a:off x="1143834" y="2418020"/>
          <a:ext cx="2522165" cy="464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itchFamily="18" charset="0"/>
              <a:cs typeface="Times New Roman" pitchFamily="18" charset="0"/>
            </a:rPr>
            <a:t>Source</a:t>
          </a:r>
          <a:r>
            <a:rPr lang="en-US" sz="1600" kern="1200" baseline="0" dirty="0" smtClean="0">
              <a:latin typeface="Times New Roman" pitchFamily="18" charset="0"/>
              <a:cs typeface="Times New Roman" pitchFamily="18" charset="0"/>
            </a:rPr>
            <a:t> &amp; Sink</a:t>
          </a:r>
          <a:endParaRPr lang="en-IN" sz="1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143834" y="2418020"/>
        <a:ext cx="2522165" cy="464402"/>
      </dsp:txXfrm>
    </dsp:sp>
    <dsp:sp modelId="{7A1FA7F7-51EB-4859-A884-51EE17C11D67}">
      <dsp:nvSpPr>
        <dsp:cNvPr id="0" name=""/>
        <dsp:cNvSpPr/>
      </dsp:nvSpPr>
      <dsp:spPr>
        <a:xfrm>
          <a:off x="953993" y="3015010"/>
          <a:ext cx="199228" cy="1992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000117"/>
              <a:satOff val="-7502"/>
              <a:lumOff val="-12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FEFD8-D405-4B4A-8412-2610EF01435E}">
      <dsp:nvSpPr>
        <dsp:cNvPr id="0" name=""/>
        <dsp:cNvSpPr/>
      </dsp:nvSpPr>
      <dsp:spPr>
        <a:xfrm>
          <a:off x="1143834" y="2882423"/>
          <a:ext cx="2522165" cy="464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latin typeface="Times New Roman" pitchFamily="18" charset="0"/>
              <a:ea typeface="Calibri"/>
              <a:cs typeface="Times New Roman" pitchFamily="18" charset="0"/>
            </a:rPr>
            <a:t>Channel</a:t>
          </a:r>
        </a:p>
      </dsp:txBody>
      <dsp:txXfrm>
        <a:off x="1143834" y="2882423"/>
        <a:ext cx="2522165" cy="464402"/>
      </dsp:txXfrm>
    </dsp:sp>
    <dsp:sp modelId="{D9286439-2549-48CC-86EE-009B6417F3C5}">
      <dsp:nvSpPr>
        <dsp:cNvPr id="0" name=""/>
        <dsp:cNvSpPr/>
      </dsp:nvSpPr>
      <dsp:spPr>
        <a:xfrm>
          <a:off x="3801600" y="573165"/>
          <a:ext cx="2712005" cy="319059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33EB0-169E-4FCF-93FA-DA7AAE254773}">
      <dsp:nvSpPr>
        <dsp:cNvPr id="0" name=""/>
        <dsp:cNvSpPr/>
      </dsp:nvSpPr>
      <dsp:spPr>
        <a:xfrm>
          <a:off x="3801600" y="692990"/>
          <a:ext cx="199233" cy="19923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F798BA-0164-42AF-B59C-0E7D85B7146E}">
      <dsp:nvSpPr>
        <dsp:cNvPr id="0" name=""/>
        <dsp:cNvSpPr/>
      </dsp:nvSpPr>
      <dsp:spPr>
        <a:xfrm>
          <a:off x="3801600" y="0"/>
          <a:ext cx="2712005" cy="573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atin typeface="Arial Rounded MT Bold" pitchFamily="34" charset="0"/>
            </a:rPr>
            <a:t>Topics</a:t>
          </a:r>
          <a:endParaRPr lang="en-IN" sz="3600" kern="1200" dirty="0" smtClean="0">
            <a:latin typeface="Arial Rounded MT Bold" pitchFamily="34" charset="0"/>
          </a:endParaRPr>
        </a:p>
      </dsp:txBody>
      <dsp:txXfrm>
        <a:off x="3801600" y="0"/>
        <a:ext cx="2712005" cy="573165"/>
      </dsp:txXfrm>
    </dsp:sp>
    <dsp:sp modelId="{E209D22E-5FBC-4764-B259-3C94C692F037}">
      <dsp:nvSpPr>
        <dsp:cNvPr id="0" name=""/>
        <dsp:cNvSpPr/>
      </dsp:nvSpPr>
      <dsp:spPr>
        <a:xfrm>
          <a:off x="3801600" y="1157398"/>
          <a:ext cx="199228" cy="1992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6250147"/>
              <a:satOff val="-9378"/>
              <a:lumOff val="-15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DDA888-5792-46D2-83C3-7F9A5912ADC5}">
      <dsp:nvSpPr>
        <dsp:cNvPr id="0" name=""/>
        <dsp:cNvSpPr/>
      </dsp:nvSpPr>
      <dsp:spPr>
        <a:xfrm>
          <a:off x="3991440" y="1024811"/>
          <a:ext cx="2522165" cy="464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itchFamily="18" charset="0"/>
              <a:ea typeface="Calibri"/>
              <a:cs typeface="Times New Roman" pitchFamily="18" charset="0"/>
            </a:rPr>
            <a:t>Agent configuration</a:t>
          </a:r>
          <a:endParaRPr lang="en-IN" sz="1600" kern="1200" dirty="0" smtClean="0">
            <a:latin typeface="Times New Roman" pitchFamily="18" charset="0"/>
            <a:ea typeface="Calibri"/>
            <a:cs typeface="Times New Roman" pitchFamily="18" charset="0"/>
          </a:endParaRPr>
        </a:p>
      </dsp:txBody>
      <dsp:txXfrm>
        <a:off x="3991440" y="1024811"/>
        <a:ext cx="2522165" cy="464402"/>
      </dsp:txXfrm>
    </dsp:sp>
    <dsp:sp modelId="{92D50852-0E9D-41AD-BE38-6AC830AE4E8F}">
      <dsp:nvSpPr>
        <dsp:cNvPr id="0" name=""/>
        <dsp:cNvSpPr/>
      </dsp:nvSpPr>
      <dsp:spPr>
        <a:xfrm>
          <a:off x="3801600" y="1621801"/>
          <a:ext cx="199228" cy="1992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A2C64-9A8D-4DE7-BF72-A159F5946B91}">
      <dsp:nvSpPr>
        <dsp:cNvPr id="0" name=""/>
        <dsp:cNvSpPr/>
      </dsp:nvSpPr>
      <dsp:spPr>
        <a:xfrm>
          <a:off x="3991440" y="1489214"/>
          <a:ext cx="2522165" cy="464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itchFamily="18" charset="0"/>
              <a:ea typeface="Calibri"/>
              <a:cs typeface="Times New Roman" pitchFamily="18" charset="0"/>
            </a:rPr>
            <a:t>Limitations</a:t>
          </a:r>
          <a:endParaRPr lang="en-IN" sz="1600" kern="1200" dirty="0" smtClean="0">
            <a:latin typeface="Times New Roman" pitchFamily="18" charset="0"/>
            <a:ea typeface="Calibri"/>
            <a:cs typeface="Times New Roman" pitchFamily="18" charset="0"/>
          </a:endParaRPr>
        </a:p>
      </dsp:txBody>
      <dsp:txXfrm>
        <a:off x="3991440" y="1489214"/>
        <a:ext cx="2522165" cy="464402"/>
      </dsp:txXfrm>
    </dsp:sp>
    <dsp:sp modelId="{36061B0F-E124-4A1F-88BC-219D5CE73BE2}">
      <dsp:nvSpPr>
        <dsp:cNvPr id="0" name=""/>
        <dsp:cNvSpPr/>
      </dsp:nvSpPr>
      <dsp:spPr>
        <a:xfrm>
          <a:off x="3801600" y="2086204"/>
          <a:ext cx="199228" cy="1992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8750205"/>
              <a:satOff val="-13129"/>
              <a:lumOff val="-21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F31359-21BD-4CA0-84BF-A2DC09C2666B}">
      <dsp:nvSpPr>
        <dsp:cNvPr id="0" name=""/>
        <dsp:cNvSpPr/>
      </dsp:nvSpPr>
      <dsp:spPr>
        <a:xfrm>
          <a:off x="3991440" y="1953617"/>
          <a:ext cx="2522165" cy="464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itchFamily="18" charset="0"/>
              <a:ea typeface="Calibri"/>
              <a:cs typeface="Times New Roman" pitchFamily="18" charset="0"/>
            </a:rPr>
            <a:t>Installation</a:t>
          </a:r>
          <a:r>
            <a:rPr lang="en-US" sz="1600" kern="1200" baseline="0" dirty="0" smtClean="0">
              <a:latin typeface="Times New Roman" pitchFamily="18" charset="0"/>
              <a:ea typeface="Calibri"/>
              <a:cs typeface="Times New Roman" pitchFamily="18" charset="0"/>
            </a:rPr>
            <a:t> procedure</a:t>
          </a:r>
          <a:endParaRPr lang="en-IN" sz="1600" kern="1200" dirty="0" smtClean="0">
            <a:latin typeface="Times New Roman" pitchFamily="18" charset="0"/>
            <a:ea typeface="Calibri"/>
            <a:cs typeface="Times New Roman" pitchFamily="18" charset="0"/>
          </a:endParaRPr>
        </a:p>
      </dsp:txBody>
      <dsp:txXfrm>
        <a:off x="3991440" y="1953617"/>
        <a:ext cx="2522165" cy="464402"/>
      </dsp:txXfrm>
    </dsp:sp>
    <dsp:sp modelId="{C132BF60-16E0-4CA7-BB83-E91679F50B02}">
      <dsp:nvSpPr>
        <dsp:cNvPr id="0" name=""/>
        <dsp:cNvSpPr/>
      </dsp:nvSpPr>
      <dsp:spPr>
        <a:xfrm>
          <a:off x="3801600" y="2550607"/>
          <a:ext cx="199228" cy="1992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0000235"/>
              <a:satOff val="-15004"/>
              <a:lumOff val="-24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83C8F5-9CD1-4381-94A1-2DF1E717B165}">
      <dsp:nvSpPr>
        <dsp:cNvPr id="0" name=""/>
        <dsp:cNvSpPr/>
      </dsp:nvSpPr>
      <dsp:spPr>
        <a:xfrm>
          <a:off x="3991440" y="2418020"/>
          <a:ext cx="2522165" cy="464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itchFamily="18" charset="0"/>
              <a:cs typeface="Times New Roman" pitchFamily="18" charset="0"/>
            </a:rPr>
            <a:t>Test Yourself</a:t>
          </a:r>
          <a:endParaRPr lang="en-US" sz="1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991440" y="2418020"/>
        <a:ext cx="2522165" cy="464402"/>
      </dsp:txXfrm>
    </dsp:sp>
    <dsp:sp modelId="{5046D31D-3FB3-4C37-BDE6-A5A2A1D3ACFE}">
      <dsp:nvSpPr>
        <dsp:cNvPr id="0" name=""/>
        <dsp:cNvSpPr/>
      </dsp:nvSpPr>
      <dsp:spPr>
        <a:xfrm>
          <a:off x="3801600" y="3015010"/>
          <a:ext cx="199228" cy="1992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5D219-0581-4F42-B7C7-074B7538C992}">
      <dsp:nvSpPr>
        <dsp:cNvPr id="0" name=""/>
        <dsp:cNvSpPr/>
      </dsp:nvSpPr>
      <dsp:spPr>
        <a:xfrm>
          <a:off x="3991440" y="2882423"/>
          <a:ext cx="2522165" cy="464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itchFamily="18" charset="0"/>
              <a:cs typeface="Times New Roman" pitchFamily="18" charset="0"/>
            </a:rPr>
            <a:t>Assignment</a:t>
          </a:r>
          <a:endParaRPr lang="en-US" sz="1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991440" y="2882423"/>
        <a:ext cx="2522165" cy="4644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FA5BD-CCF2-41B7-A92C-ABE552F9E94C}">
      <dsp:nvSpPr>
        <dsp:cNvPr id="0" name=""/>
        <dsp:cNvSpPr/>
      </dsp:nvSpPr>
      <dsp:spPr>
        <a:xfrm>
          <a:off x="3253192" y="1863"/>
          <a:ext cx="4146542" cy="187541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1" kern="1200" dirty="0" smtClean="0">
              <a:solidFill>
                <a:schemeClr val="tx2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What is Apache Flume?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>
              <a:latin typeface="Times New Roman" pitchFamily="18" charset="0"/>
              <a:ea typeface="Droid Sans Fallback"/>
              <a:cs typeface="Times New Roman" pitchFamily="18" charset="0"/>
            </a:rPr>
            <a:t>Flume is a distributed, reliable, and available service for efficiently collecting, aggregating, and moving large amounts of streaming data. </a:t>
          </a:r>
          <a:endParaRPr lang="en-IN" sz="1100" kern="1200" dirty="0">
            <a:latin typeface="Times New Roman" pitchFamily="18" charset="0"/>
            <a:ea typeface="Droid Sans Fallback"/>
            <a:cs typeface="Times New Roman" pitchFamily="18" charset="0"/>
          </a:endParaRPr>
        </a:p>
      </dsp:txBody>
      <dsp:txXfrm>
        <a:off x="3253192" y="1863"/>
        <a:ext cx="4146542" cy="1875414"/>
      </dsp:txXfrm>
    </dsp:sp>
    <dsp:sp modelId="{A561EAD2-5225-4078-A3CF-C12E8B8002EB}">
      <dsp:nvSpPr>
        <dsp:cNvPr id="0" name=""/>
        <dsp:cNvSpPr/>
      </dsp:nvSpPr>
      <dsp:spPr>
        <a:xfrm>
          <a:off x="1210865" y="1863"/>
          <a:ext cx="1856660" cy="187541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9B3B9E-1E43-437D-9F77-C9E3E1A777CE}">
      <dsp:nvSpPr>
        <dsp:cNvPr id="0" name=""/>
        <dsp:cNvSpPr/>
      </dsp:nvSpPr>
      <dsp:spPr>
        <a:xfrm>
          <a:off x="1210865" y="2186721"/>
          <a:ext cx="4146542" cy="1875414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1" kern="1200" dirty="0" smtClean="0">
              <a:solidFill>
                <a:schemeClr val="tx2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Why Apache Flume ?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>
              <a:latin typeface="Times New Roman" pitchFamily="18" charset="0"/>
              <a:ea typeface="Droid Sans Fallback"/>
              <a:cs typeface="Times New Roman" pitchFamily="18" charset="0"/>
            </a:rPr>
            <a:t>Flume was developed to allow to flow data from a source into the Hadoop environment.</a:t>
          </a:r>
        </a:p>
      </dsp:txBody>
      <dsp:txXfrm>
        <a:off x="1210865" y="2186721"/>
        <a:ext cx="4146542" cy="1875414"/>
      </dsp:txXfrm>
    </dsp:sp>
    <dsp:sp modelId="{D918D1AE-7CF9-40DB-AC2B-A6BB950493A1}">
      <dsp:nvSpPr>
        <dsp:cNvPr id="0" name=""/>
        <dsp:cNvSpPr/>
      </dsp:nvSpPr>
      <dsp:spPr>
        <a:xfrm>
          <a:off x="5543073" y="2186721"/>
          <a:ext cx="1856660" cy="1875414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3611D3-2EC5-4A5F-B86B-4D6DD42B4AD4}">
      <dsp:nvSpPr>
        <dsp:cNvPr id="0" name=""/>
        <dsp:cNvSpPr/>
      </dsp:nvSpPr>
      <dsp:spPr>
        <a:xfrm>
          <a:off x="0" y="123058"/>
          <a:ext cx="2743200" cy="345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Sources</a:t>
          </a:r>
          <a:endParaRPr lang="en-IN" sz="1200" b="1" kern="1200" dirty="0"/>
        </a:p>
      </dsp:txBody>
      <dsp:txXfrm>
        <a:off x="0" y="123058"/>
        <a:ext cx="2743200" cy="345600"/>
      </dsp:txXfrm>
    </dsp:sp>
    <dsp:sp modelId="{05183F9C-88AF-49EB-B1DE-D90889A09727}">
      <dsp:nvSpPr>
        <dsp:cNvPr id="0" name=""/>
        <dsp:cNvSpPr/>
      </dsp:nvSpPr>
      <dsp:spPr>
        <a:xfrm>
          <a:off x="0" y="468658"/>
          <a:ext cx="2743200" cy="276696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>
              <a:latin typeface="Times New Roman" pitchFamily="18" charset="0"/>
              <a:cs typeface="Times New Roman" pitchFamily="18" charset="0"/>
            </a:rPr>
            <a:t>Avro Source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smtClean="0">
              <a:latin typeface="Times New Roman" pitchFamily="18" charset="0"/>
              <a:cs typeface="Times New Roman" pitchFamily="18" charset="0"/>
            </a:rPr>
            <a:t>Thrift Source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smtClean="0">
              <a:latin typeface="Times New Roman" pitchFamily="18" charset="0"/>
              <a:cs typeface="Times New Roman" pitchFamily="18" charset="0"/>
            </a:rPr>
            <a:t>Exec Source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>
              <a:latin typeface="Times New Roman" pitchFamily="18" charset="0"/>
              <a:cs typeface="Times New Roman" pitchFamily="18" charset="0"/>
            </a:rPr>
            <a:t>JMS Source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smtClean="0">
              <a:latin typeface="Times New Roman" pitchFamily="18" charset="0"/>
              <a:cs typeface="Times New Roman" pitchFamily="18" charset="0"/>
            </a:rPr>
            <a:t>Spooling Directory Source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smtClean="0">
              <a:latin typeface="Times New Roman" pitchFamily="18" charset="0"/>
              <a:cs typeface="Times New Roman" pitchFamily="18" charset="0"/>
            </a:rPr>
            <a:t>Taildir Source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smtClean="0">
              <a:latin typeface="Times New Roman" pitchFamily="18" charset="0"/>
              <a:cs typeface="Times New Roman" pitchFamily="18" charset="0"/>
            </a:rPr>
            <a:t>Kafka Source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smtClean="0">
              <a:latin typeface="Times New Roman" pitchFamily="18" charset="0"/>
              <a:cs typeface="Times New Roman" pitchFamily="18" charset="0"/>
            </a:rPr>
            <a:t>NetCat Source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smtClean="0">
              <a:latin typeface="Times New Roman" pitchFamily="18" charset="0"/>
              <a:cs typeface="Times New Roman" pitchFamily="18" charset="0"/>
            </a:rPr>
            <a:t>Sequence Generator Source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smtClean="0">
              <a:latin typeface="Times New Roman" pitchFamily="18" charset="0"/>
              <a:cs typeface="Times New Roman" pitchFamily="18" charset="0"/>
            </a:rPr>
            <a:t>Syslog Sources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smtClean="0">
              <a:latin typeface="Times New Roman" pitchFamily="18" charset="0"/>
              <a:cs typeface="Times New Roman" pitchFamily="18" charset="0"/>
            </a:rPr>
            <a:t>HTTP Source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smtClean="0">
              <a:latin typeface="Times New Roman" pitchFamily="18" charset="0"/>
              <a:cs typeface="Times New Roman" pitchFamily="18" charset="0"/>
            </a:rPr>
            <a:t>Stress Source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smtClean="0">
              <a:latin typeface="Times New Roman" pitchFamily="18" charset="0"/>
              <a:cs typeface="Times New Roman" pitchFamily="18" charset="0"/>
            </a:rPr>
            <a:t>Legacy Sources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smtClean="0">
              <a:latin typeface="Times New Roman" pitchFamily="18" charset="0"/>
              <a:cs typeface="Times New Roman" pitchFamily="18" charset="0"/>
            </a:rPr>
            <a:t>Scribe Source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468658"/>
        <a:ext cx="2743200" cy="27669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085C4-C616-4C85-A24C-16B9736295FD}">
      <dsp:nvSpPr>
        <dsp:cNvPr id="0" name=""/>
        <dsp:cNvSpPr/>
      </dsp:nvSpPr>
      <dsp:spPr>
        <a:xfrm>
          <a:off x="0" y="100423"/>
          <a:ext cx="2667000" cy="3744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Sinks</a:t>
          </a:r>
          <a:endParaRPr lang="en-IN" sz="1300" b="1" kern="1200" dirty="0"/>
        </a:p>
      </dsp:txBody>
      <dsp:txXfrm>
        <a:off x="0" y="100423"/>
        <a:ext cx="2667000" cy="374400"/>
      </dsp:txXfrm>
    </dsp:sp>
    <dsp:sp modelId="{133DA53E-F74F-4A28-B8A9-E375E34AD2E1}">
      <dsp:nvSpPr>
        <dsp:cNvPr id="0" name=""/>
        <dsp:cNvSpPr/>
      </dsp:nvSpPr>
      <dsp:spPr>
        <a:xfrm>
          <a:off x="0" y="474823"/>
          <a:ext cx="2667000" cy="278343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smtClean="0">
              <a:latin typeface="Times New Roman" pitchFamily="18" charset="0"/>
              <a:cs typeface="Times New Roman" pitchFamily="18" charset="0"/>
            </a:rPr>
            <a:t>HDFS Sink</a:t>
          </a:r>
          <a:endParaRPr lang="en-IN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smtClean="0">
              <a:latin typeface="Times New Roman" pitchFamily="18" charset="0"/>
              <a:cs typeface="Times New Roman" pitchFamily="18" charset="0"/>
            </a:rPr>
            <a:t>Hive Sink</a:t>
          </a:r>
          <a:endParaRPr lang="en-IN" sz="13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smtClean="0">
              <a:latin typeface="Times New Roman" pitchFamily="18" charset="0"/>
              <a:cs typeface="Times New Roman" pitchFamily="18" charset="0"/>
            </a:rPr>
            <a:t>Logger Sink</a:t>
          </a:r>
          <a:endParaRPr lang="en-IN" sz="13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smtClean="0">
              <a:latin typeface="Times New Roman" pitchFamily="18" charset="0"/>
              <a:cs typeface="Times New Roman" pitchFamily="18" charset="0"/>
            </a:rPr>
            <a:t>Avro Sink</a:t>
          </a:r>
          <a:endParaRPr lang="en-IN" sz="13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smtClean="0">
              <a:latin typeface="Times New Roman" pitchFamily="18" charset="0"/>
              <a:cs typeface="Times New Roman" pitchFamily="18" charset="0"/>
            </a:rPr>
            <a:t>Thrift Sink</a:t>
          </a:r>
          <a:endParaRPr lang="en-IN" sz="13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smtClean="0">
              <a:latin typeface="Times New Roman" pitchFamily="18" charset="0"/>
              <a:cs typeface="Times New Roman" pitchFamily="18" charset="0"/>
            </a:rPr>
            <a:t>IRC Sink</a:t>
          </a:r>
          <a:endParaRPr lang="en-IN" sz="13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smtClean="0">
              <a:latin typeface="Times New Roman" pitchFamily="18" charset="0"/>
              <a:cs typeface="Times New Roman" pitchFamily="18" charset="0"/>
            </a:rPr>
            <a:t>File Roll Sink</a:t>
          </a:r>
          <a:endParaRPr lang="en-IN" sz="13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smtClean="0">
              <a:latin typeface="Times New Roman" pitchFamily="18" charset="0"/>
              <a:cs typeface="Times New Roman" pitchFamily="18" charset="0"/>
            </a:rPr>
            <a:t>Null Sink</a:t>
          </a:r>
          <a:endParaRPr lang="en-IN" sz="13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smtClean="0">
              <a:latin typeface="Times New Roman" pitchFamily="18" charset="0"/>
              <a:cs typeface="Times New Roman" pitchFamily="18" charset="0"/>
            </a:rPr>
            <a:t>HBaseSinks</a:t>
          </a:r>
          <a:endParaRPr lang="en-IN" sz="13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smtClean="0">
              <a:latin typeface="Times New Roman" pitchFamily="18" charset="0"/>
              <a:cs typeface="Times New Roman" pitchFamily="18" charset="0"/>
            </a:rPr>
            <a:t>MorphlineSolrSink</a:t>
          </a:r>
          <a:endParaRPr lang="en-IN" sz="13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smtClean="0">
              <a:latin typeface="Times New Roman" pitchFamily="18" charset="0"/>
              <a:cs typeface="Times New Roman" pitchFamily="18" charset="0"/>
            </a:rPr>
            <a:t>ElasticSearchSink</a:t>
          </a:r>
          <a:endParaRPr lang="en-IN" sz="13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smtClean="0">
              <a:latin typeface="Times New Roman" pitchFamily="18" charset="0"/>
              <a:cs typeface="Times New Roman" pitchFamily="18" charset="0"/>
            </a:rPr>
            <a:t>Kite Dataset Sink</a:t>
          </a:r>
          <a:endParaRPr lang="en-IN" sz="13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smtClean="0">
              <a:latin typeface="Times New Roman" pitchFamily="18" charset="0"/>
              <a:cs typeface="Times New Roman" pitchFamily="18" charset="0"/>
            </a:rPr>
            <a:t>Kafka Sink</a:t>
          </a:r>
          <a:endParaRPr lang="en-IN" sz="13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474823"/>
        <a:ext cx="2667000" cy="27834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32AED-B26C-450F-AE2B-994B3B2E35A8}">
      <dsp:nvSpPr>
        <dsp:cNvPr id="0" name=""/>
        <dsp:cNvSpPr/>
      </dsp:nvSpPr>
      <dsp:spPr>
        <a:xfrm rot="3394673">
          <a:off x="2972507" y="2403822"/>
          <a:ext cx="958663" cy="21884"/>
        </a:xfrm>
        <a:custGeom>
          <a:avLst/>
          <a:gdLst/>
          <a:ahLst/>
          <a:cxnLst/>
          <a:rect l="0" t="0" r="0" b="0"/>
          <a:pathLst>
            <a:path>
              <a:moveTo>
                <a:pt x="0" y="10942"/>
              </a:moveTo>
              <a:lnTo>
                <a:pt x="958663" y="10942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0338C0-400F-4D2F-964B-A512B34B390C}">
      <dsp:nvSpPr>
        <dsp:cNvPr id="0" name=""/>
        <dsp:cNvSpPr/>
      </dsp:nvSpPr>
      <dsp:spPr>
        <a:xfrm rot="1720886">
          <a:off x="3249995" y="2063449"/>
          <a:ext cx="900450" cy="21884"/>
        </a:xfrm>
        <a:custGeom>
          <a:avLst/>
          <a:gdLst/>
          <a:ahLst/>
          <a:cxnLst/>
          <a:rect l="0" t="0" r="0" b="0"/>
          <a:pathLst>
            <a:path>
              <a:moveTo>
                <a:pt x="0" y="10942"/>
              </a:moveTo>
              <a:lnTo>
                <a:pt x="900450" y="10942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1CA54-BDF9-4FA5-B29C-6FF3620C4BEC}">
      <dsp:nvSpPr>
        <dsp:cNvPr id="0" name=""/>
        <dsp:cNvSpPr/>
      </dsp:nvSpPr>
      <dsp:spPr>
        <a:xfrm>
          <a:off x="3305237" y="1658483"/>
          <a:ext cx="905981" cy="21884"/>
        </a:xfrm>
        <a:custGeom>
          <a:avLst/>
          <a:gdLst/>
          <a:ahLst/>
          <a:cxnLst/>
          <a:rect l="0" t="0" r="0" b="0"/>
          <a:pathLst>
            <a:path>
              <a:moveTo>
                <a:pt x="0" y="10942"/>
              </a:moveTo>
              <a:lnTo>
                <a:pt x="905981" y="10942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FE13EA-D83C-4895-AE7A-665E2F0D86C9}">
      <dsp:nvSpPr>
        <dsp:cNvPr id="0" name=""/>
        <dsp:cNvSpPr/>
      </dsp:nvSpPr>
      <dsp:spPr>
        <a:xfrm rot="19879114">
          <a:off x="3249995" y="1253517"/>
          <a:ext cx="900450" cy="21884"/>
        </a:xfrm>
        <a:custGeom>
          <a:avLst/>
          <a:gdLst/>
          <a:ahLst/>
          <a:cxnLst/>
          <a:rect l="0" t="0" r="0" b="0"/>
          <a:pathLst>
            <a:path>
              <a:moveTo>
                <a:pt x="0" y="10942"/>
              </a:moveTo>
              <a:lnTo>
                <a:pt x="900450" y="10942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4CC31C-34E6-4372-A73D-781A44BE3DAB}">
      <dsp:nvSpPr>
        <dsp:cNvPr id="0" name=""/>
        <dsp:cNvSpPr/>
      </dsp:nvSpPr>
      <dsp:spPr>
        <a:xfrm rot="18259311">
          <a:off x="2979399" y="903663"/>
          <a:ext cx="991783" cy="21884"/>
        </a:xfrm>
        <a:custGeom>
          <a:avLst/>
          <a:gdLst/>
          <a:ahLst/>
          <a:cxnLst/>
          <a:rect l="0" t="0" r="0" b="0"/>
          <a:pathLst>
            <a:path>
              <a:moveTo>
                <a:pt x="0" y="10942"/>
              </a:moveTo>
              <a:lnTo>
                <a:pt x="991783" y="10942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F44A-7991-47B6-9FEC-84EDBAEBE655}">
      <dsp:nvSpPr>
        <dsp:cNvPr id="0" name=""/>
        <dsp:cNvSpPr/>
      </dsp:nvSpPr>
      <dsp:spPr>
        <a:xfrm>
          <a:off x="2466721" y="1176181"/>
          <a:ext cx="986489" cy="986489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2C29F-578D-4624-9605-833EC34EA31F}">
      <dsp:nvSpPr>
        <dsp:cNvPr id="0" name=""/>
        <dsp:cNvSpPr/>
      </dsp:nvSpPr>
      <dsp:spPr>
        <a:xfrm>
          <a:off x="3634462" y="890"/>
          <a:ext cx="552244" cy="5522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Memory Channel</a:t>
          </a:r>
          <a:endParaRPr lang="en-IN" sz="600" kern="1200" dirty="0"/>
        </a:p>
      </dsp:txBody>
      <dsp:txXfrm>
        <a:off x="3715336" y="81764"/>
        <a:ext cx="390496" cy="390496"/>
      </dsp:txXfrm>
    </dsp:sp>
    <dsp:sp modelId="{97535596-36D1-43FC-A6D5-A57BDBFB67A6}">
      <dsp:nvSpPr>
        <dsp:cNvPr id="0" name=""/>
        <dsp:cNvSpPr/>
      </dsp:nvSpPr>
      <dsp:spPr>
        <a:xfrm>
          <a:off x="4061325" y="639735"/>
          <a:ext cx="552244" cy="55224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File Channel</a:t>
          </a:r>
          <a:endParaRPr lang="en-IN" sz="600" kern="1200" dirty="0"/>
        </a:p>
      </dsp:txBody>
      <dsp:txXfrm>
        <a:off x="4142199" y="720609"/>
        <a:ext cx="390496" cy="390496"/>
      </dsp:txXfrm>
    </dsp:sp>
    <dsp:sp modelId="{B89728EB-AD59-438C-8145-879AC54DF935}">
      <dsp:nvSpPr>
        <dsp:cNvPr id="0" name=""/>
        <dsp:cNvSpPr/>
      </dsp:nvSpPr>
      <dsp:spPr>
        <a:xfrm>
          <a:off x="4211219" y="1393304"/>
          <a:ext cx="552244" cy="55224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Spill able Memory Channel</a:t>
          </a:r>
          <a:endParaRPr lang="en-IN" sz="600" kern="1200" dirty="0"/>
        </a:p>
      </dsp:txBody>
      <dsp:txXfrm>
        <a:off x="4292093" y="1474178"/>
        <a:ext cx="390496" cy="390496"/>
      </dsp:txXfrm>
    </dsp:sp>
    <dsp:sp modelId="{7B03C77E-3927-4FB6-ABD7-37EC3C2E4FEB}">
      <dsp:nvSpPr>
        <dsp:cNvPr id="0" name=""/>
        <dsp:cNvSpPr/>
      </dsp:nvSpPr>
      <dsp:spPr>
        <a:xfrm>
          <a:off x="4061325" y="2146872"/>
          <a:ext cx="552244" cy="55224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JDBC Channel</a:t>
          </a:r>
          <a:endParaRPr lang="en-IN" sz="600" kern="1200" dirty="0"/>
        </a:p>
      </dsp:txBody>
      <dsp:txXfrm>
        <a:off x="4142199" y="2227746"/>
        <a:ext cx="390496" cy="390496"/>
      </dsp:txXfrm>
    </dsp:sp>
    <dsp:sp modelId="{5E79F1AA-4F62-43C9-8833-303B0A4D201E}">
      <dsp:nvSpPr>
        <dsp:cNvPr id="0" name=""/>
        <dsp:cNvSpPr/>
      </dsp:nvSpPr>
      <dsp:spPr>
        <a:xfrm>
          <a:off x="3582918" y="2765893"/>
          <a:ext cx="591893" cy="5918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Pseudo Transaction Channel</a:t>
          </a:r>
          <a:endParaRPr lang="en-IN" sz="600" kern="1200" dirty="0"/>
        </a:p>
      </dsp:txBody>
      <dsp:txXfrm>
        <a:off x="3669599" y="2852574"/>
        <a:ext cx="418531" cy="418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BE15-B219-455C-925B-3ECFBC126D1E}" type="datetimeFigureOut">
              <a:rPr lang="en-IN" smtClean="0"/>
              <a:t>27-02-2017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88576-3CFD-49D7-AA59-A210A7851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067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71802-8278-40A4-AF5A-6E98D7DEF83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3A65-825A-4F77-9D3F-E239C163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43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562350"/>
            <a:ext cx="91440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orbel" panose="020B0503020204020204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38600" y="3714750"/>
            <a:ext cx="0" cy="685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 descr="D:\VJ GDrive\Work\Prodapt About\Prodapt Brand Guidelines\prodapt_logo_red_with poweri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66505"/>
            <a:ext cx="2590800" cy="55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91000" y="3588228"/>
            <a:ext cx="4547913" cy="457199"/>
          </a:xfrm>
        </p:spPr>
        <p:txBody>
          <a:bodyPr/>
          <a:lstStyle>
            <a:lvl1pPr algn="l">
              <a:defRPr lang="en-US" sz="2400" b="1" i="0" kern="1200" dirty="0">
                <a:solidFill>
                  <a:srgbClr val="29397D"/>
                </a:solidFill>
                <a:latin typeface="Corbel" panose="020B0503020204020204" pitchFamily="34" charset="0"/>
                <a:ea typeface="+mj-ea"/>
                <a:cs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191000" y="4095750"/>
            <a:ext cx="4572000" cy="381000"/>
          </a:xfrm>
        </p:spPr>
        <p:txBody>
          <a:bodyPr>
            <a:noAutofit/>
          </a:bodyPr>
          <a:lstStyle>
            <a:lvl1pPr marL="342900" indent="-342900">
              <a:buNone/>
              <a:defRPr lang="en-US" sz="1600" dirty="0" smtClean="0">
                <a:solidFill>
                  <a:schemeClr val="bg1"/>
                </a:solidFill>
                <a:latin typeface="Corbel" panose="020B0503020204020204" pitchFamily="34" charset="0"/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4pPr>
            <a:lvl5pPr>
              <a:defRPr lang="en-US" dirty="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5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8" name="Right Triangle 7"/>
          <p:cNvSpPr/>
          <p:nvPr userDrawn="1"/>
        </p:nvSpPr>
        <p:spPr>
          <a:xfrm rot="10800000">
            <a:off x="8445103" y="130348"/>
            <a:ext cx="548640" cy="54864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84" userDrawn="1">
          <p15:clr>
            <a:srgbClr val="FBAE40"/>
          </p15:clr>
        </p15:guide>
        <p15:guide id="2" pos="566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57741"/>
            <a:ext cx="9144000" cy="4238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"/>
            <a:ext cx="8607224" cy="65774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latin typeface="Corbel" panose="020B05030202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19150"/>
            <a:ext cx="8610600" cy="3962400"/>
          </a:xfrm>
        </p:spPr>
        <p:txBody>
          <a:bodyPr>
            <a:normAutofit/>
          </a:bodyPr>
          <a:lstStyle>
            <a:lvl1pPr marL="342900" indent="-342900">
              <a:buFont typeface="Arial" pitchFamily="34" charset="0"/>
              <a:buChar char="•"/>
              <a:defRPr sz="2000">
                <a:latin typeface="Corbel" panose="020B0503020204020204" pitchFamily="34" charset="0"/>
              </a:defRPr>
            </a:lvl1pPr>
            <a:lvl2pPr marL="742950" indent="-285750">
              <a:buFont typeface="Arial" pitchFamily="34" charset="0"/>
              <a:buChar char="•"/>
              <a:defRPr sz="1800">
                <a:latin typeface="Corbel" panose="020B0503020204020204" pitchFamily="34" charset="0"/>
              </a:defRPr>
            </a:lvl2pPr>
            <a:lvl3pPr marL="1143000" indent="-228600">
              <a:buFont typeface="Arial" pitchFamily="34" charset="0"/>
              <a:buChar char="•"/>
              <a:defRPr sz="1600">
                <a:latin typeface="Corbel" panose="020B0503020204020204" pitchFamily="34" charset="0"/>
              </a:defRPr>
            </a:lvl3pPr>
            <a:lvl4pPr marL="1600200" indent="-228600">
              <a:buFont typeface="Arial" pitchFamily="34" charset="0"/>
              <a:buChar char="•"/>
              <a:defRPr sz="1400">
                <a:latin typeface="Corbel" panose="020B0503020204020204" pitchFamily="34" charset="0"/>
              </a:defRPr>
            </a:lvl4pPr>
            <a:lvl5pPr marL="2057400" indent="-228600">
              <a:buFont typeface="Arial" pitchFamily="34" charset="0"/>
              <a:buChar char="•"/>
              <a:defRPr sz="1400"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4572000" y="5030446"/>
            <a:ext cx="1524000" cy="150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700" dirty="0">
                <a:solidFill>
                  <a:schemeClr val="bg1"/>
                </a:solidFill>
                <a:latin typeface="Corbel" pitchFamily="34" charset="0"/>
              </a:rPr>
              <a:t>Confidential &amp; Restricted</a:t>
            </a:r>
          </a:p>
        </p:txBody>
      </p:sp>
      <p:pic>
        <p:nvPicPr>
          <p:cNvPr id="11" name="Picture 2" descr="D:\VJ GDrive\Work\Prodapt About\Prodapt Brand Guidelines\Prodapt_logo_white_without poweri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778" y="4933950"/>
            <a:ext cx="767069" cy="25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77017" y="4980509"/>
            <a:ext cx="381000" cy="143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52400" y="4977334"/>
            <a:ext cx="1524000" cy="150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700" dirty="0">
                <a:solidFill>
                  <a:schemeClr val="tx1"/>
                </a:solidFill>
                <a:latin typeface="Corbel" pitchFamily="34" charset="0"/>
              </a:rPr>
              <a:t>Confidential &amp; Restricted</a:t>
            </a:r>
          </a:p>
        </p:txBody>
      </p:sp>
      <p:pic>
        <p:nvPicPr>
          <p:cNvPr id="17" name="Picture 2" descr="C:\Users\RAGHAV~1.MG\AppData\Local\Temp\Rar$DRa0.974\prodapt-logo-tran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35"/>
          <a:stretch/>
        </p:blipFill>
        <p:spPr bwMode="auto">
          <a:xfrm>
            <a:off x="8305800" y="4949610"/>
            <a:ext cx="606224" cy="17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Triangle 11"/>
          <p:cNvSpPr/>
          <p:nvPr userDrawn="1"/>
        </p:nvSpPr>
        <p:spPr>
          <a:xfrm rot="10800000">
            <a:off x="8615970" y="133351"/>
            <a:ext cx="381600" cy="38160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57741"/>
            <a:ext cx="9144000" cy="4238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orbel" panose="020B0503020204020204" pitchFamily="34" charset="0"/>
            </a:endParaRPr>
          </a:p>
        </p:txBody>
      </p:sp>
      <p:pic>
        <p:nvPicPr>
          <p:cNvPr id="12" name="Picture 2" descr="D:\VJ GDrive\Work\Prodapt About\Prodapt Brand Guidelines\Prodapt_logo_white_without poweri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778" y="4933950"/>
            <a:ext cx="767069" cy="25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77017" y="4980509"/>
            <a:ext cx="381000" cy="143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52400" y="4977334"/>
            <a:ext cx="1524000" cy="150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700" dirty="0">
                <a:solidFill>
                  <a:schemeClr val="tx1"/>
                </a:solidFill>
                <a:latin typeface="Corbel" pitchFamily="34" charset="0"/>
              </a:rPr>
              <a:t>Confidential &amp; Restricted</a:t>
            </a:r>
          </a:p>
        </p:txBody>
      </p:sp>
      <p:pic>
        <p:nvPicPr>
          <p:cNvPr id="18" name="Picture 2" descr="C:\Users\RAGHAV~1.MG\AppData\Local\Temp\Rar$DRa0.974\prodapt-logo-tran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35"/>
          <a:stretch/>
        </p:blipFill>
        <p:spPr bwMode="auto">
          <a:xfrm>
            <a:off x="8305800" y="4949610"/>
            <a:ext cx="606224" cy="17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19150"/>
            <a:ext cx="4038600" cy="377547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dirty="0" smtClean="0">
                <a:latin typeface="Corbel" panose="020B0503020204020204" pitchFamily="34" charset="0"/>
              </a:defRPr>
            </a:lvl1pPr>
            <a:lvl2pPr>
              <a:defRPr lang="en-US" sz="1800" dirty="0" smtClean="0">
                <a:latin typeface="Corbel" panose="020B0503020204020204" pitchFamily="34" charset="0"/>
              </a:defRPr>
            </a:lvl2pPr>
            <a:lvl3pPr>
              <a:defRPr lang="en-US" sz="1600" dirty="0" smtClean="0">
                <a:latin typeface="Corbel" panose="020B0503020204020204" pitchFamily="34" charset="0"/>
              </a:defRPr>
            </a:lvl3pPr>
            <a:lvl4pPr>
              <a:defRPr lang="en-US" sz="1400" dirty="0" smtClean="0">
                <a:latin typeface="Corbel" panose="020B0503020204020204" pitchFamily="34" charset="0"/>
              </a:defRPr>
            </a:lvl4pPr>
            <a:lvl5pPr>
              <a:defRPr lang="en-US" sz="1400" dirty="0"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har char="•"/>
            </a:pPr>
            <a:r>
              <a:rPr lang="en-US" dirty="0"/>
              <a:t>Second level</a:t>
            </a:r>
          </a:p>
          <a:p>
            <a:pPr marL="1200150" lvl="2" indent="-285750"/>
            <a:r>
              <a:rPr lang="en-US" dirty="0"/>
              <a:t>Third level</a:t>
            </a:r>
          </a:p>
          <a:p>
            <a:pPr marL="1657350" lvl="3" indent="-285750"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19150"/>
            <a:ext cx="4038600" cy="377547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dirty="0" smtClean="0">
                <a:latin typeface="Corbel" panose="020B0503020204020204" pitchFamily="34" charset="0"/>
              </a:defRPr>
            </a:lvl1pPr>
            <a:lvl2pPr>
              <a:defRPr lang="en-US" sz="1800" dirty="0" smtClean="0">
                <a:latin typeface="Corbel" panose="020B0503020204020204" pitchFamily="34" charset="0"/>
              </a:defRPr>
            </a:lvl2pPr>
            <a:lvl3pPr>
              <a:defRPr lang="en-US" sz="1600" dirty="0" smtClean="0">
                <a:latin typeface="Corbel" panose="020B0503020204020204" pitchFamily="34" charset="0"/>
              </a:defRPr>
            </a:lvl3pPr>
            <a:lvl4pPr>
              <a:defRPr lang="en-US" sz="1400" dirty="0" smtClean="0">
                <a:latin typeface="Corbel" panose="020B0503020204020204" pitchFamily="34" charset="0"/>
              </a:defRPr>
            </a:lvl4pPr>
            <a:lvl5pPr>
              <a:defRPr lang="en-US" sz="1400" dirty="0"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har char="•"/>
            </a:pPr>
            <a:r>
              <a:rPr lang="en-US" dirty="0"/>
              <a:t>Second level</a:t>
            </a:r>
          </a:p>
          <a:p>
            <a:pPr marL="1200150" lvl="2" indent="-285750"/>
            <a:r>
              <a:rPr lang="en-US" dirty="0"/>
              <a:t>Third level</a:t>
            </a:r>
          </a:p>
          <a:p>
            <a:pPr marL="1657350" lvl="3" indent="-285750"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04800" y="12921"/>
            <a:ext cx="8370512" cy="644820"/>
          </a:xfrm>
        </p:spPr>
        <p:txBody>
          <a:bodyPr anchor="ctr" anchorCtr="0"/>
          <a:lstStyle>
            <a:lvl1pPr>
              <a:defRPr sz="2000" b="0" i="0">
                <a:latin typeface="Corbel" panose="020B05030202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Right Triangle 10"/>
          <p:cNvSpPr/>
          <p:nvPr userDrawn="1"/>
        </p:nvSpPr>
        <p:spPr>
          <a:xfrm rot="10800000">
            <a:off x="8615970" y="133351"/>
            <a:ext cx="381600" cy="38160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VJ GDrive\Work\Prodapt About\Prodapt Brand Guidelines\Prodapt_logo_white_without poweri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778" y="4933950"/>
            <a:ext cx="767069" cy="25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77017" y="4980509"/>
            <a:ext cx="381000" cy="143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2400" y="4977334"/>
            <a:ext cx="1524000" cy="150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700" dirty="0">
                <a:solidFill>
                  <a:schemeClr val="tx1"/>
                </a:solidFill>
                <a:latin typeface="Corbel" pitchFamily="34" charset="0"/>
              </a:rPr>
              <a:t>Confidential &amp; Restricted</a:t>
            </a:r>
          </a:p>
        </p:txBody>
      </p:sp>
      <p:pic>
        <p:nvPicPr>
          <p:cNvPr id="12" name="Picture 2" descr="C:\Users\RAGHAV~1.MG\AppData\Local\Temp\Rar$DRa0.974\prodapt-logo-tran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35"/>
          <a:stretch/>
        </p:blipFill>
        <p:spPr bwMode="auto">
          <a:xfrm>
            <a:off x="8305800" y="4949610"/>
            <a:ext cx="606224" cy="17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657741"/>
          </a:xfrm>
        </p:spPr>
        <p:txBody>
          <a:bodyPr/>
          <a:lstStyle>
            <a:lvl1pPr>
              <a:defRPr sz="2000" b="0" i="0"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657741"/>
            <a:ext cx="9144000" cy="4238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orbel" panose="020B0503020204020204" pitchFamily="34" charset="0"/>
            </a:endParaRPr>
          </a:p>
        </p:txBody>
      </p:sp>
      <p:sp>
        <p:nvSpPr>
          <p:cNvPr id="14" name="Right Triangle 13"/>
          <p:cNvSpPr/>
          <p:nvPr userDrawn="1"/>
        </p:nvSpPr>
        <p:spPr>
          <a:xfrm rot="10800000">
            <a:off x="8615970" y="133351"/>
            <a:ext cx="381600" cy="38160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562350"/>
            <a:ext cx="9144000" cy="6921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orbel" panose="020B0503020204020204" pitchFamily="34" charset="0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929902" y="3647096"/>
            <a:ext cx="0" cy="5152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 descr="D:\VJ GDrive\Work\Prodapt About\Prodapt Brand Guidelines\prodapt_logo_red_with poweri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21144"/>
            <a:ext cx="1828800" cy="39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191000" y="3670521"/>
            <a:ext cx="4547913" cy="457199"/>
          </a:xfrm>
        </p:spPr>
        <p:txBody>
          <a:bodyPr/>
          <a:lstStyle>
            <a:lvl1pPr algn="l">
              <a:defRPr lang="en-US" sz="1800" b="1" i="0" kern="1200" dirty="0">
                <a:solidFill>
                  <a:srgbClr val="29397D"/>
                </a:solidFill>
                <a:latin typeface="Corbel" panose="020B0503020204020204" pitchFamily="34" charset="0"/>
                <a:ea typeface="+mj-ea"/>
                <a:cs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ight Triangle 8"/>
          <p:cNvSpPr/>
          <p:nvPr userDrawn="1"/>
        </p:nvSpPr>
        <p:spPr>
          <a:xfrm rot="10800000">
            <a:off x="8445103" y="130348"/>
            <a:ext cx="548640" cy="54864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02" y="-365"/>
            <a:ext cx="6604488" cy="334401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328" y="1699125"/>
            <a:ext cx="722272" cy="13327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56" name="Rectangle 55"/>
          <p:cNvSpPr/>
          <p:nvPr userDrawn="1"/>
        </p:nvSpPr>
        <p:spPr>
          <a:xfrm>
            <a:off x="5643428" y="1657718"/>
            <a:ext cx="5341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800" dirty="0">
                <a:latin typeface="Corbel" panose="020B0503020204020204" pitchFamily="34" charset="0"/>
              </a:rPr>
              <a:t>Chennai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360" y="2501319"/>
            <a:ext cx="722272" cy="13327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59" name="Rectangle 58"/>
          <p:cNvSpPr/>
          <p:nvPr userDrawn="1"/>
        </p:nvSpPr>
        <p:spPr>
          <a:xfrm>
            <a:off x="4617324" y="2453959"/>
            <a:ext cx="7793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800" dirty="0">
                <a:latin typeface="Corbel" panose="020B0503020204020204" pitchFamily="34" charset="0"/>
              </a:rPr>
              <a:t>Johannesburg</a:t>
            </a:r>
          </a:p>
        </p:txBody>
      </p: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200150"/>
            <a:ext cx="663631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61" name="Rectangle 60"/>
          <p:cNvSpPr/>
          <p:nvPr userDrawn="1"/>
        </p:nvSpPr>
        <p:spPr>
          <a:xfrm>
            <a:off x="2905367" y="1153654"/>
            <a:ext cx="6014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New York</a:t>
            </a:r>
            <a:endParaRPr lang="en-IN" sz="800" dirty="0">
              <a:latin typeface="Corbel" panose="020B0503020204020204" pitchFamily="34" charset="0"/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138" y="1471977"/>
            <a:ext cx="663631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63" name="Rectangle 62"/>
          <p:cNvSpPr/>
          <p:nvPr userDrawn="1"/>
        </p:nvSpPr>
        <p:spPr>
          <a:xfrm>
            <a:off x="2617659" y="1425481"/>
            <a:ext cx="4427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Dallas</a:t>
            </a:r>
            <a:endParaRPr lang="en-IN" sz="800" dirty="0">
              <a:latin typeface="Corbel" panose="020B0503020204020204" pitchFamily="34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29" y="1349005"/>
            <a:ext cx="663631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65" name="Rectangle 64"/>
          <p:cNvSpPr/>
          <p:nvPr userDrawn="1"/>
        </p:nvSpPr>
        <p:spPr>
          <a:xfrm>
            <a:off x="1562100" y="1297619"/>
            <a:ext cx="5325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Tualatin</a:t>
            </a:r>
            <a:endParaRPr lang="en-IN" sz="800" dirty="0">
              <a:latin typeface="Corbel" panose="020B0503020204020204" pitchFamily="34" charset="0"/>
            </a:endParaRPr>
          </a:p>
        </p:txBody>
      </p:sp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932" y="427697"/>
            <a:ext cx="716353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67" name="Rectangle 66"/>
          <p:cNvSpPr/>
          <p:nvPr userDrawn="1"/>
        </p:nvSpPr>
        <p:spPr>
          <a:xfrm>
            <a:off x="4254586" y="374353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Amsterdam</a:t>
            </a:r>
            <a:endParaRPr lang="en-IN" sz="800" dirty="0">
              <a:latin typeface="Corbel" panose="020B0503020204020204" pitchFamily="34" charset="0"/>
            </a:endParaRPr>
          </a:p>
        </p:txBody>
      </p:sp>
      <p:pic>
        <p:nvPicPr>
          <p:cNvPr id="72" name="Picture 2" descr="D:\work\Laptop\office purpose\prodapt_Logos\prodapt_logo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58251" y="1594102"/>
            <a:ext cx="1614410" cy="444248"/>
          </a:xfrm>
          <a:prstGeom prst="rect">
            <a:avLst/>
          </a:prstGeom>
          <a:noFill/>
        </p:spPr>
      </p:pic>
      <p:pic>
        <p:nvPicPr>
          <p:cNvPr id="73" name="Picture 7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86" y="812219"/>
            <a:ext cx="663631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74" name="Rectangle 73"/>
          <p:cNvSpPr/>
          <p:nvPr userDrawn="1"/>
        </p:nvSpPr>
        <p:spPr>
          <a:xfrm>
            <a:off x="3700067" y="765723"/>
            <a:ext cx="5100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London</a:t>
            </a:r>
            <a:endParaRPr lang="en-IN" sz="800" dirty="0">
              <a:latin typeface="Corbel" panose="020B0503020204020204" pitchFamily="34" charset="0"/>
            </a:endParaRPr>
          </a:p>
        </p:txBody>
      </p:sp>
      <p:sp>
        <p:nvSpPr>
          <p:cNvPr id="75" name="Rectangle 74"/>
          <p:cNvSpPr/>
          <p:nvPr userDrawn="1"/>
        </p:nvSpPr>
        <p:spPr>
          <a:xfrm>
            <a:off x="7162800" y="1197173"/>
            <a:ext cx="12113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latin typeface="Corbel" pitchFamily="34" charset="0"/>
              </a:rPr>
              <a:t>THANK</a:t>
            </a:r>
            <a:r>
              <a:rPr lang="en-IN" sz="1400" b="1" baseline="0" dirty="0">
                <a:solidFill>
                  <a:schemeClr val="bg1"/>
                </a:solidFill>
                <a:latin typeface="Corbel" pitchFamily="34" charset="0"/>
              </a:rPr>
              <a:t> YOU!</a:t>
            </a:r>
            <a:endParaRPr lang="en-IN" sz="14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7442204" y="3704333"/>
            <a:ext cx="16764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900" b="1" dirty="0">
                <a:solidFill>
                  <a:schemeClr val="bg1"/>
                </a:solidFill>
                <a:latin typeface="Corbel" pitchFamily="34" charset="0"/>
              </a:rPr>
              <a:t>Prodapt Solutions Pvt. Ltd. </a:t>
            </a:r>
            <a:r>
              <a:rPr lang="fr-FR" sz="800" b="1" dirty="0">
                <a:solidFill>
                  <a:schemeClr val="bg1"/>
                </a:solidFill>
                <a:latin typeface="Corbel" pitchFamily="34" charset="0"/>
              </a:rPr>
              <a:t>Chennai: </a:t>
            </a:r>
            <a:endParaRPr lang="en-IN" sz="8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7442204" y="3456603"/>
            <a:ext cx="587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Corbel" pitchFamily="34" charset="0"/>
              </a:rPr>
              <a:t>INDIA</a:t>
            </a:r>
            <a:endParaRPr lang="en-IN" sz="1200" b="1" dirty="0">
              <a:latin typeface="Corbel" pitchFamily="34" charset="0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7442204" y="4008989"/>
            <a:ext cx="13501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1. Prince Infocity II, OMR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+91 44 4903 3000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+91 44 4903 3010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7442204" y="4484127"/>
            <a:ext cx="1676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2. “Chennai One” SEZ, 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Thoraipakkam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+91 44 4230 2300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+91 44 4903 3010</a:t>
            </a:r>
          </a:p>
        </p:txBody>
      </p:sp>
      <p:sp>
        <p:nvSpPr>
          <p:cNvPr id="41" name="Rectangle 40"/>
          <p:cNvSpPr/>
          <p:nvPr userDrawn="1"/>
        </p:nvSpPr>
        <p:spPr>
          <a:xfrm>
            <a:off x="5924550" y="3458718"/>
            <a:ext cx="1224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Corbel" pitchFamily="34" charset="0"/>
              </a:rPr>
              <a:t>SOUTH AFRICA</a:t>
            </a:r>
          </a:p>
        </p:txBody>
      </p:sp>
      <p:sp>
        <p:nvSpPr>
          <p:cNvPr id="42" name="Rectangle 41"/>
          <p:cNvSpPr/>
          <p:nvPr userDrawn="1"/>
        </p:nvSpPr>
        <p:spPr>
          <a:xfrm>
            <a:off x="87372" y="3456801"/>
            <a:ext cx="4812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Corbel" pitchFamily="34" charset="0"/>
              </a:rPr>
              <a:t>USA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68322" y="3704531"/>
            <a:ext cx="2362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b="1" dirty="0">
                <a:solidFill>
                  <a:schemeClr val="bg1"/>
                </a:solidFill>
                <a:latin typeface="Corbel" pitchFamily="34" charset="0"/>
              </a:rPr>
              <a:t>Prodapt North America</a:t>
            </a:r>
          </a:p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Tualatin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: 7565 SW Mohawk St.,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+1 503 636 3737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+1 503 885 0850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68322" y="4302100"/>
            <a:ext cx="1836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Dallas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: 222 W. Las Colinas Blvd., Irving 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+1 972 201 9009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+1 972 501 9019</a:t>
            </a:r>
          </a:p>
        </p:txBody>
      </p:sp>
      <p:sp>
        <p:nvSpPr>
          <p:cNvPr id="45" name="Rectangle 44"/>
          <p:cNvSpPr/>
          <p:nvPr userDrawn="1"/>
        </p:nvSpPr>
        <p:spPr>
          <a:xfrm>
            <a:off x="68322" y="4768734"/>
            <a:ext cx="19111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New York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: 1 Bridge Street, Irvington</a:t>
            </a:r>
          </a:p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+1</a:t>
            </a:r>
            <a:r>
              <a:rPr lang="en-IN" sz="800" baseline="0" dirty="0">
                <a:solidFill>
                  <a:schemeClr val="bg1"/>
                </a:solidFill>
                <a:latin typeface="Corbel" pitchFamily="34" charset="0"/>
              </a:rPr>
              <a:t> 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646 403 8158</a:t>
            </a:r>
          </a:p>
        </p:txBody>
      </p:sp>
      <p:sp>
        <p:nvSpPr>
          <p:cNvPr id="46" name="Rectangle 45"/>
          <p:cNvSpPr/>
          <p:nvPr userDrawn="1"/>
        </p:nvSpPr>
        <p:spPr>
          <a:xfrm>
            <a:off x="5939233" y="3706448"/>
            <a:ext cx="1261667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b="1" dirty="0">
                <a:solidFill>
                  <a:schemeClr val="bg1"/>
                </a:solidFill>
                <a:latin typeface="Corbel" pitchFamily="34" charset="0"/>
              </a:rPr>
              <a:t>Prodapt SA (Pty) Ltd.</a:t>
            </a:r>
          </a:p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Johannesburg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: No. 3, </a:t>
            </a:r>
          </a:p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3rd Avenue, Rivonia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+27 (0) 11 259 4000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+27 (0) 11 259 4111</a:t>
            </a:r>
          </a:p>
        </p:txBody>
      </p:sp>
      <p:sp>
        <p:nvSpPr>
          <p:cNvPr id="47" name="Rectangle 46"/>
          <p:cNvSpPr/>
          <p:nvPr userDrawn="1"/>
        </p:nvSpPr>
        <p:spPr>
          <a:xfrm>
            <a:off x="3805372" y="3456801"/>
            <a:ext cx="15712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Corbel" pitchFamily="34" charset="0"/>
              </a:rPr>
              <a:t>THE NETHERLANDS</a:t>
            </a:r>
          </a:p>
        </p:txBody>
      </p:sp>
      <p:sp>
        <p:nvSpPr>
          <p:cNvPr id="48" name="Rectangle 47"/>
          <p:cNvSpPr/>
          <p:nvPr userDrawn="1"/>
        </p:nvSpPr>
        <p:spPr>
          <a:xfrm>
            <a:off x="3805372" y="3704531"/>
            <a:ext cx="198582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900" b="1" dirty="0">
                <a:solidFill>
                  <a:schemeClr val="bg1"/>
                </a:solidFill>
                <a:latin typeface="Corbel" pitchFamily="34" charset="0"/>
              </a:rPr>
              <a:t>Prodapt Solutions Europe</a:t>
            </a:r>
          </a:p>
          <a:p>
            <a:r>
              <a:rPr lang="nl-NL" sz="800" b="1" dirty="0">
                <a:solidFill>
                  <a:schemeClr val="bg1"/>
                </a:solidFill>
                <a:latin typeface="Corbel" pitchFamily="34" charset="0"/>
              </a:rPr>
              <a:t>Amsterdam</a:t>
            </a:r>
            <a:r>
              <a:rPr lang="nl-NL" sz="800" dirty="0">
                <a:solidFill>
                  <a:schemeClr val="bg1"/>
                </a:solidFill>
                <a:latin typeface="Corbel" pitchFamily="34" charset="0"/>
              </a:rPr>
              <a:t>: Zekeringstraat 17A, 1014 BM</a:t>
            </a:r>
            <a:br>
              <a:rPr lang="nl-NL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nl-NL" sz="800" dirty="0">
                <a:solidFill>
                  <a:schemeClr val="bg1"/>
                </a:solidFill>
                <a:latin typeface="Corbel" pitchFamily="34" charset="0"/>
              </a:rPr>
              <a:t>Ph: +31 (0) 20 4895711</a:t>
            </a:r>
            <a:endParaRPr lang="en-IN" sz="8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49" name="Rectangle 48"/>
          <p:cNvSpPr/>
          <p:nvPr userDrawn="1"/>
        </p:nvSpPr>
        <p:spPr>
          <a:xfrm>
            <a:off x="3805372" y="4257897"/>
            <a:ext cx="17526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900" b="1" dirty="0">
                <a:solidFill>
                  <a:schemeClr val="bg1"/>
                </a:solidFill>
                <a:latin typeface="Corbel" pitchFamily="34" charset="0"/>
              </a:rPr>
              <a:t>Prodapt Consulting BV</a:t>
            </a:r>
          </a:p>
          <a:p>
            <a:r>
              <a:rPr lang="nl-NL" sz="800" b="1" dirty="0">
                <a:solidFill>
                  <a:schemeClr val="bg1"/>
                </a:solidFill>
                <a:latin typeface="Corbel" pitchFamily="34" charset="0"/>
              </a:rPr>
              <a:t>Rijswijk</a:t>
            </a:r>
            <a:r>
              <a:rPr lang="nl-NL" sz="800" dirty="0">
                <a:solidFill>
                  <a:schemeClr val="bg1"/>
                </a:solidFill>
                <a:latin typeface="Corbel" pitchFamily="34" charset="0"/>
              </a:rPr>
              <a:t>: De Bruyn Kopsstraat 14</a:t>
            </a:r>
            <a:br>
              <a:rPr lang="nl-NL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nl-NL" sz="800" dirty="0">
                <a:solidFill>
                  <a:schemeClr val="bg1"/>
                </a:solidFill>
                <a:latin typeface="Corbel" pitchFamily="34" charset="0"/>
              </a:rPr>
              <a:t>Ph: +31 (0) 70 4140722</a:t>
            </a:r>
          </a:p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+31 70 3030047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1983649" y="3461468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Corbel" pitchFamily="34" charset="0"/>
              </a:rPr>
              <a:t>UK</a:t>
            </a:r>
            <a:endParaRPr lang="en-IN" sz="1200" b="1" dirty="0">
              <a:latin typeface="Corbel" pitchFamily="34" charset="0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1984940" y="3701268"/>
            <a:ext cx="182506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b="1" dirty="0">
                <a:solidFill>
                  <a:schemeClr val="bg1"/>
                </a:solidFill>
                <a:latin typeface="Corbel" pitchFamily="34" charset="0"/>
              </a:rPr>
              <a:t>Prodapt Solutions Europe</a:t>
            </a:r>
          </a:p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London:</a:t>
            </a:r>
            <a:r>
              <a:rPr lang="en-IN" sz="800" b="1" baseline="0" dirty="0">
                <a:solidFill>
                  <a:schemeClr val="bg1"/>
                </a:solidFill>
                <a:latin typeface="Corbel" pitchFamily="34" charset="0"/>
              </a:rPr>
              <a:t> </a:t>
            </a:r>
            <a:r>
              <a:rPr lang="en-IN" sz="800" b="0" dirty="0">
                <a:solidFill>
                  <a:schemeClr val="bg1"/>
                </a:solidFill>
                <a:latin typeface="Corbel" pitchFamily="34" charset="0"/>
              </a:rPr>
              <a:t>Devonshire House, 60 Goswell Road, EC1M 7AD</a:t>
            </a:r>
          </a:p>
          <a:p>
            <a:r>
              <a:rPr lang="en-IN" sz="800" b="0" dirty="0">
                <a:solidFill>
                  <a:schemeClr val="bg1"/>
                </a:solidFill>
                <a:latin typeface="Corbel" pitchFamily="34" charset="0"/>
              </a:rPr>
              <a:t>Ph: +44 (0) 11 8900 1068</a:t>
            </a:r>
          </a:p>
          <a:p>
            <a:r>
              <a:rPr lang="en-IN" sz="800" b="0" dirty="0">
                <a:solidFill>
                  <a:schemeClr val="bg1"/>
                </a:solidFill>
                <a:latin typeface="Corbel" pitchFamily="34" charset="0"/>
              </a:rPr>
              <a:t>Fax: +44 (0) 11 8900 1069</a:t>
            </a:r>
            <a:endParaRPr lang="nl-NL" sz="800" b="0" dirty="0">
              <a:solidFill>
                <a:schemeClr val="bg1"/>
              </a:solidFill>
              <a:latin typeface="Corbel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775" y="1824724"/>
            <a:ext cx="673462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50" name="Rectangle 49"/>
          <p:cNvSpPr/>
          <p:nvPr userDrawn="1"/>
        </p:nvSpPr>
        <p:spPr>
          <a:xfrm>
            <a:off x="5267325" y="1776218"/>
            <a:ext cx="6190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Bengaluru</a:t>
            </a:r>
            <a:endParaRPr lang="en-IN" sz="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44610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96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666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19150"/>
            <a:ext cx="86106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1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2000" b="0" i="0" kern="1200" dirty="0">
          <a:solidFill>
            <a:schemeClr val="tx2"/>
          </a:solidFill>
          <a:latin typeface="Corbel" panose="020B0503020204020204" pitchFamily="34" charset="0"/>
          <a:ea typeface="+mj-ea"/>
          <a:cs typeface="Corbel" panose="020B05030202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lume.apache.org/" TargetMode="External"/><Relationship Id="rId2" Type="http://schemas.openxmlformats.org/officeDocument/2006/relationships/hyperlink" Target="http://hadooptutorial.info/apache-flume-install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3.gif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3.jpeg"/><Relationship Id="rId21" Type="http://schemas.openxmlformats.org/officeDocument/2006/relationships/image" Target="../media/image31.jpeg"/><Relationship Id="rId7" Type="http://schemas.openxmlformats.org/officeDocument/2006/relationships/image" Target="../media/image17.png"/><Relationship Id="rId12" Type="http://schemas.openxmlformats.org/officeDocument/2006/relationships/image" Target="../media/image22.jpeg"/><Relationship Id="rId17" Type="http://schemas.openxmlformats.org/officeDocument/2006/relationships/image" Target="../media/image27.jpeg"/><Relationship Id="rId25" Type="http://schemas.openxmlformats.org/officeDocument/2006/relationships/image" Target="../media/image35.png"/><Relationship Id="rId33" Type="http://schemas.openxmlformats.org/officeDocument/2006/relationships/image" Target="../media/image43.jpe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jpe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gif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5" Type="http://schemas.openxmlformats.org/officeDocument/2006/relationships/image" Target="../media/image15.jpeg"/><Relationship Id="rId15" Type="http://schemas.openxmlformats.org/officeDocument/2006/relationships/image" Target="../media/image25.png"/><Relationship Id="rId23" Type="http://schemas.openxmlformats.org/officeDocument/2006/relationships/image" Target="../media/image33.jpeg"/><Relationship Id="rId28" Type="http://schemas.openxmlformats.org/officeDocument/2006/relationships/image" Target="../media/image38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53.gif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495800" y="3790950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SzPct val="45000"/>
            </a:pPr>
            <a:r>
              <a:rPr lang="en-US" sz="1000" b="1" dirty="0">
                <a:solidFill>
                  <a:srgbClr val="3465A4"/>
                </a:solidFill>
                <a:latin typeface="Times New Roman" pitchFamily="18" charset="0"/>
                <a:ea typeface="Droid Sans Fallback"/>
                <a:cs typeface="Times New Roman" pitchFamily="18" charset="0"/>
              </a:rPr>
              <a:t>Versions</a:t>
            </a:r>
          </a:p>
          <a:p>
            <a:pPr marL="285750" indent="-285750">
              <a:lnSpc>
                <a:spcPct val="100000"/>
              </a:lnSpc>
              <a:buSzPct val="45000"/>
              <a:buFont typeface="Wingdings" pitchFamily="2" charset="2"/>
              <a:buChar char="q"/>
            </a:pPr>
            <a:r>
              <a:rPr lang="en-US" sz="1000" b="1" dirty="0">
                <a:solidFill>
                  <a:srgbClr val="000000"/>
                </a:solidFill>
                <a:latin typeface="Times New Roman" pitchFamily="18" charset="0"/>
                <a:ea typeface="Droid Sans Fallback"/>
                <a:cs typeface="Times New Roman" pitchFamily="18" charset="0"/>
              </a:rPr>
              <a:t>Current Version: </a:t>
            </a:r>
            <a:r>
              <a:rPr lang="en-US" sz="1000" dirty="0" smtClean="0">
                <a:solidFill>
                  <a:srgbClr val="000000"/>
                </a:solidFill>
                <a:latin typeface="Times New Roman" pitchFamily="18" charset="0"/>
                <a:ea typeface="Droid Sans Fallback"/>
                <a:cs typeface="Times New Roman" pitchFamily="18" charset="0"/>
              </a:rPr>
              <a:t>1.7.0 (</a:t>
            </a:r>
            <a:r>
              <a:rPr lang="en-IN" sz="1000" dirty="0" smtClean="0">
                <a:solidFill>
                  <a:srgbClr val="000000"/>
                </a:solidFill>
                <a:latin typeface="Times New Roman" pitchFamily="18" charset="0"/>
                <a:ea typeface="Droid Sans Fallback"/>
                <a:cs typeface="Times New Roman" pitchFamily="18" charset="0"/>
              </a:rPr>
              <a:t>Oct 17, </a:t>
            </a:r>
            <a:r>
              <a:rPr lang="en-IN" sz="1000" dirty="0">
                <a:solidFill>
                  <a:srgbClr val="000000"/>
                </a:solidFill>
                <a:latin typeface="Times New Roman" pitchFamily="18" charset="0"/>
                <a:ea typeface="Droid Sans Fallback"/>
                <a:cs typeface="Times New Roman" pitchFamily="18" charset="0"/>
              </a:rPr>
              <a:t>2016)</a:t>
            </a:r>
          </a:p>
          <a:p>
            <a:pPr marL="285750" indent="-285750">
              <a:lnSpc>
                <a:spcPct val="100000"/>
              </a:lnSpc>
              <a:buSzPct val="45000"/>
              <a:buFont typeface="Wingdings" pitchFamily="2" charset="2"/>
              <a:buChar char="q"/>
            </a:pPr>
            <a:r>
              <a:rPr lang="en-US" sz="1000" b="1" dirty="0">
                <a:solidFill>
                  <a:srgbClr val="000000"/>
                </a:solidFill>
                <a:latin typeface="Times New Roman" pitchFamily="18" charset="0"/>
                <a:ea typeface="Droid Sans Fallback"/>
                <a:cs typeface="Times New Roman" pitchFamily="18" charset="0"/>
              </a:rPr>
              <a:t>Version Used: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ea typeface="Droid Sans Fallback"/>
                <a:cs typeface="Times New Roman" pitchFamily="18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Times New Roman" pitchFamily="18" charset="0"/>
                <a:ea typeface="Droid Sans Fallback"/>
                <a:cs typeface="Times New Roman" pitchFamily="18" charset="0"/>
              </a:rPr>
              <a:t>1.5.2</a:t>
            </a:r>
            <a:endParaRPr lang="en-IN" sz="1000" dirty="0">
              <a:solidFill>
                <a:srgbClr val="000000"/>
              </a:solidFill>
              <a:latin typeface="Times New Roman" pitchFamily="18" charset="0"/>
              <a:ea typeface="Droid Sans Fallback"/>
              <a:cs typeface="Times New Roman" pitchFamily="18" charset="0"/>
            </a:endParaRPr>
          </a:p>
        </p:txBody>
      </p:sp>
      <p:sp>
        <p:nvSpPr>
          <p:cNvPr id="2" name="AutoShape 2" descr="Image result for apache flume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997964"/>
            <a:ext cx="320040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1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Limitations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381000" y="1733550"/>
            <a:ext cx="8305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large an event can be - for instance, it cannot be larger than what you can store in memory or on disk on a single machine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q"/>
            </a:pP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If you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are trying to do a single bulk load of data into a Hadoop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cluster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then Flume will still work, but it is probably overkill for your situation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q"/>
            </a:pP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probably won’t work well if you plant to change topologies every day, because reconfiguration takes some thought and overhead.</a:t>
            </a:r>
          </a:p>
        </p:txBody>
      </p:sp>
      <p:sp>
        <p:nvSpPr>
          <p:cNvPr id="5" name="AutoShape 2" descr="Image result for limita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7937"/>
            <a:ext cx="1235063" cy="1018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761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3465A4"/>
                </a:solidFill>
              </a:rPr>
              <a:t/>
            </a:r>
            <a:br>
              <a:rPr lang="en-IN" b="1" dirty="0">
                <a:solidFill>
                  <a:srgbClr val="3465A4"/>
                </a:solidFill>
              </a:rPr>
            </a:br>
            <a:r>
              <a:rPr lang="en-IN" b="1" dirty="0" smtClean="0">
                <a:solidFill>
                  <a:srgbClr val="3465A4"/>
                </a:solidFill>
              </a:rPr>
              <a:t>Installation </a:t>
            </a:r>
            <a:r>
              <a:rPr lang="en-IN" b="1" dirty="0">
                <a:solidFill>
                  <a:srgbClr val="3465A4"/>
                </a:solidFill>
              </a:rPr>
              <a:t>procedure</a:t>
            </a: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installation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Flume 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Ubuntu, follow the below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document: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  <a:hlinkClick r:id="rId2"/>
              </a:rPr>
              <a:t>http://hadooptutorial.info/apache-flume-installation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  <a:hlinkClick r:id="rId2"/>
              </a:rPr>
              <a:t>/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Official Site 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hlinkClick r:id="rId3"/>
              </a:rPr>
              <a:t>https://flume.apache.org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  <a:t>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047750"/>
            <a:ext cx="13525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4" descr="Image result for official si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800350"/>
            <a:ext cx="26765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23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 Yourself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47700"/>
            <a:ext cx="4114800" cy="4057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i="1" dirty="0" smtClean="0">
                <a:latin typeface="Times New Roman" pitchFamily="18" charset="0"/>
                <a:cs typeface="Times New Roman" pitchFamily="18" charset="0"/>
              </a:rPr>
              <a:t>Answer </a:t>
            </a:r>
            <a:r>
              <a:rPr lang="en-US" sz="1400" b="1" i="1" dirty="0">
                <a:latin typeface="Times New Roman" pitchFamily="18" charset="0"/>
                <a:cs typeface="Times New Roman" pitchFamily="18" charset="0"/>
              </a:rPr>
              <a:t>the following questions</a:t>
            </a:r>
            <a:r>
              <a:rPr lang="en-US" sz="1400" b="1" i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2"/>
              </a:buBlip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2"/>
              </a:buBlip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What does an agent include?</a:t>
            </a:r>
          </a:p>
          <a:p>
            <a:pPr>
              <a:buBlip>
                <a:blip r:embed="rId2"/>
              </a:buBlip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                </a:t>
            </a:r>
          </a:p>
          <a:p>
            <a:pPr marL="0" indent="0">
              <a:buNone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2"/>
              </a:buBlip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2"/>
              </a:buBlip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2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25" y="57150"/>
            <a:ext cx="20097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utoShape 2" descr="Image result for answ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4724400" y="3105150"/>
            <a:ext cx="3962400" cy="838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Yes, it supports multiplexing flow. The event flows from one source to multiple channels &amp; multiple destinations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770" y="3307249"/>
            <a:ext cx="527404" cy="527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381000" y="1504950"/>
            <a:ext cx="3962400" cy="838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An Agent includes – Source, Channel, Sink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70" y="1660348"/>
            <a:ext cx="527404" cy="527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ounded Rectangle 16"/>
          <p:cNvSpPr/>
          <p:nvPr/>
        </p:nvSpPr>
        <p:spPr>
          <a:xfrm>
            <a:off x="398158" y="3103697"/>
            <a:ext cx="3962400" cy="838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 smtClean="0"/>
          </a:p>
          <a:p>
            <a:endParaRPr lang="en-IN" dirty="0"/>
          </a:p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           ​Memory is faster however has the risk of data loss</a:t>
            </a:r>
            <a:br>
              <a:rPr lang="en-IN" sz="1200" dirty="0" smtClean="0">
                <a:latin typeface="Times New Roman" pitchFamily="18" charset="0"/>
                <a:cs typeface="Times New Roman" pitchFamily="18" charset="0"/>
              </a:rPr>
            </a:br>
            <a:endParaRPr lang="en-IN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/>
              <a:t/>
            </a:r>
            <a:br>
              <a:rPr lang="en-IN" dirty="0"/>
            </a:b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28" y="3305796"/>
            <a:ext cx="527404" cy="527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 descr="C:\Program Files (x86)\Microsoft Office\MEDIA\OFFICE14\Bullets\BD10263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959" y="2792631"/>
            <a:ext cx="118078" cy="11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Program Files (x86)\Microsoft Office\MEDIA\OFFICE14\Bullets\BD10263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03611"/>
            <a:ext cx="118078" cy="11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65358" y="2724150"/>
            <a:ext cx="432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Can flume distribute data to multiple destinations?</a:t>
            </a:r>
            <a:endParaRPr lang="en-IN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09600" y="2724150"/>
            <a:ext cx="432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Which channel is faster – Memory, File, JDBC?</a:t>
            </a:r>
            <a:endParaRPr lang="en-IN" sz="1200" dirty="0"/>
          </a:p>
        </p:txBody>
      </p:sp>
      <p:sp>
        <p:nvSpPr>
          <p:cNvPr id="10" name="Rectangle 9"/>
          <p:cNvSpPr/>
          <p:nvPr/>
        </p:nvSpPr>
        <p:spPr>
          <a:xfrm>
            <a:off x="4648200" y="11239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>
                <a:latin typeface="Times New Roman" pitchFamily="18" charset="0"/>
                <a:cs typeface="Times New Roman" pitchFamily="18" charset="0"/>
              </a:rPr>
              <a:t>Can I run two instances of the 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flume on </a:t>
            </a:r>
            <a:r>
              <a:rPr lang="en-IN" sz="1200" dirty="0">
                <a:latin typeface="Times New Roman" pitchFamily="18" charset="0"/>
                <a:cs typeface="Times New Roman" pitchFamily="18" charset="0"/>
              </a:rPr>
              <a:t>the same machine?</a:t>
            </a:r>
          </a:p>
        </p:txBody>
      </p:sp>
      <p:pic>
        <p:nvPicPr>
          <p:cNvPr id="26" name="Picture 4" descr="C:\Program Files (x86)\Microsoft Office\MEDIA\OFFICE14\Bullets\BD10263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200150"/>
            <a:ext cx="118078" cy="11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ounded Rectangle 26"/>
          <p:cNvSpPr/>
          <p:nvPr/>
        </p:nvSpPr>
        <p:spPr>
          <a:xfrm>
            <a:off x="4724400" y="1504950"/>
            <a:ext cx="3962400" cy="838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Yes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it is possible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770" y="1707049"/>
            <a:ext cx="527404" cy="527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930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  <p:bldP spid="8" grpId="0"/>
      <p:bldP spid="30" grpId="0"/>
      <p:bldP spid="10" grpId="0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Wingdings" pitchFamily="2" charset="2"/>
              <a:buChar char="ü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Install Flume</a:t>
            </a:r>
          </a:p>
          <a:p>
            <a:pPr marL="0" indent="0" fontAlgn="base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Font typeface="Wingdings" pitchFamily="2" charset="2"/>
              <a:buChar char="ü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Configure the flume agent as follows:</a:t>
            </a:r>
          </a:p>
          <a:p>
            <a:pPr fontAlgn="base">
              <a:buFont typeface="Wingdings" pitchFamily="2" charset="2"/>
              <a:buChar char="ü"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00050" lvl="1" indent="0" fontAlgn="base">
              <a:buNone/>
            </a:pPr>
            <a:r>
              <a:rPr lang="en-US" sz="1200" b="1" u="sng" dirty="0" smtClean="0">
                <a:latin typeface="Times New Roman" pitchFamily="18" charset="0"/>
                <a:cs typeface="Times New Roman" pitchFamily="18" charset="0"/>
              </a:rPr>
              <a:t>Agent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HTTP Source</a:t>
            </a:r>
          </a:p>
          <a:p>
            <a:pPr marL="400050" lvl="1" indent="0" fontAlgn="base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Memory Channel</a:t>
            </a:r>
          </a:p>
          <a:p>
            <a:pPr marL="400050" lvl="1" indent="0" fontAlgn="base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HDFS Sink</a:t>
            </a:r>
          </a:p>
          <a:p>
            <a:pPr fontAlgn="base">
              <a:buFont typeface="Wingdings" pitchFamily="2" charset="2"/>
              <a:buChar char="ü"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Font typeface="Wingdings" pitchFamily="2" charset="2"/>
              <a:buChar char="ü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Place the below JSON data into HDFS</a:t>
            </a:r>
          </a:p>
          <a:p>
            <a:pPr marL="0" indent="0" fontAlgn="base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207249"/>
              </p:ext>
            </p:extLst>
          </p:nvPr>
        </p:nvGraphicFramePr>
        <p:xfrm>
          <a:off x="1676400" y="333375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2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333750"/>
                        <a:ext cx="9144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100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490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4586"/>
                </a:solidFill>
              </a:rPr>
              <a:t>Agenda</a:t>
            </a:r>
            <a:endParaRPr lang="en-US" b="1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2511991"/>
              </p:ext>
            </p:extLst>
          </p:nvPr>
        </p:nvGraphicFramePr>
        <p:xfrm>
          <a:off x="990600" y="1047750"/>
          <a:ext cx="74676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70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Big Data Ecosystem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819150"/>
            <a:ext cx="86106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mtClean="0"/>
              <a:t> </a:t>
            </a:r>
            <a:endParaRPr lang="en-IN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4377017" y="4980509"/>
            <a:ext cx="381000" cy="143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7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371600" y="1962150"/>
            <a:ext cx="6273357" cy="430938"/>
            <a:chOff x="228600" y="2160132"/>
            <a:chExt cx="8616871" cy="813486"/>
          </a:xfrm>
        </p:grpSpPr>
        <p:grpSp>
          <p:nvGrpSpPr>
            <p:cNvPr id="8" name="Group 7"/>
            <p:cNvGrpSpPr/>
            <p:nvPr/>
          </p:nvGrpSpPr>
          <p:grpSpPr>
            <a:xfrm>
              <a:off x="438241" y="2160132"/>
              <a:ext cx="8407230" cy="813486"/>
              <a:chOff x="567636" y="1219200"/>
              <a:chExt cx="8407230" cy="941172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567636" y="1219200"/>
                <a:ext cx="8407230" cy="941172"/>
                <a:chOff x="567636" y="2449518"/>
                <a:chExt cx="8407230" cy="941172"/>
              </a:xfrm>
            </p:grpSpPr>
            <p:sp>
              <p:nvSpPr>
                <p:cNvPr id="25" name="Rounded Rectangle 24"/>
                <p:cNvSpPr/>
                <p:nvPr/>
              </p:nvSpPr>
              <p:spPr>
                <a:xfrm>
                  <a:off x="1583466" y="2465994"/>
                  <a:ext cx="7391400" cy="914400"/>
                </a:xfrm>
                <a:prstGeom prst="roundRect">
                  <a:avLst/>
                </a:prstGeom>
                <a:no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567636" y="2449518"/>
                  <a:ext cx="1304154" cy="94117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 sz="800" b="1" dirty="0"/>
                </a:p>
              </p:txBody>
            </p:sp>
          </p:grpSp>
          <p:cxnSp>
            <p:nvCxnSpPr>
              <p:cNvPr id="24" name="Straight Connector 23"/>
              <p:cNvCxnSpPr/>
              <p:nvPr/>
            </p:nvCxnSpPr>
            <p:spPr>
              <a:xfrm>
                <a:off x="567636" y="1905000"/>
                <a:ext cx="130415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228600" y="2703336"/>
              <a:ext cx="18402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Data Processing</a:t>
              </a:r>
              <a:endParaRPr lang="en-US" sz="10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pic>
          <p:nvPicPr>
            <p:cNvPr id="10" name="Picture 8" descr="http://neobuzz.net/template2/img/web-stats-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862" y="2225995"/>
              <a:ext cx="731520" cy="47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2080405" y="2270495"/>
              <a:ext cx="999354" cy="592760"/>
              <a:chOff x="2080405" y="2270495"/>
              <a:chExt cx="999354" cy="592760"/>
            </a:xfrm>
            <a:noFill/>
          </p:grpSpPr>
          <p:sp>
            <p:nvSpPr>
              <p:cNvPr id="21" name="Rounded Rectangle 20"/>
              <p:cNvSpPr>
                <a:spLocks/>
              </p:cNvSpPr>
              <p:nvPr/>
            </p:nvSpPr>
            <p:spPr>
              <a:xfrm>
                <a:off x="2080405" y="2270495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1"/>
              <a:lstStyle/>
              <a:p>
                <a:pPr algn="ctr"/>
                <a:endParaRPr lang="en-US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2" name="Picture 2" descr="D:\Reading Materials\Hadoop2\M2M\TPR\Images\FW hadoop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234514" y="2336491"/>
                <a:ext cx="682424" cy="512082"/>
              </a:xfrm>
              <a:prstGeom prst="rect">
                <a:avLst/>
              </a:prstGeom>
              <a:grpFill/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3432955" y="2270495"/>
              <a:ext cx="999354" cy="592760"/>
              <a:chOff x="3432955" y="2270495"/>
              <a:chExt cx="999354" cy="592760"/>
            </a:xfrm>
            <a:noFill/>
          </p:grpSpPr>
          <p:sp>
            <p:nvSpPr>
              <p:cNvPr id="19" name="Rounded Rectangle 18"/>
              <p:cNvSpPr>
                <a:spLocks/>
              </p:cNvSpPr>
              <p:nvPr/>
            </p:nvSpPr>
            <p:spPr>
              <a:xfrm>
                <a:off x="3432955" y="2270495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0" name="Picture 7" descr="D:\Reading Materials\Hadoop2\M2M\TPR\Images\FW spark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670268" y="2392880"/>
                <a:ext cx="587730" cy="347990"/>
              </a:xfrm>
              <a:prstGeom prst="rect">
                <a:avLst/>
              </a:prstGeom>
              <a:grpFill/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4785505" y="2270495"/>
              <a:ext cx="999354" cy="592760"/>
              <a:chOff x="4785505" y="2270495"/>
              <a:chExt cx="999354" cy="592760"/>
            </a:xfrm>
            <a:noFill/>
          </p:grpSpPr>
          <p:sp>
            <p:nvSpPr>
              <p:cNvPr id="17" name="Rounded Rectangle 16"/>
              <p:cNvSpPr>
                <a:spLocks/>
              </p:cNvSpPr>
              <p:nvPr/>
            </p:nvSpPr>
            <p:spPr>
              <a:xfrm>
                <a:off x="4785505" y="2270495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50" b="1" dirty="0" smtClean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8" name="Picture 9" descr="D:\Reading Materials\Hadoop2\M2M\TPR\Images\FW storm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930582" y="2422979"/>
                <a:ext cx="673861" cy="277224"/>
              </a:xfrm>
              <a:prstGeom prst="rect">
                <a:avLst/>
              </a:prstGeom>
              <a:grpFill/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6138054" y="2270495"/>
              <a:ext cx="1100945" cy="592760"/>
              <a:chOff x="6138054" y="2270495"/>
              <a:chExt cx="1100945" cy="592760"/>
            </a:xfrm>
            <a:noFill/>
          </p:grpSpPr>
          <p:sp>
            <p:nvSpPr>
              <p:cNvPr id="15" name="Rounded Rectangle 14"/>
              <p:cNvSpPr>
                <a:spLocks/>
              </p:cNvSpPr>
              <p:nvPr/>
            </p:nvSpPr>
            <p:spPr>
              <a:xfrm>
                <a:off x="6138054" y="2270495"/>
                <a:ext cx="1100945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6" name="Picture 2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2385" y="2433308"/>
                <a:ext cx="855024" cy="307562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27" name="Group 26"/>
          <p:cNvGrpSpPr/>
          <p:nvPr/>
        </p:nvGrpSpPr>
        <p:grpSpPr>
          <a:xfrm>
            <a:off x="1489808" y="1276350"/>
            <a:ext cx="6183022" cy="430938"/>
            <a:chOff x="380360" y="1295400"/>
            <a:chExt cx="8465111" cy="813486"/>
          </a:xfrm>
        </p:grpSpPr>
        <p:grpSp>
          <p:nvGrpSpPr>
            <p:cNvPr id="28" name="Group 27"/>
            <p:cNvGrpSpPr/>
            <p:nvPr/>
          </p:nvGrpSpPr>
          <p:grpSpPr>
            <a:xfrm>
              <a:off x="438241" y="1295400"/>
              <a:ext cx="8407230" cy="813486"/>
              <a:chOff x="567636" y="1219200"/>
              <a:chExt cx="8407230" cy="941172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567636" y="1219200"/>
                <a:ext cx="8407230" cy="941172"/>
                <a:chOff x="567636" y="2449518"/>
                <a:chExt cx="8407230" cy="941172"/>
              </a:xfrm>
            </p:grpSpPr>
            <p:sp>
              <p:nvSpPr>
                <p:cNvPr id="45" name="Rounded Rectangle 44"/>
                <p:cNvSpPr/>
                <p:nvPr/>
              </p:nvSpPr>
              <p:spPr>
                <a:xfrm>
                  <a:off x="1583466" y="2465994"/>
                  <a:ext cx="7391400" cy="914400"/>
                </a:xfrm>
                <a:prstGeom prst="roundRect">
                  <a:avLst/>
                </a:prstGeom>
                <a:no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567636" y="2449518"/>
                  <a:ext cx="1304154" cy="94117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 sz="800" b="1" dirty="0"/>
                </a:p>
              </p:txBody>
            </p:sp>
          </p:grpSp>
          <p:cxnSp>
            <p:nvCxnSpPr>
              <p:cNvPr id="44" name="Straight Connector 43"/>
              <p:cNvCxnSpPr/>
              <p:nvPr/>
            </p:nvCxnSpPr>
            <p:spPr>
              <a:xfrm>
                <a:off x="567636" y="1905000"/>
                <a:ext cx="130415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380360" y="1817972"/>
              <a:ext cx="13967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4">
                      <a:lumMod val="50000"/>
                    </a:schemeClr>
                  </a:solidFill>
                </a:rPr>
                <a:t>Data Store</a:t>
              </a:r>
              <a:endParaRPr lang="en-US" sz="10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080405" y="1433385"/>
              <a:ext cx="999354" cy="592760"/>
              <a:chOff x="2080405" y="1433385"/>
              <a:chExt cx="999354" cy="592760"/>
            </a:xfrm>
            <a:noFill/>
          </p:grpSpPr>
          <p:sp>
            <p:nvSpPr>
              <p:cNvPr id="41" name="Rounded Rectangle 40"/>
              <p:cNvSpPr>
                <a:spLocks/>
              </p:cNvSpPr>
              <p:nvPr/>
            </p:nvSpPr>
            <p:spPr>
              <a:xfrm>
                <a:off x="2080405" y="1433385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1"/>
              <a:lstStyle/>
              <a:p>
                <a:pPr algn="ctr"/>
                <a:endParaRPr lang="en-IN" sz="1050" b="1" dirty="0" smtClean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algn="ctr"/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42" name="Picture 10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6406" y="1565893"/>
                <a:ext cx="764045" cy="357534"/>
              </a:xfrm>
              <a:prstGeom prst="rect">
                <a:avLst/>
              </a:prstGeom>
              <a:grpFill/>
              <a:ln>
                <a:noFill/>
              </a:ln>
              <a:effectLst/>
              <a:extLst/>
            </p:spPr>
          </p:pic>
        </p:grpSp>
        <p:grpSp>
          <p:nvGrpSpPr>
            <p:cNvPr id="31" name="Group 30"/>
            <p:cNvGrpSpPr/>
            <p:nvPr/>
          </p:nvGrpSpPr>
          <p:grpSpPr>
            <a:xfrm>
              <a:off x="3432955" y="1405763"/>
              <a:ext cx="999354" cy="592760"/>
              <a:chOff x="3432955" y="1405763"/>
              <a:chExt cx="999354" cy="592760"/>
            </a:xfrm>
            <a:noFill/>
          </p:grpSpPr>
          <p:sp>
            <p:nvSpPr>
              <p:cNvPr id="39" name="Rounded Rectangle 38"/>
              <p:cNvSpPr>
                <a:spLocks/>
              </p:cNvSpPr>
              <p:nvPr/>
            </p:nvSpPr>
            <p:spPr>
              <a:xfrm>
                <a:off x="3432955" y="1405763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1"/>
              <a:lstStyle/>
              <a:p>
                <a:pPr algn="ctr"/>
                <a:endParaRPr lang="en-US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40" name="Picture 7"/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0024" y="1576804"/>
                <a:ext cx="748569" cy="29675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2" name="Group 31"/>
            <p:cNvGrpSpPr/>
            <p:nvPr/>
          </p:nvGrpSpPr>
          <p:grpSpPr>
            <a:xfrm>
              <a:off x="6138055" y="1405763"/>
              <a:ext cx="999354" cy="592760"/>
              <a:chOff x="6138055" y="1405763"/>
              <a:chExt cx="999354" cy="592760"/>
            </a:xfrm>
            <a:noFill/>
          </p:grpSpPr>
          <p:sp>
            <p:nvSpPr>
              <p:cNvPr id="37" name="Rounded Rectangle 36"/>
              <p:cNvSpPr>
                <a:spLocks/>
              </p:cNvSpPr>
              <p:nvPr/>
            </p:nvSpPr>
            <p:spPr>
              <a:xfrm>
                <a:off x="6138055" y="1405763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1"/>
              <a:lstStyle/>
              <a:p>
                <a:pPr algn="ctr"/>
                <a:endParaRPr lang="en-US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38" name="Picture 3" descr="D:\Reading Materials\Hadoop2\M2M\TPR\Images\DB cassandra.jpg"/>
              <p:cNvPicPr>
                <a:picLocks noChangeAspect="1" noChangeArrowheads="1"/>
              </p:cNvPicPr>
              <p:nvPr/>
            </p:nvPicPr>
            <p:blipFill>
              <a:blip r:embed="rId9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203944" y="1582218"/>
                <a:ext cx="892956" cy="254271"/>
              </a:xfrm>
              <a:prstGeom prst="rect">
                <a:avLst/>
              </a:prstGeom>
              <a:grpFill/>
            </p:spPr>
          </p:pic>
        </p:grpSp>
        <p:grpSp>
          <p:nvGrpSpPr>
            <p:cNvPr id="33" name="Group 32"/>
            <p:cNvGrpSpPr/>
            <p:nvPr/>
          </p:nvGrpSpPr>
          <p:grpSpPr>
            <a:xfrm>
              <a:off x="4785505" y="1405763"/>
              <a:ext cx="999354" cy="592760"/>
              <a:chOff x="4785505" y="1405763"/>
              <a:chExt cx="999354" cy="592760"/>
            </a:xfrm>
            <a:noFill/>
          </p:grpSpPr>
          <p:sp>
            <p:nvSpPr>
              <p:cNvPr id="35" name="Rounded Rectangle 34"/>
              <p:cNvSpPr>
                <a:spLocks/>
              </p:cNvSpPr>
              <p:nvPr/>
            </p:nvSpPr>
            <p:spPr>
              <a:xfrm>
                <a:off x="4785505" y="1405763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1"/>
              <a:lstStyle/>
              <a:p>
                <a:pPr algn="ctr"/>
                <a:endParaRPr lang="en-IN" sz="1050" b="1" dirty="0" smtClean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36" name="Picture 8" descr="D:\Reading Materials\Hadoop2\M2M\TPR\Images\DB mongodb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831068" y="1565892"/>
                <a:ext cx="911688" cy="297553"/>
              </a:xfrm>
              <a:prstGeom prst="rect">
                <a:avLst/>
              </a:prstGeom>
              <a:grpFill/>
            </p:spPr>
          </p:pic>
        </p:grpSp>
        <p:pic>
          <p:nvPicPr>
            <p:cNvPr id="34" name="Picture 9" descr="http://gestisoft.com/wp-content/uploads/2013/05/data_extracting.gi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944" y="1377670"/>
              <a:ext cx="809624" cy="485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/>
          <p:cNvGrpSpPr/>
          <p:nvPr/>
        </p:nvGrpSpPr>
        <p:grpSpPr>
          <a:xfrm>
            <a:off x="1377916" y="3181350"/>
            <a:ext cx="6330607" cy="430938"/>
            <a:chOff x="228600" y="3024866"/>
            <a:chExt cx="8616786" cy="915894"/>
          </a:xfrm>
        </p:grpSpPr>
        <p:grpSp>
          <p:nvGrpSpPr>
            <p:cNvPr id="48" name="Group 47"/>
            <p:cNvGrpSpPr/>
            <p:nvPr/>
          </p:nvGrpSpPr>
          <p:grpSpPr>
            <a:xfrm>
              <a:off x="438156" y="3024866"/>
              <a:ext cx="8407230" cy="857936"/>
              <a:chOff x="567636" y="1219200"/>
              <a:chExt cx="8407230" cy="941172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567636" y="1219200"/>
                <a:ext cx="8407230" cy="941172"/>
                <a:chOff x="567636" y="2449518"/>
                <a:chExt cx="8407230" cy="941172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1583466" y="2465994"/>
                  <a:ext cx="7391400" cy="914400"/>
                </a:xfrm>
                <a:prstGeom prst="roundRect">
                  <a:avLst/>
                </a:prstGeom>
                <a:no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>
                <a:xfrm>
                  <a:off x="567636" y="2449518"/>
                  <a:ext cx="1304154" cy="94117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 sz="700" b="1" dirty="0"/>
                </a:p>
              </p:txBody>
            </p:sp>
          </p:grpSp>
          <p:cxnSp>
            <p:nvCxnSpPr>
              <p:cNvPr id="64" name="Straight Connector 63"/>
              <p:cNvCxnSpPr/>
              <p:nvPr/>
            </p:nvCxnSpPr>
            <p:spPr>
              <a:xfrm>
                <a:off x="567636" y="1905000"/>
                <a:ext cx="130415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228600" y="3607563"/>
              <a:ext cx="1676400" cy="33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4">
                      <a:lumMod val="50000"/>
                    </a:schemeClr>
                  </a:solidFill>
                </a:rPr>
                <a:t>Data Services</a:t>
              </a:r>
              <a:endParaRPr lang="en-US" sz="9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2068899" y="3143307"/>
              <a:ext cx="996696" cy="625149"/>
              <a:chOff x="2068899" y="3143307"/>
              <a:chExt cx="996696" cy="625149"/>
            </a:xfrm>
            <a:noFill/>
          </p:grpSpPr>
          <p:sp>
            <p:nvSpPr>
              <p:cNvPr id="61" name="Rounded Rectangle 60"/>
              <p:cNvSpPr>
                <a:spLocks/>
              </p:cNvSpPr>
              <p:nvPr/>
            </p:nvSpPr>
            <p:spPr>
              <a:xfrm>
                <a:off x="2068899" y="3143307"/>
                <a:ext cx="996696" cy="625149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2" name="Picture 9" descr="D:\Reading Materials\Hadoop2\M2M\TPR\Images\MR hive.jpg"/>
              <p:cNvPicPr>
                <a:picLocks noChangeAspect="1" noChangeArrowheads="1"/>
              </p:cNvPicPr>
              <p:nvPr/>
            </p:nvPicPr>
            <p:blipFill>
              <a:blip r:embed="rId1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321347" y="3203526"/>
                <a:ext cx="476462" cy="512206"/>
              </a:xfrm>
              <a:prstGeom prst="rect">
                <a:avLst/>
              </a:prstGeom>
              <a:grpFill/>
            </p:spPr>
          </p:pic>
        </p:grpSp>
        <p:grpSp>
          <p:nvGrpSpPr>
            <p:cNvPr id="51" name="Group 50"/>
            <p:cNvGrpSpPr/>
            <p:nvPr/>
          </p:nvGrpSpPr>
          <p:grpSpPr>
            <a:xfrm>
              <a:off x="3426355" y="3143307"/>
              <a:ext cx="996696" cy="625149"/>
              <a:chOff x="3426355" y="3143307"/>
              <a:chExt cx="996696" cy="625149"/>
            </a:xfrm>
            <a:noFill/>
          </p:grpSpPr>
          <p:sp>
            <p:nvSpPr>
              <p:cNvPr id="59" name="Rounded Rectangle 58"/>
              <p:cNvSpPr>
                <a:spLocks/>
              </p:cNvSpPr>
              <p:nvPr/>
            </p:nvSpPr>
            <p:spPr>
              <a:xfrm>
                <a:off x="3426355" y="3143307"/>
                <a:ext cx="996696" cy="625149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0" name="Picture 5" descr="D:\Reading Materials\Hadoop2\M2M\TPR\Images\ST sqoop.jpeg"/>
              <p:cNvPicPr>
                <a:picLocks noChangeAspect="1" noChangeArrowheads="1"/>
              </p:cNvPicPr>
              <p:nvPr/>
            </p:nvPicPr>
            <p:blipFill>
              <a:blip r:embed="rId1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577883" y="3306110"/>
                <a:ext cx="693639" cy="325311"/>
              </a:xfrm>
              <a:prstGeom prst="rect">
                <a:avLst/>
              </a:prstGeom>
              <a:grpFill/>
            </p:spPr>
          </p:pic>
        </p:grpSp>
        <p:grpSp>
          <p:nvGrpSpPr>
            <p:cNvPr id="52" name="Group 51"/>
            <p:cNvGrpSpPr/>
            <p:nvPr/>
          </p:nvGrpSpPr>
          <p:grpSpPr>
            <a:xfrm>
              <a:off x="4792883" y="3143307"/>
              <a:ext cx="996696" cy="625149"/>
              <a:chOff x="4792883" y="3143307"/>
              <a:chExt cx="996696" cy="625149"/>
            </a:xfrm>
            <a:noFill/>
          </p:grpSpPr>
          <p:sp>
            <p:nvSpPr>
              <p:cNvPr id="57" name="Rounded Rectangle 56"/>
              <p:cNvSpPr>
                <a:spLocks/>
              </p:cNvSpPr>
              <p:nvPr/>
            </p:nvSpPr>
            <p:spPr>
              <a:xfrm>
                <a:off x="4792883" y="3143307"/>
                <a:ext cx="996696" cy="625149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50" b="1" dirty="0" smtClean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58" name="Picture 3"/>
              <p:cNvPicPr>
                <a:picLocks noChangeAspect="1" noChangeArrowheads="1"/>
              </p:cNvPicPr>
              <p:nvPr/>
            </p:nvPicPr>
            <p:blipFill>
              <a:blip r:embed="rId1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8873" y="3330824"/>
                <a:ext cx="844716" cy="274225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53" name="Picture 6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464" y="3122852"/>
              <a:ext cx="871538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4" name="Group 53"/>
            <p:cNvGrpSpPr/>
            <p:nvPr/>
          </p:nvGrpSpPr>
          <p:grpSpPr>
            <a:xfrm>
              <a:off x="6139456" y="3143307"/>
              <a:ext cx="1755693" cy="625149"/>
              <a:chOff x="6139456" y="3143307"/>
              <a:chExt cx="1755693" cy="625149"/>
            </a:xfrm>
            <a:noFill/>
          </p:grpSpPr>
          <p:sp>
            <p:nvSpPr>
              <p:cNvPr id="55" name="Rounded Rectangle 54"/>
              <p:cNvSpPr>
                <a:spLocks/>
              </p:cNvSpPr>
              <p:nvPr/>
            </p:nvSpPr>
            <p:spPr>
              <a:xfrm>
                <a:off x="6139456" y="3143307"/>
                <a:ext cx="996696" cy="625149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56" name="Picture 11" descr="http://1.bp.blogspot.com/-YO2oRVpyzIk/VdIqwY5rCkI/AAAAAAAAAfI/RFr-iwRimbQ/s1600/zeppelin-bl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6260" y="3186817"/>
                <a:ext cx="498889" cy="498888"/>
              </a:xfrm>
              <a:prstGeom prst="rect">
                <a:avLst/>
              </a:prstGeom>
              <a:grpFill/>
              <a:extLst/>
            </p:spPr>
          </p:pic>
        </p:grpSp>
      </p:grpSp>
      <p:grpSp>
        <p:nvGrpSpPr>
          <p:cNvPr id="67" name="Group 66"/>
          <p:cNvGrpSpPr/>
          <p:nvPr/>
        </p:nvGrpSpPr>
        <p:grpSpPr>
          <a:xfrm>
            <a:off x="1489808" y="666750"/>
            <a:ext cx="6183022" cy="430938"/>
            <a:chOff x="406406" y="3276600"/>
            <a:chExt cx="8438980" cy="813486"/>
          </a:xfrm>
        </p:grpSpPr>
        <p:grpSp>
          <p:nvGrpSpPr>
            <p:cNvPr id="68" name="Group 67"/>
            <p:cNvGrpSpPr/>
            <p:nvPr/>
          </p:nvGrpSpPr>
          <p:grpSpPr>
            <a:xfrm>
              <a:off x="438156" y="3276600"/>
              <a:ext cx="8407230" cy="813486"/>
              <a:chOff x="567636" y="1219200"/>
              <a:chExt cx="8407230" cy="941172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567636" y="1219200"/>
                <a:ext cx="8407230" cy="941172"/>
                <a:chOff x="567636" y="2449518"/>
                <a:chExt cx="8407230" cy="941172"/>
              </a:xfrm>
            </p:grpSpPr>
            <p:sp>
              <p:nvSpPr>
                <p:cNvPr id="79" name="Rounded Rectangle 78"/>
                <p:cNvSpPr/>
                <p:nvPr/>
              </p:nvSpPr>
              <p:spPr>
                <a:xfrm>
                  <a:off x="1583466" y="2465994"/>
                  <a:ext cx="7391400" cy="914400"/>
                </a:xfrm>
                <a:prstGeom prst="roundRect">
                  <a:avLst/>
                </a:prstGeom>
                <a:no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80" name="Rounded Rectangle 79"/>
                <p:cNvSpPr/>
                <p:nvPr/>
              </p:nvSpPr>
              <p:spPr>
                <a:xfrm>
                  <a:off x="567636" y="2449518"/>
                  <a:ext cx="1304154" cy="94117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 sz="700" b="1" dirty="0"/>
                </a:p>
              </p:txBody>
            </p:sp>
          </p:grpSp>
          <p:cxnSp>
            <p:nvCxnSpPr>
              <p:cNvPr id="78" name="Straight Connector 77"/>
              <p:cNvCxnSpPr/>
              <p:nvPr/>
            </p:nvCxnSpPr>
            <p:spPr>
              <a:xfrm>
                <a:off x="567636" y="1905000"/>
                <a:ext cx="130415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/>
            <p:cNvSpPr txBox="1"/>
            <p:nvPr/>
          </p:nvSpPr>
          <p:spPr>
            <a:xfrm>
              <a:off x="406406" y="3813415"/>
              <a:ext cx="13967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4">
                      <a:lumMod val="50000"/>
                    </a:schemeClr>
                  </a:solidFill>
                </a:rPr>
                <a:t>Streaming Engines</a:t>
              </a:r>
              <a:endParaRPr lang="en-US" sz="10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75" name="Rounded Rectangle 74"/>
            <p:cNvSpPr>
              <a:spLocks/>
            </p:cNvSpPr>
            <p:nvPr/>
          </p:nvSpPr>
          <p:spPr>
            <a:xfrm>
              <a:off x="2080319" y="3386963"/>
              <a:ext cx="999354" cy="592760"/>
            </a:xfrm>
            <a:prstGeom prst="roundRect">
              <a:avLst/>
            </a:prstGeom>
            <a:no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IN" sz="105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32870" y="3386963"/>
              <a:ext cx="999354" cy="592760"/>
              <a:chOff x="3432870" y="4044412"/>
              <a:chExt cx="999354" cy="592760"/>
            </a:xfrm>
            <a:noFill/>
          </p:grpSpPr>
          <p:sp>
            <p:nvSpPr>
              <p:cNvPr id="73" name="Rounded Rectangle 72"/>
              <p:cNvSpPr>
                <a:spLocks/>
              </p:cNvSpPr>
              <p:nvPr/>
            </p:nvSpPr>
            <p:spPr>
              <a:xfrm>
                <a:off x="3432870" y="4044412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74" name="Picture 3" descr="D:\Reading Materials\Hadoop2\M2M\TPR\Images\ST kafka.jpg"/>
              <p:cNvPicPr>
                <a:picLocks noChangeAspect="1" noChangeArrowheads="1"/>
              </p:cNvPicPr>
              <p:nvPr/>
            </p:nvPicPr>
            <p:blipFill>
              <a:blip r:embed="rId17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611858" y="4104213"/>
                <a:ext cx="650402" cy="474389"/>
              </a:xfrm>
              <a:prstGeom prst="rect">
                <a:avLst/>
              </a:prstGeom>
              <a:grpFill/>
            </p:spPr>
          </p:pic>
        </p:grpSp>
        <p:pic>
          <p:nvPicPr>
            <p:cNvPr id="72" name="Picture 2" descr="https://cdn3.iconfinder.com/data/icons/unicons-vector-icons-pack/32/stream-512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435" y="3323857"/>
              <a:ext cx="640840" cy="640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Group 80"/>
          <p:cNvGrpSpPr/>
          <p:nvPr/>
        </p:nvGrpSpPr>
        <p:grpSpPr>
          <a:xfrm>
            <a:off x="1489808" y="2571750"/>
            <a:ext cx="6183022" cy="430938"/>
            <a:chOff x="406406" y="4798781"/>
            <a:chExt cx="8438980" cy="813486"/>
          </a:xfrm>
        </p:grpSpPr>
        <p:grpSp>
          <p:nvGrpSpPr>
            <p:cNvPr id="82" name="Group 81"/>
            <p:cNvGrpSpPr/>
            <p:nvPr/>
          </p:nvGrpSpPr>
          <p:grpSpPr>
            <a:xfrm>
              <a:off x="438156" y="4798781"/>
              <a:ext cx="8407230" cy="813486"/>
              <a:chOff x="567636" y="1219200"/>
              <a:chExt cx="8407230" cy="941172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567636" y="1219200"/>
                <a:ext cx="8407230" cy="941172"/>
                <a:chOff x="567636" y="2449518"/>
                <a:chExt cx="8407230" cy="941172"/>
              </a:xfrm>
            </p:grpSpPr>
            <p:sp>
              <p:nvSpPr>
                <p:cNvPr id="99" name="Rounded Rectangle 98"/>
                <p:cNvSpPr/>
                <p:nvPr/>
              </p:nvSpPr>
              <p:spPr>
                <a:xfrm>
                  <a:off x="1583466" y="2465994"/>
                  <a:ext cx="7391400" cy="914400"/>
                </a:xfrm>
                <a:prstGeom prst="roundRect">
                  <a:avLst/>
                </a:prstGeom>
                <a:no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00" name="Rounded Rectangle 99"/>
                <p:cNvSpPr/>
                <p:nvPr/>
              </p:nvSpPr>
              <p:spPr>
                <a:xfrm>
                  <a:off x="567636" y="2449518"/>
                  <a:ext cx="1304154" cy="94117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 sz="700" b="1" dirty="0"/>
                </a:p>
              </p:txBody>
            </p:sp>
          </p:grpSp>
          <p:cxnSp>
            <p:nvCxnSpPr>
              <p:cNvPr id="98" name="Straight Connector 97"/>
              <p:cNvCxnSpPr/>
              <p:nvPr/>
            </p:nvCxnSpPr>
            <p:spPr>
              <a:xfrm>
                <a:off x="567636" y="1905000"/>
                <a:ext cx="130415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406406" y="5333116"/>
              <a:ext cx="1396701" cy="238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50" b="1" dirty="0" smtClean="0">
                  <a:solidFill>
                    <a:schemeClr val="accent4">
                      <a:lumMod val="50000"/>
                    </a:schemeClr>
                  </a:solidFill>
                </a:rPr>
                <a:t>Peripherals</a:t>
              </a:r>
              <a:endParaRPr lang="en-US" sz="95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2080320" y="4909144"/>
              <a:ext cx="999354" cy="592760"/>
              <a:chOff x="2080320" y="4909144"/>
              <a:chExt cx="999354" cy="592760"/>
            </a:xfrm>
            <a:noFill/>
          </p:grpSpPr>
          <p:sp>
            <p:nvSpPr>
              <p:cNvPr id="95" name="Rounded Rectangle 94"/>
              <p:cNvSpPr>
                <a:spLocks/>
              </p:cNvSpPr>
              <p:nvPr/>
            </p:nvSpPr>
            <p:spPr>
              <a:xfrm>
                <a:off x="2080320" y="4909144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96" name="Picture 3"/>
              <p:cNvPicPr>
                <a:picLocks noChangeAspect="1" noChangeArrowheads="1"/>
              </p:cNvPicPr>
              <p:nvPr/>
            </p:nvPicPr>
            <p:blipFill>
              <a:blip r:embed="rId19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3689" y="4966591"/>
                <a:ext cx="619905" cy="48320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85" name="Group 84"/>
            <p:cNvGrpSpPr/>
            <p:nvPr/>
          </p:nvGrpSpPr>
          <p:grpSpPr>
            <a:xfrm>
              <a:off x="3432870" y="4909144"/>
              <a:ext cx="999354" cy="592760"/>
              <a:chOff x="3432870" y="4909144"/>
              <a:chExt cx="999354" cy="592760"/>
            </a:xfrm>
            <a:noFill/>
          </p:grpSpPr>
          <p:sp>
            <p:nvSpPr>
              <p:cNvPr id="93" name="Rounded Rectangle 92"/>
              <p:cNvSpPr>
                <a:spLocks/>
              </p:cNvSpPr>
              <p:nvPr/>
            </p:nvSpPr>
            <p:spPr>
              <a:xfrm>
                <a:off x="3432870" y="4909144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94" name="Picture 4" descr="D:\Reading Materials\Hadoop2\M2M\TPR\Images\ST Oozie.jpg"/>
              <p:cNvPicPr>
                <a:picLocks noChangeAspect="1" noChangeArrowheads="1"/>
              </p:cNvPicPr>
              <p:nvPr/>
            </p:nvPicPr>
            <p:blipFill>
              <a:blip r:embed="rId20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621030" y="5118212"/>
                <a:ext cx="671087" cy="179965"/>
              </a:xfrm>
              <a:prstGeom prst="rect">
                <a:avLst/>
              </a:prstGeom>
              <a:grpFill/>
            </p:spPr>
          </p:pic>
        </p:grpSp>
        <p:grpSp>
          <p:nvGrpSpPr>
            <p:cNvPr id="86" name="Group 85"/>
            <p:cNvGrpSpPr/>
            <p:nvPr/>
          </p:nvGrpSpPr>
          <p:grpSpPr>
            <a:xfrm>
              <a:off x="4785420" y="4909144"/>
              <a:ext cx="999354" cy="592760"/>
              <a:chOff x="4785420" y="4909144"/>
              <a:chExt cx="999354" cy="592760"/>
            </a:xfrm>
          </p:grpSpPr>
          <p:sp>
            <p:nvSpPr>
              <p:cNvPr id="91" name="Rounded Rectangle 90"/>
              <p:cNvSpPr>
                <a:spLocks/>
              </p:cNvSpPr>
              <p:nvPr/>
            </p:nvSpPr>
            <p:spPr>
              <a:xfrm>
                <a:off x="4785420" y="4909144"/>
                <a:ext cx="999354" cy="592760"/>
              </a:xfrm>
              <a:prstGeom prst="roundRect">
                <a:avLst/>
              </a:prstGeom>
              <a:no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r>
                  <a:rPr lang="en-IN" sz="1050" b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92" name="Picture 8" descr="D:\Reading Materials\Hadoop2\M2M\TPR\Images\MR zookeeper.jpg"/>
              <p:cNvPicPr>
                <a:picLocks noChangeAspect="1" noChangeArrowheads="1"/>
              </p:cNvPicPr>
              <p:nvPr/>
            </p:nvPicPr>
            <p:blipFill>
              <a:blip r:embed="rId2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028883" y="4933705"/>
                <a:ext cx="457518" cy="554626"/>
              </a:xfrm>
              <a:prstGeom prst="rect">
                <a:avLst/>
              </a:prstGeom>
              <a:noFill/>
            </p:spPr>
          </p:pic>
        </p:grpSp>
        <p:grpSp>
          <p:nvGrpSpPr>
            <p:cNvPr id="87" name="Group 86"/>
            <p:cNvGrpSpPr/>
            <p:nvPr/>
          </p:nvGrpSpPr>
          <p:grpSpPr>
            <a:xfrm>
              <a:off x="6159332" y="4926752"/>
              <a:ext cx="999354" cy="592760"/>
              <a:chOff x="6159332" y="4926752"/>
              <a:chExt cx="999354" cy="592760"/>
            </a:xfrm>
            <a:noFill/>
          </p:grpSpPr>
          <p:sp>
            <p:nvSpPr>
              <p:cNvPr id="89" name="Rounded Rectangle 88"/>
              <p:cNvSpPr>
                <a:spLocks/>
              </p:cNvSpPr>
              <p:nvPr/>
            </p:nvSpPr>
            <p:spPr>
              <a:xfrm>
                <a:off x="6159332" y="4926752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r>
                  <a:rPr lang="en-IN" sz="1050" b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90" name="Picture 8"/>
              <p:cNvPicPr>
                <a:picLocks noChangeAspect="1" noChangeArrowheads="1"/>
              </p:cNvPicPr>
              <p:nvPr/>
            </p:nvPicPr>
            <p:blipFill>
              <a:blip r:embed="rId2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7971" y="5040331"/>
                <a:ext cx="524899" cy="36560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88" name="Picture 3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860" y="4853234"/>
              <a:ext cx="883666" cy="518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1" name="Group 100"/>
          <p:cNvGrpSpPr/>
          <p:nvPr/>
        </p:nvGrpSpPr>
        <p:grpSpPr>
          <a:xfrm>
            <a:off x="1489808" y="3790950"/>
            <a:ext cx="6183022" cy="450971"/>
            <a:chOff x="406406" y="5663514"/>
            <a:chExt cx="8438980" cy="851304"/>
          </a:xfrm>
        </p:grpSpPr>
        <p:grpSp>
          <p:nvGrpSpPr>
            <p:cNvPr id="102" name="Group 101"/>
            <p:cNvGrpSpPr/>
            <p:nvPr/>
          </p:nvGrpSpPr>
          <p:grpSpPr>
            <a:xfrm>
              <a:off x="438156" y="5663514"/>
              <a:ext cx="8407230" cy="813486"/>
              <a:chOff x="567636" y="1219200"/>
              <a:chExt cx="8407230" cy="941172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567636" y="1219200"/>
                <a:ext cx="8407230" cy="941172"/>
                <a:chOff x="567636" y="2449518"/>
                <a:chExt cx="8407230" cy="941172"/>
              </a:xfrm>
            </p:grpSpPr>
            <p:sp>
              <p:nvSpPr>
                <p:cNvPr id="116" name="Rounded Rectangle 115"/>
                <p:cNvSpPr/>
                <p:nvPr/>
              </p:nvSpPr>
              <p:spPr>
                <a:xfrm>
                  <a:off x="1583466" y="2465994"/>
                  <a:ext cx="7391400" cy="914400"/>
                </a:xfrm>
                <a:prstGeom prst="roundRect">
                  <a:avLst/>
                </a:prstGeom>
                <a:no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17" name="Rounded Rectangle 116"/>
                <p:cNvSpPr/>
                <p:nvPr/>
              </p:nvSpPr>
              <p:spPr>
                <a:xfrm>
                  <a:off x="567636" y="2449518"/>
                  <a:ext cx="1304154" cy="94117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 sz="700" b="1" dirty="0"/>
                </a:p>
              </p:txBody>
            </p:sp>
          </p:grpSp>
          <p:cxnSp>
            <p:nvCxnSpPr>
              <p:cNvPr id="115" name="Straight Connector 114"/>
              <p:cNvCxnSpPr/>
              <p:nvPr/>
            </p:nvCxnSpPr>
            <p:spPr>
              <a:xfrm>
                <a:off x="567636" y="1905000"/>
                <a:ext cx="130415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/>
            <p:cNvSpPr txBox="1"/>
            <p:nvPr/>
          </p:nvSpPr>
          <p:spPr>
            <a:xfrm>
              <a:off x="406406" y="6197357"/>
              <a:ext cx="1396701" cy="317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4">
                      <a:lumMod val="50000"/>
                    </a:schemeClr>
                  </a:solidFill>
                </a:rPr>
                <a:t>Distributions</a:t>
              </a:r>
              <a:endParaRPr lang="en-US" sz="10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2080320" y="5773877"/>
              <a:ext cx="999354" cy="592760"/>
              <a:chOff x="2080320" y="5773877"/>
              <a:chExt cx="999354" cy="592760"/>
            </a:xfrm>
            <a:noFill/>
          </p:grpSpPr>
          <p:sp>
            <p:nvSpPr>
              <p:cNvPr id="112" name="Rounded Rectangle 111"/>
              <p:cNvSpPr>
                <a:spLocks/>
              </p:cNvSpPr>
              <p:nvPr/>
            </p:nvSpPr>
            <p:spPr>
              <a:xfrm>
                <a:off x="2080320" y="5773877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13" name="Picture 7"/>
              <p:cNvPicPr>
                <a:picLocks noChangeAspect="1" noChangeArrowheads="1"/>
              </p:cNvPicPr>
              <p:nvPr/>
            </p:nvPicPr>
            <p:blipFill>
              <a:blip r:embed="rId2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5729" y="5918592"/>
                <a:ext cx="772412" cy="298616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05" name="Group 104"/>
            <p:cNvGrpSpPr/>
            <p:nvPr/>
          </p:nvGrpSpPr>
          <p:grpSpPr>
            <a:xfrm>
              <a:off x="3432870" y="5773877"/>
              <a:ext cx="999354" cy="592760"/>
              <a:chOff x="3432870" y="5773877"/>
              <a:chExt cx="999354" cy="592760"/>
            </a:xfrm>
            <a:noFill/>
          </p:grpSpPr>
          <p:sp>
            <p:nvSpPr>
              <p:cNvPr id="110" name="Rounded Rectangle 109"/>
              <p:cNvSpPr>
                <a:spLocks/>
              </p:cNvSpPr>
              <p:nvPr/>
            </p:nvSpPr>
            <p:spPr>
              <a:xfrm>
                <a:off x="3432870" y="5773877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0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11" name="Picture 2" descr="D:\Reading Materials\Hadoop2\M2M\TPR\Images\cloudera.jpg"/>
              <p:cNvPicPr>
                <a:picLocks noChangeAspect="1" noChangeArrowheads="1"/>
              </p:cNvPicPr>
              <p:nvPr/>
            </p:nvPicPr>
            <p:blipFill>
              <a:blip r:embed="rId2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561746" y="5963011"/>
                <a:ext cx="750625" cy="241704"/>
              </a:xfrm>
              <a:prstGeom prst="rect">
                <a:avLst/>
              </a:prstGeom>
              <a:grpFill/>
            </p:spPr>
          </p:pic>
        </p:grpSp>
        <p:grpSp>
          <p:nvGrpSpPr>
            <p:cNvPr id="106" name="Group 105"/>
            <p:cNvGrpSpPr/>
            <p:nvPr/>
          </p:nvGrpSpPr>
          <p:grpSpPr>
            <a:xfrm>
              <a:off x="4785420" y="5773877"/>
              <a:ext cx="999354" cy="592760"/>
              <a:chOff x="4785420" y="5773877"/>
              <a:chExt cx="999354" cy="592760"/>
            </a:xfrm>
            <a:noFill/>
          </p:grpSpPr>
          <p:sp>
            <p:nvSpPr>
              <p:cNvPr id="108" name="Rounded Rectangle 107"/>
              <p:cNvSpPr>
                <a:spLocks/>
              </p:cNvSpPr>
              <p:nvPr/>
            </p:nvSpPr>
            <p:spPr>
              <a:xfrm>
                <a:off x="4785420" y="5773877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0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09" name="Picture 12"/>
              <p:cNvPicPr>
                <a:picLocks noChangeAspect="1" noChangeArrowheads="1"/>
              </p:cNvPicPr>
              <p:nvPr/>
            </p:nvPicPr>
            <p:blipFill>
              <a:blip r:embed="rId26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48774" y="5887190"/>
                <a:ext cx="676275" cy="371475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07" name="Picture 9" descr="https://cdn1.iconfinder.com/data/icons/survey/500/Questionnaire_castle-512.png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754" y="5677755"/>
              <a:ext cx="566521" cy="566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8" name="Group 117"/>
          <p:cNvGrpSpPr/>
          <p:nvPr/>
        </p:nvGrpSpPr>
        <p:grpSpPr>
          <a:xfrm>
            <a:off x="1489808" y="4400550"/>
            <a:ext cx="6183022" cy="422264"/>
            <a:chOff x="273983" y="5962324"/>
            <a:chExt cx="8229600" cy="670602"/>
          </a:xfrm>
        </p:grpSpPr>
        <p:grpSp>
          <p:nvGrpSpPr>
            <p:cNvPr id="119" name="Group 118"/>
            <p:cNvGrpSpPr/>
            <p:nvPr/>
          </p:nvGrpSpPr>
          <p:grpSpPr>
            <a:xfrm>
              <a:off x="304945" y="6019800"/>
              <a:ext cx="8198638" cy="580093"/>
              <a:chOff x="567636" y="1219200"/>
              <a:chExt cx="8407230" cy="941172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567636" y="1219200"/>
                <a:ext cx="8407230" cy="941172"/>
                <a:chOff x="567636" y="2449518"/>
                <a:chExt cx="8407230" cy="941172"/>
              </a:xfrm>
            </p:grpSpPr>
            <p:sp>
              <p:nvSpPr>
                <p:cNvPr id="133" name="Rounded Rectangle 132"/>
                <p:cNvSpPr/>
                <p:nvPr/>
              </p:nvSpPr>
              <p:spPr>
                <a:xfrm>
                  <a:off x="1583466" y="2465994"/>
                  <a:ext cx="7391400" cy="914400"/>
                </a:xfrm>
                <a:prstGeom prst="roundRect">
                  <a:avLst/>
                </a:prstGeom>
                <a:no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34" name="Rounded Rectangle 133"/>
                <p:cNvSpPr/>
                <p:nvPr/>
              </p:nvSpPr>
              <p:spPr>
                <a:xfrm>
                  <a:off x="567636" y="2449518"/>
                  <a:ext cx="1304154" cy="94117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 sz="700" b="1" dirty="0"/>
                </a:p>
              </p:txBody>
            </p:sp>
          </p:grpSp>
          <p:cxnSp>
            <p:nvCxnSpPr>
              <p:cNvPr id="132" name="Straight Connector 131"/>
              <p:cNvCxnSpPr/>
              <p:nvPr/>
            </p:nvCxnSpPr>
            <p:spPr>
              <a:xfrm>
                <a:off x="567636" y="1905000"/>
                <a:ext cx="130415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20" name="TextBox 119"/>
            <p:cNvSpPr txBox="1"/>
            <p:nvPr/>
          </p:nvSpPr>
          <p:spPr>
            <a:xfrm>
              <a:off x="273983" y="6386705"/>
              <a:ext cx="13620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4">
                      <a:lumMod val="50000"/>
                    </a:schemeClr>
                  </a:solidFill>
                </a:rPr>
                <a:t>Cloud Exposure</a:t>
              </a:r>
              <a:endParaRPr lang="en-US" sz="10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1906365" y="6098499"/>
              <a:ext cx="974559" cy="422694"/>
              <a:chOff x="1906365" y="6098499"/>
              <a:chExt cx="974559" cy="422694"/>
            </a:xfrm>
            <a:noFill/>
          </p:grpSpPr>
          <p:sp>
            <p:nvSpPr>
              <p:cNvPr id="129" name="Rounded Rectangle 128"/>
              <p:cNvSpPr>
                <a:spLocks/>
              </p:cNvSpPr>
              <p:nvPr/>
            </p:nvSpPr>
            <p:spPr>
              <a:xfrm>
                <a:off x="1906365" y="6098499"/>
                <a:ext cx="974559" cy="422694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30" name="Picture 15" descr="https://d2slcw3kip6qmk.cloudfront.net/marketing/blogs/chart/introducing-more-uml-and-a-new-aws-shape-library/AWS2-162x125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3198" y="6155044"/>
                <a:ext cx="406184" cy="313414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122" name="Group 121"/>
            <p:cNvGrpSpPr/>
            <p:nvPr/>
          </p:nvGrpSpPr>
          <p:grpSpPr>
            <a:xfrm>
              <a:off x="3225357" y="6098499"/>
              <a:ext cx="974559" cy="479401"/>
              <a:chOff x="3225357" y="6098499"/>
              <a:chExt cx="974559" cy="479401"/>
            </a:xfrm>
            <a:noFill/>
          </p:grpSpPr>
          <p:sp>
            <p:nvSpPr>
              <p:cNvPr id="127" name="Rounded Rectangle 126"/>
              <p:cNvSpPr>
                <a:spLocks/>
              </p:cNvSpPr>
              <p:nvPr/>
            </p:nvSpPr>
            <p:spPr>
              <a:xfrm>
                <a:off x="3225357" y="6098499"/>
                <a:ext cx="974559" cy="422694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0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28" name="Picture 17" descr="http://photos2.meetupstatic.com/photos/event/c/5/2/3/highres_434450467.jpeg"/>
              <p:cNvPicPr>
                <a:picLocks noChangeAspect="1" noChangeArrowheads="1"/>
              </p:cNvPicPr>
              <p:nvPr/>
            </p:nvPicPr>
            <p:blipFill>
              <a:blip r:embed="rId29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55408" y="6098499"/>
                <a:ext cx="406866" cy="479401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123" name="Group 122"/>
            <p:cNvGrpSpPr/>
            <p:nvPr/>
          </p:nvGrpSpPr>
          <p:grpSpPr>
            <a:xfrm>
              <a:off x="4544349" y="6098499"/>
              <a:ext cx="974559" cy="422694"/>
              <a:chOff x="4544349" y="6098499"/>
              <a:chExt cx="974559" cy="422694"/>
            </a:xfrm>
            <a:noFill/>
          </p:grpSpPr>
          <p:sp>
            <p:nvSpPr>
              <p:cNvPr id="125" name="Rounded Rectangle 124"/>
              <p:cNvSpPr>
                <a:spLocks/>
              </p:cNvSpPr>
              <p:nvPr/>
            </p:nvSpPr>
            <p:spPr>
              <a:xfrm>
                <a:off x="4544349" y="6098499"/>
                <a:ext cx="974559" cy="422694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0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26" name="Picture 19" descr="http://na.sage.com/~/media/site/cre/sca/images/azurelogo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826" y="6112816"/>
                <a:ext cx="572465" cy="394060"/>
              </a:xfrm>
              <a:prstGeom prst="rect">
                <a:avLst/>
              </a:prstGeom>
              <a:grpFill/>
              <a:extLst/>
            </p:spPr>
          </p:pic>
        </p:grpSp>
        <p:pic>
          <p:nvPicPr>
            <p:cNvPr id="124" name="Picture 21" descr="https://azurecomcdn.azureedge.net/cvt-593e1249829686298015348bc9985337ee31f31ef4e722e1d217c78b964723f7/images/page/solutions/data-lake/05-integrate.png"/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934" y="5962324"/>
              <a:ext cx="621271" cy="567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5" name="Picture 134" descr="Image result for apache drill"/>
          <p:cNvPicPr>
            <a:picLocks noChangeAspect="1" noChangeArrowheads="1"/>
          </p:cNvPicPr>
          <p:nvPr/>
        </p:nvPicPr>
        <p:blipFill>
          <a:blip r:embed="rId3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282270"/>
            <a:ext cx="600312" cy="20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" descr="D:\Reading Materials\Hadoop2\M2M\TPR\Images\ST apache_flume.jpg"/>
          <p:cNvPicPr>
            <a:picLocks noChangeAspect="1" noChangeArrowheads="1"/>
          </p:cNvPicPr>
          <p:nvPr/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2830879" y="761373"/>
            <a:ext cx="431165" cy="2698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37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4586"/>
                </a:solidFill>
              </a:rPr>
              <a:t>Introduction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06793710"/>
              </p:ext>
            </p:extLst>
          </p:nvPr>
        </p:nvGraphicFramePr>
        <p:xfrm>
          <a:off x="228600" y="717550"/>
          <a:ext cx="8610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341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b="1" dirty="0">
                <a:solidFill>
                  <a:srgbClr val="17375E"/>
                </a:solidFill>
              </a:rPr>
              <a:t>Flume </a:t>
            </a:r>
            <a:r>
              <a:rPr lang="en-IN" b="1" dirty="0" smtClean="0">
                <a:solidFill>
                  <a:srgbClr val="17375E"/>
                </a:solidFill>
              </a:rPr>
              <a:t>Terminologies</a:t>
            </a:r>
            <a:endParaRPr lang="en-IN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954921" y="680359"/>
            <a:ext cx="4191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45000"/>
              <a:buFont typeface="Arial" pitchFamily="34" charset="0"/>
              <a:buNone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SzPct val="45000"/>
              <a:buFont typeface="Arial" pitchFamily="34" charset="0"/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Placeholder 2"/>
          <p:cNvSpPr txBox="1">
            <a:spLocks/>
          </p:cNvSpPr>
          <p:nvPr/>
        </p:nvSpPr>
        <p:spPr>
          <a:xfrm>
            <a:off x="381001" y="590550"/>
            <a:ext cx="87630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Event: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A Flume event is defined as a unit of data flow. 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600" b="1" dirty="0" smtClean="0">
              <a:solidFill>
                <a:srgbClr val="000000"/>
              </a:solidFill>
              <a:latin typeface="Times New Roman" pitchFamily="18" charset="0"/>
              <a:ea typeface="DejaVu Sans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1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Source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:</a:t>
            </a:r>
            <a:endParaRPr lang="en-IN" sz="16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Consumes events delivered to it by an external source.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Channel:</a:t>
            </a:r>
            <a:endParaRPr lang="en-IN" sz="16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Channel keeps the event until it’s consumed by a Flume sink.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1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Sink:</a:t>
            </a:r>
            <a:endParaRPr lang="en-IN" sz="16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Removes the event from the channel and </a:t>
            </a:r>
            <a:r>
              <a:rPr lang="en-IN" sz="1600" dirty="0" smtClean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puts </a:t>
            </a:r>
            <a:r>
              <a:rPr lang="en-IN" sz="1600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it into an external repository.</a:t>
            </a:r>
          </a:p>
          <a:p>
            <a:pPr>
              <a:lnSpc>
                <a:spcPct val="100000"/>
              </a:lnSpc>
            </a:pPr>
            <a:endParaRPr lang="en-IN" sz="1600" dirty="0">
              <a:solidFill>
                <a:srgbClr val="000000"/>
              </a:solidFill>
              <a:latin typeface="Times New Roman" pitchFamily="18" charset="0"/>
              <a:ea typeface="DejaVu Sans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Agent: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Any physical Java virtual machine running Flume. It is a collection of sources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sinks and channels.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742950"/>
            <a:ext cx="612710" cy="73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594597"/>
            <a:ext cx="7429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387715"/>
            <a:ext cx="1127906" cy="85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866" y="3486150"/>
            <a:ext cx="721334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367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17375E"/>
                </a:solidFill>
                <a:ea typeface="DejaVu Sans"/>
              </a:rPr>
              <a:t/>
            </a:r>
            <a:br>
              <a:rPr lang="en-IN" b="1" dirty="0" smtClean="0">
                <a:solidFill>
                  <a:srgbClr val="17375E"/>
                </a:solidFill>
                <a:ea typeface="DejaVu Sans"/>
              </a:rPr>
            </a:br>
            <a:r>
              <a:rPr lang="en-IN" b="1" dirty="0" smtClean="0">
                <a:solidFill>
                  <a:srgbClr val="17375E"/>
                </a:solidFill>
                <a:ea typeface="DejaVu Sans"/>
              </a:rPr>
              <a:t>Data </a:t>
            </a:r>
            <a:r>
              <a:rPr lang="en-IN" b="1" dirty="0">
                <a:solidFill>
                  <a:srgbClr val="17375E"/>
                </a:solidFill>
                <a:ea typeface="DejaVu Sans"/>
              </a:rPr>
              <a:t>Flow model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8"/>
          <p:cNvPicPr/>
          <p:nvPr/>
        </p:nvPicPr>
        <p:blipFill>
          <a:blip r:embed="rId2" cstate="print"/>
          <a:srcRect t="-9890" b="-9890"/>
          <a:stretch>
            <a:fillRect/>
          </a:stretch>
        </p:blipFill>
        <p:spPr>
          <a:xfrm>
            <a:off x="370724" y="438150"/>
            <a:ext cx="4038600" cy="2383438"/>
          </a:xfrm>
          <a:prstGeom prst="rect">
            <a:avLst/>
          </a:prstGeom>
          <a:ln>
            <a:noFill/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2019620" y="2499260"/>
            <a:ext cx="0" cy="30109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419600" y="493276"/>
            <a:ext cx="4572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Flume source consumes events delivered to it by an external source like a web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server.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When a Flume source receives an event, it stores it into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channel.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 The sink removes the event from the channel and puts it into an external repository like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HDFS.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Reliability: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Flume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uses a transactional approach to guarantee the reliable delivery of the events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The events are removed from a channel only after they are stored in the channel of next agent or in the terminal repository.</a:t>
            </a:r>
          </a:p>
        </p:txBody>
      </p:sp>
      <p:pic>
        <p:nvPicPr>
          <p:cNvPr id="9218" name="Picture 2" descr="Image result for apache flu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24" y="2739039"/>
            <a:ext cx="411550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26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Source &amp; Sink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304800" y="742950"/>
            <a:ext cx="441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SzPct val="45000"/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Source: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Flume provides support for around 15 types of sources, few are</a:t>
            </a:r>
          </a:p>
          <a:p>
            <a:pPr>
              <a:lnSpc>
                <a:spcPct val="100000"/>
              </a:lnSpc>
              <a:buSzPct val="45000"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SzPct val="45000"/>
              <a:buFont typeface="Courier New" pitchFamily="49" charset="0"/>
              <a:buChar char="o"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SzPct val="45000"/>
              <a:buFont typeface="Courier New" pitchFamily="49" charset="0"/>
              <a:buChar char="o"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SzPct val="45000"/>
              <a:buFont typeface="Courier New" pitchFamily="49" charset="0"/>
              <a:buChar char="o"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SzPct val="45000"/>
              <a:buFont typeface="Courier New" pitchFamily="49" charset="0"/>
              <a:buChar char="o"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SzPct val="45000"/>
              <a:buFont typeface="Courier New" pitchFamily="49" charset="0"/>
              <a:buChar char="o"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3943350" lvl="8" indent="-285750">
              <a:buSzPct val="45000"/>
              <a:buFont typeface="Courier New" pitchFamily="49" charset="0"/>
              <a:buChar char="o"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AutoShape 4" descr="data:image/png;base64,iVBORw0KGgoAAAANSUhEUgAAAYAAAADJCAYAAAAq5+WvAAAGuElEQVR4Xu3VAREAAAgCMelf2iA/GzC5Y+cIECBAICmwZGqhCRAgQOAMgBIQIEAgKmAAoo8XmwABAgZABwgQIBAVMADRx4tNgAABA6ADBAgQiAoYgOjjxSZAgIAB0AECBAhEBQxA9PFiEyBAwADoAAECBKICBiD6eLEJECBgAHSAAAECUQEDEH282AQIEDAAOkCAAIGogAGIPl5sAgQIGAAdIECAQFTAAEQfLzYBAgQMgA4QIEAgKmAAoo8XmwABAgZABwgQIBAVMADRx4tNgAABA6ADBAgQiAoYgOjjxSZAgIAB0AECBAhEBQxA9PFiEyBAwADoAAECBKICBiD6eLEJECBgAHSAAAECUQEDEH282AQIEDAAOkCAAIGogAGIPl5sAgQIGAAdIECAQFTAAEQfLzYBAgQMgA4QIEAgKmAAoo8XmwABAgZABwgQIBAVMADRx4tNgAABA6ADBAgQiAoYgOjjxSZAgIAB0AECBAhEBQxA9PFiEyBAwADoAAECBKICBiD6eLEJECBgAHSAAAECUQEDEH282AQIEDAAOkCAAIGogAGIPl5sAgQIGAAdIECAQFTAAEQfLzYBAgQMgA4QIEAgKmAAoo8XmwABAgZABwgQIBAVMADRx4tNgAABA6ADBAgQiAoYgOjjxSZAgIAB0AECBAhEBQxA9PFiEyBAwADoAAECBKICBiD6eLEJECBgAHSAAAECUQEDEH282AQIEDAAOkCAAIGogAGIPl5sAgQIGAAdIECAQFTAAEQfLzYBAgQMgA4QIEAgKmAAoo8XmwABAgZABwgQIBAVMADRx4tNgAABA6ADBAgQiAoYgOjjxSZAgIAB0AECBAhEBQxA9PFiEyBAwADoAAECBKICBiD6eLEJECBgAHSAAAECUQEDEH282AQIEDAAOkCAAIGogAGIPl5sAgQIGAAdIECAQFTAAEQfLzYBAgQMgA4QIEAgKmAAoo8XmwABAgZABwgQIBAVMADRx4tNgAABA6ADBAgQiAoYgOjjxSZAgIAB0AECBAhEBQxA9PFiEyBAwADoAAECBKICBiD6eLEJECBgAHSAAAECUQEDEH282AQIEDAAOkCAAIGogAGIPl5sAgQIGAAdIECAQFTAAEQfLzYBAgQMgA4QIEAgKmAAoo8XmwABAgZABwgQIBAVMADRx4tNgAABA6ADBAgQiAoYgOjjxSZAgIAB0AECBAhEBQxA9PFiEyBAwADoAAECBKICBiD6eLEJECBgAHSAAAECUQEDEH282AQIEDAAOkCAAIGogAGIPl5sAgQIGAAdIECAQFTAAEQfLzYBAgQMgA4QIEAgKmAAoo8XmwABAgZABwgQIBAVMADRx4tNgAABA6ADBAgQiAoYgOjjxSZAgIAB0AECBAhEBQxA9PFiEyBAwADoAAECBKICBiD6eLEJECBgAHSAAAECUQEDEH282AQIEDAAOkCAAIGogAGIPl5sAgQIGAAdIECAQFTAAEQfLzYBAgQMgA4QIEAgKmAAoo8XmwABAgZABwgQIBAVMADRx4tNgAABA6ADBAgQiAoYgOjjxSZAgIAB0AECBAhEBQxA9PFiEyBAwADoAAECBKICBiD6eLEJECBgAHSAAAECUQEDEH282AQIEDAAOkCAAIGogAGIPl5sAgQIGAAdIECAQFTAAEQfLzYBAgQMgA4QIEAgKmAAoo8XmwABAgZABwgQIBAVMADRx4tNgAABA6ADBAgQiAoYgOjjxSZAgIAB0AECBAhEBQxA9PFiEyBAwADoAAECBKICBiD6eLEJECBgAHSAAAECUQEDEH282AQIEDAAOkCAAIGogAGIPl5sAgQIGAAdIECAQFTAAEQfLzYBAgQMgA4QIEAgKmAAoo8XmwABAgZABwgQIBAVMADRx4tNgAABA6ADBAgQiAoYgOjjxSZAgIAB0AECBAhEBQxA9PFiEyBAwADoAAECBKICBiD6eLEJECBgAHSAAAECUQEDEH282AQIEDAAOkCAAIGogAGIPl5sAgQIGAAdIECAQFTAAEQfLzYBAgQMgA4QIEAgKmAAoo8XmwABAgZABwgQIBAVMADRx4tNgAABA6ADBAgQiAoYgOjjxSZAgIAB0AECBAhEBQxA9PFiEyBAwADoAAECBKICBiD6eLEJECBgAHSAAAECUQEDEH282AQIEDAAOkCAAIGogAGIPl5sAgQIGAAdIECAQFTAAEQfLzYBAgQMgA4QIEAgKmAAoo8XmwABAgZABwgQIBAVMADRx4tNgAABA6ADBAgQiAoYgOjjxSZAgIAB0AECBAhEBR7wNgDKlRBOm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7" descr="save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10" descr="save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13" descr="save imag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572000" y="765362"/>
            <a:ext cx="4267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45000"/>
            </a:pPr>
            <a:r>
              <a:rPr lang="en-IN" sz="1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Sink:</a:t>
            </a: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Flume provides support for around 13 types of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sinks,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few are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/>
              <a:t> </a:t>
            </a:r>
          </a:p>
          <a:p>
            <a:endParaRPr lang="en-IN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65647200"/>
              </p:ext>
            </p:extLst>
          </p:nvPr>
        </p:nvGraphicFramePr>
        <p:xfrm>
          <a:off x="1143000" y="1499073"/>
          <a:ext cx="2743200" cy="3358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823034649"/>
              </p:ext>
            </p:extLst>
          </p:nvPr>
        </p:nvGraphicFramePr>
        <p:xfrm>
          <a:off x="5334000" y="1499073"/>
          <a:ext cx="2667000" cy="3358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4536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Graphic spid="6" grpId="0">
        <p:bldAsOne/>
      </p:bldGraphic>
      <p:bldGraphic spid="10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4586"/>
                </a:solidFill>
              </a:rPr>
              <a:t>Channel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819150"/>
            <a:ext cx="5562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Flume provides support for around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types of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channels.</a:t>
            </a:r>
            <a:endParaRPr lang="en-IN" sz="14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44858781"/>
              </p:ext>
            </p:extLst>
          </p:nvPr>
        </p:nvGraphicFramePr>
        <p:xfrm>
          <a:off x="-1371600" y="1270740"/>
          <a:ext cx="8113776" cy="3358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4191000" y="1352550"/>
            <a:ext cx="4572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Blip>
                <a:blip r:embed="rId7"/>
              </a:buBlip>
            </a:pPr>
            <a:r>
              <a:rPr lang="en-IN" sz="1400" b="1" u="sng" dirty="0" smtClean="0">
                <a:latin typeface="Times New Roman" pitchFamily="18" charset="0"/>
                <a:cs typeface="Times New Roman" pitchFamily="18" charset="0"/>
              </a:rPr>
              <a:t>Memory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: The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events are stored in an in-memory queue with configurable max size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Blip>
                <a:blip r:embed="rId7"/>
              </a:buBlip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7"/>
              </a:buBlip>
            </a:pPr>
            <a:r>
              <a:rPr lang="en-US" sz="1400" b="1" u="sng" dirty="0" smtClean="0"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The events are stored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on disk as files. Ensures durability.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7"/>
              </a:buBlip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7"/>
              </a:buBlip>
            </a:pPr>
            <a:r>
              <a:rPr lang="en-US" sz="1400" b="1" u="sng" dirty="0" smtClean="0">
                <a:latin typeface="Times New Roman" pitchFamily="18" charset="0"/>
                <a:cs typeface="Times New Roman" pitchFamily="18" charset="0"/>
              </a:rPr>
              <a:t>Spill able Memory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The events are stored in an in-memory queue and on disk. The in-memory queue serves as the primary store and the disk as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overflow.</a:t>
            </a:r>
          </a:p>
          <a:p>
            <a:pPr marL="285750" indent="-285750">
              <a:buBlip>
                <a:blip r:embed="rId7"/>
              </a:buBlip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7"/>
              </a:buBlip>
            </a:pPr>
            <a:r>
              <a:rPr lang="en-US" sz="1400" b="1" u="sng" dirty="0"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The events are stored in a persistent storage that’s backed by a database.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7"/>
              </a:buBlip>
            </a:pPr>
            <a:r>
              <a:rPr lang="en-IN" sz="1400" b="1" u="sng" dirty="0">
                <a:latin typeface="Times New Roman" pitchFamily="18" charset="0"/>
                <a:cs typeface="Times New Roman" pitchFamily="18" charset="0"/>
              </a:rPr>
              <a:t>Pseudo Transaction Channel</a:t>
            </a:r>
            <a:r>
              <a:rPr lang="en-US" sz="1400" b="1" u="sng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The Pseudo Transaction Channel is only for unit testing purposes and is NOT meant for production use.</a:t>
            </a:r>
          </a:p>
          <a:p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85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n>
                  <a:solidFill>
                    <a:srgbClr val="C00000"/>
                  </a:solidFill>
                </a:ln>
              </a:rPr>
              <a:pPr/>
              <a:t>9</a:t>
            </a:fld>
            <a:endParaRPr lang="en-US" dirty="0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4586"/>
                </a:solidFill>
              </a:rPr>
              <a:t>Agent </a:t>
            </a:r>
            <a:r>
              <a:rPr lang="en-US" b="1" dirty="0">
                <a:solidFill>
                  <a:srgbClr val="004586"/>
                </a:solidFill>
              </a:rPr>
              <a:t>Configuration</a:t>
            </a:r>
            <a:endParaRPr lang="en-IN" b="1" dirty="0">
              <a:solidFill>
                <a:srgbClr val="004586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04800" y="666750"/>
            <a:ext cx="8458199" cy="4038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smtClean="0">
                <a:ln>
                  <a:solidFill>
                    <a:srgbClr val="C00000"/>
                  </a:solidFill>
                </a:ln>
                <a:latin typeface="Times New Roman" pitchFamily="18" charset="0"/>
                <a:cs typeface="Times New Roman" pitchFamily="18" charset="0"/>
              </a:rPr>
              <a:t> </a:t>
            </a:r>
            <a:endParaRPr lang="en-IN" sz="1600" dirty="0">
              <a:ln>
                <a:solidFill>
                  <a:srgbClr val="C00000"/>
                </a:solidFill>
              </a:ln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23684"/>
            <a:ext cx="516255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4419600" y="2266950"/>
            <a:ext cx="18288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419600" y="4552950"/>
            <a:ext cx="18288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72810" y="3257550"/>
            <a:ext cx="77559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>
          <a:xfrm>
            <a:off x="3352800" y="1771651"/>
            <a:ext cx="533400" cy="952499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4800600" y="2724150"/>
            <a:ext cx="914400" cy="1419466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96280" y="2097673"/>
            <a:ext cx="125348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1905">
                  <a:solidFill>
                    <a:srgbClr val="C00000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HTTP Source</a:t>
            </a:r>
            <a:endParaRPr lang="en-US" sz="1600" b="1" cap="none" spc="0" dirty="0">
              <a:ln w="1905">
                <a:solidFill>
                  <a:srgbClr val="C00000"/>
                </a:solidFill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23744" y="3088273"/>
            <a:ext cx="103637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1905">
                  <a:solidFill>
                    <a:srgbClr val="C00000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HDFS Sink</a:t>
            </a:r>
            <a:endParaRPr lang="en-US" sz="1600" b="1" cap="none" spc="0" dirty="0">
              <a:ln w="1905">
                <a:solidFill>
                  <a:srgbClr val="C00000"/>
                </a:solidFill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42384" y="4375062"/>
            <a:ext cx="16571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1905">
                  <a:solidFill>
                    <a:srgbClr val="C00000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Memory Channel</a:t>
            </a:r>
            <a:endParaRPr lang="en-US" sz="1600" b="1" cap="none" spc="0" dirty="0">
              <a:ln w="1905">
                <a:solidFill>
                  <a:srgbClr val="C00000"/>
                </a:solidFill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390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6838</TotalTime>
  <Words>656</Words>
  <Application>Microsoft Office PowerPoint</Application>
  <PresentationFormat>On-screen Show (16:9)</PresentationFormat>
  <Paragraphs>182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Packager Shell Object</vt:lpstr>
      <vt:lpstr> </vt:lpstr>
      <vt:lpstr>Agenda</vt:lpstr>
      <vt:lpstr>Big Data Ecosystem</vt:lpstr>
      <vt:lpstr>Introduction</vt:lpstr>
      <vt:lpstr>Flume Terminologies</vt:lpstr>
      <vt:lpstr> Data Flow model </vt:lpstr>
      <vt:lpstr>Source &amp; Sink</vt:lpstr>
      <vt:lpstr>Channel</vt:lpstr>
      <vt:lpstr>Agent Configuration</vt:lpstr>
      <vt:lpstr>Limitations</vt:lpstr>
      <vt:lpstr> Installation procedure </vt:lpstr>
      <vt:lpstr>Test Yourself </vt:lpstr>
      <vt:lpstr>Assignment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Lenin Nair VJ</dc:creator>
  <cp:lastModifiedBy>Archana SR</cp:lastModifiedBy>
  <cp:revision>377</cp:revision>
  <dcterms:created xsi:type="dcterms:W3CDTF">2006-08-16T00:00:00Z</dcterms:created>
  <dcterms:modified xsi:type="dcterms:W3CDTF">2017-02-27T04:14:25Z</dcterms:modified>
</cp:coreProperties>
</file>