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65" r:id="rId4"/>
    <p:sldId id="271" r:id="rId5"/>
    <p:sldId id="264" r:id="rId6"/>
    <p:sldId id="272" r:id="rId7"/>
    <p:sldId id="263" r:id="rId8"/>
    <p:sldId id="278" r:id="rId9"/>
    <p:sldId id="273" r:id="rId10"/>
    <p:sldId id="262" r:id="rId11"/>
    <p:sldId id="266" r:id="rId12"/>
    <p:sldId id="274" r:id="rId13"/>
    <p:sldId id="279" r:id="rId14"/>
    <p:sldId id="275" r:id="rId15"/>
    <p:sldId id="267" r:id="rId16"/>
    <p:sldId id="268" r:id="rId17"/>
    <p:sldId id="270" r:id="rId18"/>
    <p:sldId id="277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97D"/>
    <a:srgbClr val="E8E4E5"/>
    <a:srgbClr val="DD31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8046" autoAdjust="0"/>
  </p:normalViewPr>
  <p:slideViewPr>
    <p:cSldViewPr>
      <p:cViewPr varScale="1">
        <p:scale>
          <a:sx n="96" d="100"/>
          <a:sy n="96" d="100"/>
        </p:scale>
        <p:origin x="-504" y="-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EE3C5-2A0D-4B7B-A4DB-06A251B563DC}" type="doc">
      <dgm:prSet loTypeId="urn:microsoft.com/office/officeart/2008/layout/Square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1E2BC815-462B-46F7-A0CF-D35D3CD51C3E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Topics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010F5482-8EC2-4F64-85E5-D871D0A805DC}" type="parTrans" cxnId="{2DED0459-AFC2-4EB5-9EBF-35D7C70997FF}">
      <dgm:prSet/>
      <dgm:spPr/>
      <dgm:t>
        <a:bodyPr/>
        <a:lstStyle/>
        <a:p>
          <a:endParaRPr lang="en-IN"/>
        </a:p>
      </dgm:t>
    </dgm:pt>
    <dgm:pt modelId="{1A6587D9-8C77-4040-8D14-A130209AEE9A}" type="sibTrans" cxnId="{2DED0459-AFC2-4EB5-9EBF-35D7C70997FF}">
      <dgm:prSet/>
      <dgm:spPr/>
      <dgm:t>
        <a:bodyPr/>
        <a:lstStyle/>
        <a:p>
          <a:endParaRPr lang="en-IN"/>
        </a:p>
      </dgm:t>
    </dgm:pt>
    <dgm:pt modelId="{703E491D-22BF-4A15-A24A-90EF8C439284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Hive Background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7F287C2A-17E6-4DEA-9090-467D18E200F4}" type="parTrans" cxnId="{93F718F0-A252-4DEE-AE18-E06DB1E6E347}">
      <dgm:prSet/>
      <dgm:spPr/>
      <dgm:t>
        <a:bodyPr/>
        <a:lstStyle/>
        <a:p>
          <a:endParaRPr lang="en-IN"/>
        </a:p>
      </dgm:t>
    </dgm:pt>
    <dgm:pt modelId="{FD3A3F56-9814-4F14-BC6A-E80F0701A07E}" type="sibTrans" cxnId="{93F718F0-A252-4DEE-AE18-E06DB1E6E347}">
      <dgm:prSet/>
      <dgm:spPr/>
      <dgm:t>
        <a:bodyPr/>
        <a:lstStyle/>
        <a:p>
          <a:endParaRPr lang="en-IN"/>
        </a:p>
      </dgm:t>
    </dgm:pt>
    <dgm:pt modelId="{2B505935-6B6D-4005-9BF3-86E45EAB976E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Hive - Introduction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D07B1F1A-55A6-48F2-BAB6-53C9C07F9E7B}" type="parTrans" cxnId="{744041C2-EF51-488A-B1DC-6A74DCB57F42}">
      <dgm:prSet/>
      <dgm:spPr/>
      <dgm:t>
        <a:bodyPr/>
        <a:lstStyle/>
        <a:p>
          <a:endParaRPr lang="en-IN"/>
        </a:p>
      </dgm:t>
    </dgm:pt>
    <dgm:pt modelId="{5604029D-5C22-4502-BAB8-10A71E1E13E3}" type="sibTrans" cxnId="{744041C2-EF51-488A-B1DC-6A74DCB57F42}">
      <dgm:prSet/>
      <dgm:spPr/>
      <dgm:t>
        <a:bodyPr/>
        <a:lstStyle/>
        <a:p>
          <a:endParaRPr lang="en-IN"/>
        </a:p>
      </dgm:t>
    </dgm:pt>
    <dgm:pt modelId="{C6480664-0406-4947-948E-95ED3791454D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What is Hive?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0B055FBD-7EA5-4F33-84B3-8C2B80765813}" type="parTrans" cxnId="{14A5DB48-D546-4702-BC7B-6EA90BF96AE1}">
      <dgm:prSet/>
      <dgm:spPr/>
      <dgm:t>
        <a:bodyPr/>
        <a:lstStyle/>
        <a:p>
          <a:endParaRPr lang="en-IN"/>
        </a:p>
      </dgm:t>
    </dgm:pt>
    <dgm:pt modelId="{82190686-98C2-49ED-A30D-AE9D37D984B5}" type="sibTrans" cxnId="{14A5DB48-D546-4702-BC7B-6EA90BF96AE1}">
      <dgm:prSet/>
      <dgm:spPr/>
      <dgm:t>
        <a:bodyPr/>
        <a:lstStyle/>
        <a:p>
          <a:endParaRPr lang="en-IN"/>
        </a:p>
      </dgm:t>
    </dgm:pt>
    <dgm:pt modelId="{5A27F827-5072-4A20-9DA1-A41981C60086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Topics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A58269CE-7AE8-4028-BD16-7947511986B1}" type="parTrans" cxnId="{F23098C0-A2BC-40FD-9DC7-7F5CC06FB6C5}">
      <dgm:prSet/>
      <dgm:spPr/>
      <dgm:t>
        <a:bodyPr/>
        <a:lstStyle/>
        <a:p>
          <a:endParaRPr lang="en-IN"/>
        </a:p>
      </dgm:t>
    </dgm:pt>
    <dgm:pt modelId="{AE02B075-9121-44C8-8FBB-904BC4B83077}" type="sibTrans" cxnId="{F23098C0-A2BC-40FD-9DC7-7F5CC06FB6C5}">
      <dgm:prSet/>
      <dgm:spPr/>
      <dgm:t>
        <a:bodyPr/>
        <a:lstStyle/>
        <a:p>
          <a:endParaRPr lang="en-IN"/>
        </a:p>
      </dgm:t>
    </dgm:pt>
    <dgm:pt modelId="{02A4AD6D-E449-4FE8-BD36-39E34D70FEC4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Hive Architecture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F424577-F193-47EA-83A0-2994FB7C2389}" type="parTrans" cxnId="{DAC4B1AF-3720-4D08-AD8D-E5B6FA05F7AE}">
      <dgm:prSet/>
      <dgm:spPr/>
      <dgm:t>
        <a:bodyPr/>
        <a:lstStyle/>
        <a:p>
          <a:endParaRPr lang="en-IN"/>
        </a:p>
      </dgm:t>
    </dgm:pt>
    <dgm:pt modelId="{303C5E0C-7B17-4A1E-8566-82F5856A9F10}" type="sibTrans" cxnId="{DAC4B1AF-3720-4D08-AD8D-E5B6FA05F7AE}">
      <dgm:prSet/>
      <dgm:spPr/>
      <dgm:t>
        <a:bodyPr/>
        <a:lstStyle/>
        <a:p>
          <a:endParaRPr lang="en-IN"/>
        </a:p>
      </dgm:t>
    </dgm:pt>
    <dgm:pt modelId="{59643395-B745-4C70-A001-4B70DD816CF2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Hive Tables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C1106BED-D07E-4638-9D00-98206AD81ADB}" type="parTrans" cxnId="{0B2A8BD3-070A-4C45-A701-83F75D1A5082}">
      <dgm:prSet/>
      <dgm:spPr/>
      <dgm:t>
        <a:bodyPr/>
        <a:lstStyle/>
        <a:p>
          <a:endParaRPr lang="en-IN"/>
        </a:p>
      </dgm:t>
    </dgm:pt>
    <dgm:pt modelId="{328C5F20-4B17-4982-BEC0-DD9E314F354C}" type="sibTrans" cxnId="{0B2A8BD3-070A-4C45-A701-83F75D1A5082}">
      <dgm:prSet/>
      <dgm:spPr/>
      <dgm:t>
        <a:bodyPr/>
        <a:lstStyle/>
        <a:p>
          <a:endParaRPr lang="en-IN"/>
        </a:p>
      </dgm:t>
    </dgm:pt>
    <dgm:pt modelId="{9142F0B2-9E96-4A37-A455-4BFDC72A5F2F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Partitions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F7F9C8F4-91D7-40CA-9B9C-0092755CBE5A}" type="parTrans" cxnId="{DE3063AC-05BC-4AAE-B16B-049ECEAB8345}">
      <dgm:prSet/>
      <dgm:spPr/>
      <dgm:t>
        <a:bodyPr/>
        <a:lstStyle/>
        <a:p>
          <a:endParaRPr lang="en-IN"/>
        </a:p>
      </dgm:t>
    </dgm:pt>
    <dgm:pt modelId="{6D4502B8-1716-4FDB-8A82-7182C615A00F}" type="sibTrans" cxnId="{DE3063AC-05BC-4AAE-B16B-049ECEAB8345}">
      <dgm:prSet/>
      <dgm:spPr/>
      <dgm:t>
        <a:bodyPr/>
        <a:lstStyle/>
        <a:p>
          <a:endParaRPr lang="en-IN"/>
        </a:p>
      </dgm:t>
    </dgm:pt>
    <dgm:pt modelId="{5C273794-056F-442B-8015-8818A2FFB299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Abitilies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of Hive Query Language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708A7101-6ED9-4B19-97AE-232E9B31EE97}" type="parTrans" cxnId="{D6C7E7CF-2CB0-4787-AB92-B8581E3D8E26}">
      <dgm:prSet/>
      <dgm:spPr/>
      <dgm:t>
        <a:bodyPr/>
        <a:lstStyle/>
        <a:p>
          <a:endParaRPr lang="en-IN"/>
        </a:p>
      </dgm:t>
    </dgm:pt>
    <dgm:pt modelId="{9FF442DC-60FD-4674-BE9E-9B3AEE71D7CC}" type="sibTrans" cxnId="{D6C7E7CF-2CB0-4787-AB92-B8581E3D8E26}">
      <dgm:prSet/>
      <dgm:spPr/>
      <dgm:t>
        <a:bodyPr/>
        <a:lstStyle/>
        <a:p>
          <a:endParaRPr lang="en-IN"/>
        </a:p>
      </dgm:t>
    </dgm:pt>
    <dgm:pt modelId="{5816EB50-0EB0-4D30-9100-45E79B3413F8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Difference between Hive and Traditional database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896F3B7B-8559-47E0-9D5E-4F11029C7FDC}" type="parTrans" cxnId="{771E5C16-B4E6-49E3-BB6C-8CD9EC4A0B9A}">
      <dgm:prSet/>
      <dgm:spPr/>
      <dgm:t>
        <a:bodyPr/>
        <a:lstStyle/>
        <a:p>
          <a:endParaRPr lang="en-IN"/>
        </a:p>
      </dgm:t>
    </dgm:pt>
    <dgm:pt modelId="{95E60F04-7D14-4DFF-81C4-8763DA034069}" type="sibTrans" cxnId="{771E5C16-B4E6-49E3-BB6C-8CD9EC4A0B9A}">
      <dgm:prSet/>
      <dgm:spPr/>
      <dgm:t>
        <a:bodyPr/>
        <a:lstStyle/>
        <a:p>
          <a:endParaRPr lang="en-IN"/>
        </a:p>
      </dgm:t>
    </dgm:pt>
    <dgm:pt modelId="{E3502C65-1D76-4C89-9A08-6A0A5F1BFDFF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Difference between Hive and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Hbase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67FE0455-9447-4A30-87A9-7F31A30B6DDC}" type="parTrans" cxnId="{08EF730A-9149-4C65-9EAD-7EE74B74F864}">
      <dgm:prSet/>
      <dgm:spPr/>
      <dgm:t>
        <a:bodyPr/>
        <a:lstStyle/>
        <a:p>
          <a:endParaRPr lang="en-IN"/>
        </a:p>
      </dgm:t>
    </dgm:pt>
    <dgm:pt modelId="{0EB78E9A-2CF2-4272-9AE6-82BDB9E88A42}" type="sibTrans" cxnId="{08EF730A-9149-4C65-9EAD-7EE74B74F864}">
      <dgm:prSet/>
      <dgm:spPr/>
      <dgm:t>
        <a:bodyPr/>
        <a:lstStyle/>
        <a:p>
          <a:endParaRPr lang="en-IN"/>
        </a:p>
      </dgm:t>
    </dgm:pt>
    <dgm:pt modelId="{C02BD77E-1A4D-4FA3-BFD0-EB3A7692895F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Data Types 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6A7E1057-DF49-4C1D-AC5B-4A36F4184F59}" type="parTrans" cxnId="{0B978116-68A5-4F2B-B76F-DC2343560227}">
      <dgm:prSet/>
      <dgm:spPr/>
      <dgm:t>
        <a:bodyPr/>
        <a:lstStyle/>
        <a:p>
          <a:endParaRPr lang="en-IN"/>
        </a:p>
      </dgm:t>
    </dgm:pt>
    <dgm:pt modelId="{48987215-589D-4391-8CFE-7DD8BC160427}" type="sibTrans" cxnId="{0B978116-68A5-4F2B-B76F-DC2343560227}">
      <dgm:prSet/>
      <dgm:spPr/>
      <dgm:t>
        <a:bodyPr/>
        <a:lstStyle/>
        <a:p>
          <a:endParaRPr lang="en-IN"/>
        </a:p>
      </dgm:t>
    </dgm:pt>
    <dgm:pt modelId="{ECC252CD-66F7-4575-A17E-1CE7381EEFD4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Adv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&amp;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Disadv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of Partitions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7E1E6E2A-08A2-4D39-819B-DE9C39D9CE19}" type="parTrans" cxnId="{A38787BB-6ADA-4F6E-A9D3-D15659B99B0B}">
      <dgm:prSet/>
      <dgm:spPr/>
      <dgm:t>
        <a:bodyPr/>
        <a:lstStyle/>
        <a:p>
          <a:endParaRPr lang="en-IN"/>
        </a:p>
      </dgm:t>
    </dgm:pt>
    <dgm:pt modelId="{B8F23E52-E36F-4A6D-9382-DC658F37672F}" type="sibTrans" cxnId="{A38787BB-6ADA-4F6E-A9D3-D15659B99B0B}">
      <dgm:prSet/>
      <dgm:spPr/>
      <dgm:t>
        <a:bodyPr/>
        <a:lstStyle/>
        <a:p>
          <a:endParaRPr lang="en-IN"/>
        </a:p>
      </dgm:t>
    </dgm:pt>
    <dgm:pt modelId="{00E96ABB-6539-45FD-A7A8-DD64F3EF50EE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Hive Queries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DDB650F0-7AA4-476E-B644-7AEA72324C1C}" type="parTrans" cxnId="{EA1E890A-0815-4CD4-B47C-FA255199864B}">
      <dgm:prSet/>
      <dgm:spPr/>
      <dgm:t>
        <a:bodyPr/>
        <a:lstStyle/>
        <a:p>
          <a:endParaRPr lang="en-IN"/>
        </a:p>
      </dgm:t>
    </dgm:pt>
    <dgm:pt modelId="{864544A3-E08E-49BD-95CA-25A3689D8533}" type="sibTrans" cxnId="{EA1E890A-0815-4CD4-B47C-FA255199864B}">
      <dgm:prSet/>
      <dgm:spPr/>
      <dgm:t>
        <a:bodyPr/>
        <a:lstStyle/>
        <a:p>
          <a:endParaRPr lang="en-IN"/>
        </a:p>
      </dgm:t>
    </dgm:pt>
    <dgm:pt modelId="{A2D2C015-AD8A-4DE5-BCB2-C6B17E06E5DE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References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117376C2-49BC-4D42-8B29-480C8CCEEA0A}" type="parTrans" cxnId="{E5D98C6D-3088-4DF4-B4BD-564E696D0BAE}">
      <dgm:prSet/>
      <dgm:spPr/>
      <dgm:t>
        <a:bodyPr/>
        <a:lstStyle/>
        <a:p>
          <a:endParaRPr lang="en-IN"/>
        </a:p>
      </dgm:t>
    </dgm:pt>
    <dgm:pt modelId="{FEF48977-5192-4024-8732-AA6A9B689963}" type="sibTrans" cxnId="{E5D98C6D-3088-4DF4-B4BD-564E696D0BAE}">
      <dgm:prSet/>
      <dgm:spPr/>
      <dgm:t>
        <a:bodyPr/>
        <a:lstStyle/>
        <a:p>
          <a:endParaRPr lang="en-IN"/>
        </a:p>
      </dgm:t>
    </dgm:pt>
    <dgm:pt modelId="{21037964-4542-4A1D-8BE0-FE40646265DD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Assignment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67065D17-E192-4045-9077-9D1D576032D5}" type="parTrans" cxnId="{7FF631DF-F0D6-41E5-999B-1B925367DF8C}">
      <dgm:prSet/>
      <dgm:spPr/>
      <dgm:t>
        <a:bodyPr/>
        <a:lstStyle/>
        <a:p>
          <a:endParaRPr lang="en-IN"/>
        </a:p>
      </dgm:t>
    </dgm:pt>
    <dgm:pt modelId="{F9257367-3AFE-4ABA-9797-06302D8C2BF4}" type="sibTrans" cxnId="{7FF631DF-F0D6-41E5-999B-1B925367DF8C}">
      <dgm:prSet/>
      <dgm:spPr/>
      <dgm:t>
        <a:bodyPr/>
        <a:lstStyle/>
        <a:p>
          <a:endParaRPr lang="en-IN"/>
        </a:p>
      </dgm:t>
    </dgm:pt>
    <dgm:pt modelId="{A109E2B3-6D6B-4BCD-9FEF-B0CF578A8D11}" type="pres">
      <dgm:prSet presAssocID="{7CEEE3C5-2A0D-4B7B-A4DB-06A251B563D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80083A06-E718-49C5-BCAD-07701623BACC}" type="pres">
      <dgm:prSet presAssocID="{1E2BC815-462B-46F7-A0CF-D35D3CD51C3E}" presName="root" presStyleCnt="0">
        <dgm:presLayoutVars>
          <dgm:chMax/>
          <dgm:chPref/>
        </dgm:presLayoutVars>
      </dgm:prSet>
      <dgm:spPr/>
    </dgm:pt>
    <dgm:pt modelId="{92490063-BA94-4687-B0A1-CE31D3B7E0BD}" type="pres">
      <dgm:prSet presAssocID="{1E2BC815-462B-46F7-A0CF-D35D3CD51C3E}" presName="rootComposite" presStyleCnt="0">
        <dgm:presLayoutVars/>
      </dgm:prSet>
      <dgm:spPr/>
    </dgm:pt>
    <dgm:pt modelId="{E1793B83-7BDB-4DF9-9C38-6F3390666B70}" type="pres">
      <dgm:prSet presAssocID="{1E2BC815-462B-46F7-A0CF-D35D3CD51C3E}" presName="ParentAccent" presStyleLbl="alignNode1" presStyleIdx="0" presStyleCnt="2"/>
      <dgm:spPr/>
    </dgm:pt>
    <dgm:pt modelId="{45AE56AA-BB72-4352-B4AB-52694BE7B26C}" type="pres">
      <dgm:prSet presAssocID="{1E2BC815-462B-46F7-A0CF-D35D3CD51C3E}" presName="ParentSmallAccent" presStyleLbl="fgAcc1" presStyleIdx="0" presStyleCnt="2"/>
      <dgm:spPr/>
    </dgm:pt>
    <dgm:pt modelId="{3080AFF6-D59F-4929-B383-B1D0C66E3963}" type="pres">
      <dgm:prSet presAssocID="{1E2BC815-462B-46F7-A0CF-D35D3CD51C3E}" presName="Parent" presStyleLbl="revTx" presStyleIdx="0" presStyleCnt="1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F7CBB4-6321-475E-B33C-56B46CEA7FDB}" type="pres">
      <dgm:prSet presAssocID="{1E2BC815-462B-46F7-A0CF-D35D3CD51C3E}" presName="childShape" presStyleCnt="0">
        <dgm:presLayoutVars>
          <dgm:chMax val="0"/>
          <dgm:chPref val="0"/>
        </dgm:presLayoutVars>
      </dgm:prSet>
      <dgm:spPr/>
    </dgm:pt>
    <dgm:pt modelId="{658489C6-90B6-433F-AB05-FB94A94A8D27}" type="pres">
      <dgm:prSet presAssocID="{703E491D-22BF-4A15-A24A-90EF8C439284}" presName="childComposite" presStyleCnt="0">
        <dgm:presLayoutVars>
          <dgm:chMax val="0"/>
          <dgm:chPref val="0"/>
        </dgm:presLayoutVars>
      </dgm:prSet>
      <dgm:spPr/>
    </dgm:pt>
    <dgm:pt modelId="{93344B6A-6EA7-494C-8E97-2ABF9395F9AD}" type="pres">
      <dgm:prSet presAssocID="{703E491D-22BF-4A15-A24A-90EF8C439284}" presName="ChildAccent" presStyleLbl="solidFgAcc1" presStyleIdx="0" presStyleCnt="14"/>
      <dgm:spPr/>
    </dgm:pt>
    <dgm:pt modelId="{DB7A1F0C-7B49-4B17-B561-28BD716A8CB8}" type="pres">
      <dgm:prSet presAssocID="{703E491D-22BF-4A15-A24A-90EF8C439284}" presName="Child" presStyleLbl="revTx" presStyleIdx="1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3F5796-00F3-4A4B-A9A4-13CC07D0C086}" type="pres">
      <dgm:prSet presAssocID="{2B505935-6B6D-4005-9BF3-86E45EAB976E}" presName="childComposite" presStyleCnt="0">
        <dgm:presLayoutVars>
          <dgm:chMax val="0"/>
          <dgm:chPref val="0"/>
        </dgm:presLayoutVars>
      </dgm:prSet>
      <dgm:spPr/>
    </dgm:pt>
    <dgm:pt modelId="{7EAE75FB-29B9-4AB8-AEA5-81D112D13D0D}" type="pres">
      <dgm:prSet presAssocID="{2B505935-6B6D-4005-9BF3-86E45EAB976E}" presName="ChildAccent" presStyleLbl="solidFgAcc1" presStyleIdx="1" presStyleCnt="14"/>
      <dgm:spPr/>
    </dgm:pt>
    <dgm:pt modelId="{32584D77-66A6-4DD8-996C-5FE400583450}" type="pres">
      <dgm:prSet presAssocID="{2B505935-6B6D-4005-9BF3-86E45EAB976E}" presName="Child" presStyleLbl="revTx" presStyleIdx="2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82C719-F86A-41C5-9CB8-68056AF18935}" type="pres">
      <dgm:prSet presAssocID="{C6480664-0406-4947-948E-95ED3791454D}" presName="childComposite" presStyleCnt="0">
        <dgm:presLayoutVars>
          <dgm:chMax val="0"/>
          <dgm:chPref val="0"/>
        </dgm:presLayoutVars>
      </dgm:prSet>
      <dgm:spPr/>
    </dgm:pt>
    <dgm:pt modelId="{45130A0F-42AC-49A5-BC72-8217F7C29E94}" type="pres">
      <dgm:prSet presAssocID="{C6480664-0406-4947-948E-95ED3791454D}" presName="ChildAccent" presStyleLbl="solidFgAcc1" presStyleIdx="2" presStyleCnt="14"/>
      <dgm:spPr/>
    </dgm:pt>
    <dgm:pt modelId="{D59B9D8B-0089-4059-9D7D-579BA5AC9405}" type="pres">
      <dgm:prSet presAssocID="{C6480664-0406-4947-948E-95ED3791454D}" presName="Child" presStyleLbl="revTx" presStyleIdx="3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9679F4-304B-4A4E-B4E5-B1A17B6692B1}" type="pres">
      <dgm:prSet presAssocID="{5C273794-056F-442B-8015-8818A2FFB299}" presName="childComposite" presStyleCnt="0">
        <dgm:presLayoutVars>
          <dgm:chMax val="0"/>
          <dgm:chPref val="0"/>
        </dgm:presLayoutVars>
      </dgm:prSet>
      <dgm:spPr/>
    </dgm:pt>
    <dgm:pt modelId="{C8479214-1C51-4411-8FC0-A32AA52833C0}" type="pres">
      <dgm:prSet presAssocID="{5C273794-056F-442B-8015-8818A2FFB299}" presName="ChildAccent" presStyleLbl="solidFgAcc1" presStyleIdx="3" presStyleCnt="14"/>
      <dgm:spPr/>
    </dgm:pt>
    <dgm:pt modelId="{4C2B70FC-9817-4BDE-9E0A-25A8AAF5DFEE}" type="pres">
      <dgm:prSet presAssocID="{5C273794-056F-442B-8015-8818A2FFB299}" presName="Child" presStyleLbl="revTx" presStyleIdx="4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924F6-0756-4DA1-A644-27B28737868B}" type="pres">
      <dgm:prSet presAssocID="{5816EB50-0EB0-4D30-9100-45E79B3413F8}" presName="childComposite" presStyleCnt="0">
        <dgm:presLayoutVars>
          <dgm:chMax val="0"/>
          <dgm:chPref val="0"/>
        </dgm:presLayoutVars>
      </dgm:prSet>
      <dgm:spPr/>
    </dgm:pt>
    <dgm:pt modelId="{893E70F2-A15B-4B91-8FAD-FE11F83AB163}" type="pres">
      <dgm:prSet presAssocID="{5816EB50-0EB0-4D30-9100-45E79B3413F8}" presName="ChildAccent" presStyleLbl="solidFgAcc1" presStyleIdx="4" presStyleCnt="14"/>
      <dgm:spPr/>
    </dgm:pt>
    <dgm:pt modelId="{100462EA-3E6B-4259-BF8E-4BF0E166BBF3}" type="pres">
      <dgm:prSet presAssocID="{5816EB50-0EB0-4D30-9100-45E79B3413F8}" presName="Child" presStyleLbl="revTx" presStyleIdx="5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6A5631-A6B9-4298-B773-718F3C905430}" type="pres">
      <dgm:prSet presAssocID="{E3502C65-1D76-4C89-9A08-6A0A5F1BFDFF}" presName="childComposite" presStyleCnt="0">
        <dgm:presLayoutVars>
          <dgm:chMax val="0"/>
          <dgm:chPref val="0"/>
        </dgm:presLayoutVars>
      </dgm:prSet>
      <dgm:spPr/>
    </dgm:pt>
    <dgm:pt modelId="{35A4A9D0-84E6-49C9-A256-F8FC4C77E70E}" type="pres">
      <dgm:prSet presAssocID="{E3502C65-1D76-4C89-9A08-6A0A5F1BFDFF}" presName="ChildAccent" presStyleLbl="solidFgAcc1" presStyleIdx="5" presStyleCnt="14"/>
      <dgm:spPr/>
    </dgm:pt>
    <dgm:pt modelId="{036038C1-C8D4-4273-9E0A-D5AD7B60131A}" type="pres">
      <dgm:prSet presAssocID="{E3502C65-1D76-4C89-9A08-6A0A5F1BFDFF}" presName="Child" presStyleLbl="revTx" presStyleIdx="6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1A03DD-6FC1-4D52-8C92-D760366DC55E}" type="pres">
      <dgm:prSet presAssocID="{C02BD77E-1A4D-4FA3-BFD0-EB3A7692895F}" presName="childComposite" presStyleCnt="0">
        <dgm:presLayoutVars>
          <dgm:chMax val="0"/>
          <dgm:chPref val="0"/>
        </dgm:presLayoutVars>
      </dgm:prSet>
      <dgm:spPr/>
    </dgm:pt>
    <dgm:pt modelId="{221CCB3C-23BA-4730-B35C-2167B6B3AF0D}" type="pres">
      <dgm:prSet presAssocID="{C02BD77E-1A4D-4FA3-BFD0-EB3A7692895F}" presName="ChildAccent" presStyleLbl="solidFgAcc1" presStyleIdx="6" presStyleCnt="14"/>
      <dgm:spPr/>
    </dgm:pt>
    <dgm:pt modelId="{F6BE613F-9C23-4C18-8FC3-377413CA71AB}" type="pres">
      <dgm:prSet presAssocID="{C02BD77E-1A4D-4FA3-BFD0-EB3A7692895F}" presName="Child" presStyleLbl="revTx" presStyleIdx="7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EFA05F-CF34-4332-AD19-A0710FE4318F}" type="pres">
      <dgm:prSet presAssocID="{5A27F827-5072-4A20-9DA1-A41981C60086}" presName="root" presStyleCnt="0">
        <dgm:presLayoutVars>
          <dgm:chMax/>
          <dgm:chPref/>
        </dgm:presLayoutVars>
      </dgm:prSet>
      <dgm:spPr/>
    </dgm:pt>
    <dgm:pt modelId="{D9FC9756-ADEE-43D4-A5A0-D55B525C669C}" type="pres">
      <dgm:prSet presAssocID="{5A27F827-5072-4A20-9DA1-A41981C60086}" presName="rootComposite" presStyleCnt="0">
        <dgm:presLayoutVars/>
      </dgm:prSet>
      <dgm:spPr/>
    </dgm:pt>
    <dgm:pt modelId="{65F6B517-1E07-4E76-91AB-CD21C3BA2F55}" type="pres">
      <dgm:prSet presAssocID="{5A27F827-5072-4A20-9DA1-A41981C60086}" presName="ParentAccent" presStyleLbl="alignNode1" presStyleIdx="1" presStyleCnt="2"/>
      <dgm:spPr/>
    </dgm:pt>
    <dgm:pt modelId="{93BF0DB2-4124-4918-8716-9DCC04974C0A}" type="pres">
      <dgm:prSet presAssocID="{5A27F827-5072-4A20-9DA1-A41981C60086}" presName="ParentSmallAccent" presStyleLbl="fgAcc1" presStyleIdx="1" presStyleCnt="2"/>
      <dgm:spPr/>
    </dgm:pt>
    <dgm:pt modelId="{AA238C09-AF73-406C-BB48-48ADC53750F7}" type="pres">
      <dgm:prSet presAssocID="{5A27F827-5072-4A20-9DA1-A41981C60086}" presName="Parent" presStyleLbl="revTx" presStyleIdx="8" presStyleCnt="1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00A723-7050-4B9E-95BB-604C6D19A85C}" type="pres">
      <dgm:prSet presAssocID="{5A27F827-5072-4A20-9DA1-A41981C60086}" presName="childShape" presStyleCnt="0">
        <dgm:presLayoutVars>
          <dgm:chMax val="0"/>
          <dgm:chPref val="0"/>
        </dgm:presLayoutVars>
      </dgm:prSet>
      <dgm:spPr/>
    </dgm:pt>
    <dgm:pt modelId="{16FBFFBD-FA04-4917-A0EE-4EE6B00842E8}" type="pres">
      <dgm:prSet presAssocID="{02A4AD6D-E449-4FE8-BD36-39E34D70FEC4}" presName="childComposite" presStyleCnt="0">
        <dgm:presLayoutVars>
          <dgm:chMax val="0"/>
          <dgm:chPref val="0"/>
        </dgm:presLayoutVars>
      </dgm:prSet>
      <dgm:spPr/>
    </dgm:pt>
    <dgm:pt modelId="{1F846F02-6320-4E91-AA85-32D3DAB95062}" type="pres">
      <dgm:prSet presAssocID="{02A4AD6D-E449-4FE8-BD36-39E34D70FEC4}" presName="ChildAccent" presStyleLbl="solidFgAcc1" presStyleIdx="7" presStyleCnt="14"/>
      <dgm:spPr/>
    </dgm:pt>
    <dgm:pt modelId="{93B043C4-EEE2-4608-85B1-BF370D792E99}" type="pres">
      <dgm:prSet presAssocID="{02A4AD6D-E449-4FE8-BD36-39E34D70FEC4}" presName="Child" presStyleLbl="revTx" presStyleIdx="9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471646-89C8-4D6A-817A-AC039357FC11}" type="pres">
      <dgm:prSet presAssocID="{59643395-B745-4C70-A001-4B70DD816CF2}" presName="childComposite" presStyleCnt="0">
        <dgm:presLayoutVars>
          <dgm:chMax val="0"/>
          <dgm:chPref val="0"/>
        </dgm:presLayoutVars>
      </dgm:prSet>
      <dgm:spPr/>
    </dgm:pt>
    <dgm:pt modelId="{2F7E4C0B-ED52-45F8-9A01-D6066C4D17DF}" type="pres">
      <dgm:prSet presAssocID="{59643395-B745-4C70-A001-4B70DD816CF2}" presName="ChildAccent" presStyleLbl="solidFgAcc1" presStyleIdx="8" presStyleCnt="14"/>
      <dgm:spPr/>
    </dgm:pt>
    <dgm:pt modelId="{B830EF39-E25F-423D-B1FE-0574906ED184}" type="pres">
      <dgm:prSet presAssocID="{59643395-B745-4C70-A001-4B70DD816CF2}" presName="Child" presStyleLbl="revTx" presStyleIdx="10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B16589-7A20-48C3-B17B-2C1431392C15}" type="pres">
      <dgm:prSet presAssocID="{9142F0B2-9E96-4A37-A455-4BFDC72A5F2F}" presName="childComposite" presStyleCnt="0">
        <dgm:presLayoutVars>
          <dgm:chMax val="0"/>
          <dgm:chPref val="0"/>
        </dgm:presLayoutVars>
      </dgm:prSet>
      <dgm:spPr/>
    </dgm:pt>
    <dgm:pt modelId="{CFD480A3-1B4E-45B8-A177-8EC3A3608425}" type="pres">
      <dgm:prSet presAssocID="{9142F0B2-9E96-4A37-A455-4BFDC72A5F2F}" presName="ChildAccent" presStyleLbl="solidFgAcc1" presStyleIdx="9" presStyleCnt="14"/>
      <dgm:spPr/>
    </dgm:pt>
    <dgm:pt modelId="{30CA5C8C-65DB-48A8-8710-CF6DBB4B9B36}" type="pres">
      <dgm:prSet presAssocID="{9142F0B2-9E96-4A37-A455-4BFDC72A5F2F}" presName="Child" presStyleLbl="revTx" presStyleIdx="11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820DFB-C771-4BBC-A8B9-2F9276AB577B}" type="pres">
      <dgm:prSet presAssocID="{ECC252CD-66F7-4575-A17E-1CE7381EEFD4}" presName="childComposite" presStyleCnt="0">
        <dgm:presLayoutVars>
          <dgm:chMax val="0"/>
          <dgm:chPref val="0"/>
        </dgm:presLayoutVars>
      </dgm:prSet>
      <dgm:spPr/>
    </dgm:pt>
    <dgm:pt modelId="{5727FEF3-BD49-4153-9088-6C9FF2877E37}" type="pres">
      <dgm:prSet presAssocID="{ECC252CD-66F7-4575-A17E-1CE7381EEFD4}" presName="ChildAccent" presStyleLbl="solidFgAcc1" presStyleIdx="10" presStyleCnt="14"/>
      <dgm:spPr/>
    </dgm:pt>
    <dgm:pt modelId="{E37D2589-0A0F-460A-A7FD-F27A0E41A173}" type="pres">
      <dgm:prSet presAssocID="{ECC252CD-66F7-4575-A17E-1CE7381EEFD4}" presName="Child" presStyleLbl="revTx" presStyleIdx="12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8BAF03-9ECE-453F-8970-7AA6BC8DA5DD}" type="pres">
      <dgm:prSet presAssocID="{00E96ABB-6539-45FD-A7A8-DD64F3EF50EE}" presName="childComposite" presStyleCnt="0">
        <dgm:presLayoutVars>
          <dgm:chMax val="0"/>
          <dgm:chPref val="0"/>
        </dgm:presLayoutVars>
      </dgm:prSet>
      <dgm:spPr/>
    </dgm:pt>
    <dgm:pt modelId="{34555DD8-46A5-4F28-A5FF-753D47D4D223}" type="pres">
      <dgm:prSet presAssocID="{00E96ABB-6539-45FD-A7A8-DD64F3EF50EE}" presName="ChildAccent" presStyleLbl="solidFgAcc1" presStyleIdx="11" presStyleCnt="14"/>
      <dgm:spPr/>
    </dgm:pt>
    <dgm:pt modelId="{70B843E3-5E5D-461C-ADA0-6110867AD2ED}" type="pres">
      <dgm:prSet presAssocID="{00E96ABB-6539-45FD-A7A8-DD64F3EF50EE}" presName="Child" presStyleLbl="revTx" presStyleIdx="13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4BA000-0190-44B7-A039-F4F883B441F2}" type="pres">
      <dgm:prSet presAssocID="{A2D2C015-AD8A-4DE5-BCB2-C6B17E06E5DE}" presName="childComposite" presStyleCnt="0">
        <dgm:presLayoutVars>
          <dgm:chMax val="0"/>
          <dgm:chPref val="0"/>
        </dgm:presLayoutVars>
      </dgm:prSet>
      <dgm:spPr/>
    </dgm:pt>
    <dgm:pt modelId="{C6F93D20-6260-4E36-8DDE-7D6DA1993376}" type="pres">
      <dgm:prSet presAssocID="{A2D2C015-AD8A-4DE5-BCB2-C6B17E06E5DE}" presName="ChildAccent" presStyleLbl="solidFgAcc1" presStyleIdx="12" presStyleCnt="14"/>
      <dgm:spPr/>
    </dgm:pt>
    <dgm:pt modelId="{81D22B01-F13E-4678-A19E-4FA5ADCAA138}" type="pres">
      <dgm:prSet presAssocID="{A2D2C015-AD8A-4DE5-BCB2-C6B17E06E5DE}" presName="Child" presStyleLbl="revTx" presStyleIdx="14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D3B44A-DBE6-43A3-81EC-45D6969BDB65}" type="pres">
      <dgm:prSet presAssocID="{21037964-4542-4A1D-8BE0-FE40646265DD}" presName="childComposite" presStyleCnt="0">
        <dgm:presLayoutVars>
          <dgm:chMax val="0"/>
          <dgm:chPref val="0"/>
        </dgm:presLayoutVars>
      </dgm:prSet>
      <dgm:spPr/>
    </dgm:pt>
    <dgm:pt modelId="{92F081E5-69D1-47B4-A1C7-BFF014FFB714}" type="pres">
      <dgm:prSet presAssocID="{21037964-4542-4A1D-8BE0-FE40646265DD}" presName="ChildAccent" presStyleLbl="solidFgAcc1" presStyleIdx="13" presStyleCnt="14"/>
      <dgm:spPr/>
    </dgm:pt>
    <dgm:pt modelId="{822E5725-42C5-4FDA-9E1E-551FD81DBA21}" type="pres">
      <dgm:prSet presAssocID="{21037964-4542-4A1D-8BE0-FE40646265DD}" presName="Child" presStyleLbl="revTx" presStyleIdx="15" presStyleCnt="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8B3AE8C-58C1-4DD2-A2BF-96328DA5D811}" type="presOf" srcId="{703E491D-22BF-4A15-A24A-90EF8C439284}" destId="{DB7A1F0C-7B49-4B17-B561-28BD716A8CB8}" srcOrd="0" destOrd="0" presId="urn:microsoft.com/office/officeart/2008/layout/SquareAccentList"/>
    <dgm:cxn modelId="{DAC4B1AF-3720-4D08-AD8D-E5B6FA05F7AE}" srcId="{5A27F827-5072-4A20-9DA1-A41981C60086}" destId="{02A4AD6D-E449-4FE8-BD36-39E34D70FEC4}" srcOrd="0" destOrd="0" parTransId="{3F424577-F193-47EA-83A0-2994FB7C2389}" sibTransId="{303C5E0C-7B17-4A1E-8566-82F5856A9F10}"/>
    <dgm:cxn modelId="{14A5DB48-D546-4702-BC7B-6EA90BF96AE1}" srcId="{1E2BC815-462B-46F7-A0CF-D35D3CD51C3E}" destId="{C6480664-0406-4947-948E-95ED3791454D}" srcOrd="2" destOrd="0" parTransId="{0B055FBD-7EA5-4F33-84B3-8C2B80765813}" sibTransId="{82190686-98C2-49ED-A30D-AE9D37D984B5}"/>
    <dgm:cxn modelId="{3640109D-6D97-4DC6-A45C-0AB0898F8A68}" type="presOf" srcId="{C02BD77E-1A4D-4FA3-BFD0-EB3A7692895F}" destId="{F6BE613F-9C23-4C18-8FC3-377413CA71AB}" srcOrd="0" destOrd="0" presId="urn:microsoft.com/office/officeart/2008/layout/SquareAccentList"/>
    <dgm:cxn modelId="{2DED0459-AFC2-4EB5-9EBF-35D7C70997FF}" srcId="{7CEEE3C5-2A0D-4B7B-A4DB-06A251B563DC}" destId="{1E2BC815-462B-46F7-A0CF-D35D3CD51C3E}" srcOrd="0" destOrd="0" parTransId="{010F5482-8EC2-4F64-85E5-D871D0A805DC}" sibTransId="{1A6587D9-8C77-4040-8D14-A130209AEE9A}"/>
    <dgm:cxn modelId="{DE3063AC-05BC-4AAE-B16B-049ECEAB8345}" srcId="{5A27F827-5072-4A20-9DA1-A41981C60086}" destId="{9142F0B2-9E96-4A37-A455-4BFDC72A5F2F}" srcOrd="2" destOrd="0" parTransId="{F7F9C8F4-91D7-40CA-9B9C-0092755CBE5A}" sibTransId="{6D4502B8-1716-4FDB-8A82-7182C615A00F}"/>
    <dgm:cxn modelId="{7FF631DF-F0D6-41E5-999B-1B925367DF8C}" srcId="{5A27F827-5072-4A20-9DA1-A41981C60086}" destId="{21037964-4542-4A1D-8BE0-FE40646265DD}" srcOrd="6" destOrd="0" parTransId="{67065D17-E192-4045-9077-9D1D576032D5}" sibTransId="{F9257367-3AFE-4ABA-9797-06302D8C2BF4}"/>
    <dgm:cxn modelId="{744041C2-EF51-488A-B1DC-6A74DCB57F42}" srcId="{1E2BC815-462B-46F7-A0CF-D35D3CD51C3E}" destId="{2B505935-6B6D-4005-9BF3-86E45EAB976E}" srcOrd="1" destOrd="0" parTransId="{D07B1F1A-55A6-48F2-BAB6-53C9C07F9E7B}" sibTransId="{5604029D-5C22-4502-BAB8-10A71E1E13E3}"/>
    <dgm:cxn modelId="{93F718F0-A252-4DEE-AE18-E06DB1E6E347}" srcId="{1E2BC815-462B-46F7-A0CF-D35D3CD51C3E}" destId="{703E491D-22BF-4A15-A24A-90EF8C439284}" srcOrd="0" destOrd="0" parTransId="{7F287C2A-17E6-4DEA-9090-467D18E200F4}" sibTransId="{FD3A3F56-9814-4F14-BC6A-E80F0701A07E}"/>
    <dgm:cxn modelId="{399CE5DB-5911-4745-AD97-97A8CFC80483}" type="presOf" srcId="{59643395-B745-4C70-A001-4B70DD816CF2}" destId="{B830EF39-E25F-423D-B1FE-0574906ED184}" srcOrd="0" destOrd="0" presId="urn:microsoft.com/office/officeart/2008/layout/SquareAccentList"/>
    <dgm:cxn modelId="{0F660E6F-EB74-43AE-B276-A0E132E6B0A2}" type="presOf" srcId="{9142F0B2-9E96-4A37-A455-4BFDC72A5F2F}" destId="{30CA5C8C-65DB-48A8-8710-CF6DBB4B9B36}" srcOrd="0" destOrd="0" presId="urn:microsoft.com/office/officeart/2008/layout/SquareAccentList"/>
    <dgm:cxn modelId="{F23098C0-A2BC-40FD-9DC7-7F5CC06FB6C5}" srcId="{7CEEE3C5-2A0D-4B7B-A4DB-06A251B563DC}" destId="{5A27F827-5072-4A20-9DA1-A41981C60086}" srcOrd="1" destOrd="0" parTransId="{A58269CE-7AE8-4028-BD16-7947511986B1}" sibTransId="{AE02B075-9121-44C8-8FBB-904BC4B83077}"/>
    <dgm:cxn modelId="{D6C7E7CF-2CB0-4787-AB92-B8581E3D8E26}" srcId="{1E2BC815-462B-46F7-A0CF-D35D3CD51C3E}" destId="{5C273794-056F-442B-8015-8818A2FFB299}" srcOrd="3" destOrd="0" parTransId="{708A7101-6ED9-4B19-97AE-232E9B31EE97}" sibTransId="{9FF442DC-60FD-4674-BE9E-9B3AEE71D7CC}"/>
    <dgm:cxn modelId="{55C95DE9-AD6B-46D7-A391-C3E45C3D5A55}" type="presOf" srcId="{5816EB50-0EB0-4D30-9100-45E79B3413F8}" destId="{100462EA-3E6B-4259-BF8E-4BF0E166BBF3}" srcOrd="0" destOrd="0" presId="urn:microsoft.com/office/officeart/2008/layout/SquareAccentList"/>
    <dgm:cxn modelId="{A38787BB-6ADA-4F6E-A9D3-D15659B99B0B}" srcId="{5A27F827-5072-4A20-9DA1-A41981C60086}" destId="{ECC252CD-66F7-4575-A17E-1CE7381EEFD4}" srcOrd="3" destOrd="0" parTransId="{7E1E6E2A-08A2-4D39-819B-DE9C39D9CE19}" sibTransId="{B8F23E52-E36F-4A6D-9382-DC658F37672F}"/>
    <dgm:cxn modelId="{0B2A8BD3-070A-4C45-A701-83F75D1A5082}" srcId="{5A27F827-5072-4A20-9DA1-A41981C60086}" destId="{59643395-B745-4C70-A001-4B70DD816CF2}" srcOrd="1" destOrd="0" parTransId="{C1106BED-D07E-4638-9D00-98206AD81ADB}" sibTransId="{328C5F20-4B17-4982-BEC0-DD9E314F354C}"/>
    <dgm:cxn modelId="{587CC8AC-0F2C-4147-A64C-6713629ECAFA}" type="presOf" srcId="{E3502C65-1D76-4C89-9A08-6A0A5F1BFDFF}" destId="{036038C1-C8D4-4273-9E0A-D5AD7B60131A}" srcOrd="0" destOrd="0" presId="urn:microsoft.com/office/officeart/2008/layout/SquareAccentList"/>
    <dgm:cxn modelId="{E5D98C6D-3088-4DF4-B4BD-564E696D0BAE}" srcId="{5A27F827-5072-4A20-9DA1-A41981C60086}" destId="{A2D2C015-AD8A-4DE5-BCB2-C6B17E06E5DE}" srcOrd="5" destOrd="0" parTransId="{117376C2-49BC-4D42-8B29-480C8CCEEA0A}" sibTransId="{FEF48977-5192-4024-8732-AA6A9B689963}"/>
    <dgm:cxn modelId="{0EA93E94-DBD8-41A1-8CBD-41A048D780DE}" type="presOf" srcId="{A2D2C015-AD8A-4DE5-BCB2-C6B17E06E5DE}" destId="{81D22B01-F13E-4678-A19E-4FA5ADCAA138}" srcOrd="0" destOrd="0" presId="urn:microsoft.com/office/officeart/2008/layout/SquareAccentList"/>
    <dgm:cxn modelId="{163455CF-6820-441C-A4D9-DE8EEC366F1E}" type="presOf" srcId="{5A27F827-5072-4A20-9DA1-A41981C60086}" destId="{AA238C09-AF73-406C-BB48-48ADC53750F7}" srcOrd="0" destOrd="0" presId="urn:microsoft.com/office/officeart/2008/layout/SquareAccentList"/>
    <dgm:cxn modelId="{B2028587-2EE9-4F80-89E4-A09E5E7751ED}" type="presOf" srcId="{21037964-4542-4A1D-8BE0-FE40646265DD}" destId="{822E5725-42C5-4FDA-9E1E-551FD81DBA21}" srcOrd="0" destOrd="0" presId="urn:microsoft.com/office/officeart/2008/layout/SquareAccentList"/>
    <dgm:cxn modelId="{08EF730A-9149-4C65-9EAD-7EE74B74F864}" srcId="{1E2BC815-462B-46F7-A0CF-D35D3CD51C3E}" destId="{E3502C65-1D76-4C89-9A08-6A0A5F1BFDFF}" srcOrd="5" destOrd="0" parTransId="{67FE0455-9447-4A30-87A9-7F31A30B6DDC}" sibTransId="{0EB78E9A-2CF2-4272-9AE6-82BDB9E88A42}"/>
    <dgm:cxn modelId="{EA1E890A-0815-4CD4-B47C-FA255199864B}" srcId="{5A27F827-5072-4A20-9DA1-A41981C60086}" destId="{00E96ABB-6539-45FD-A7A8-DD64F3EF50EE}" srcOrd="4" destOrd="0" parTransId="{DDB650F0-7AA4-476E-B644-7AEA72324C1C}" sibTransId="{864544A3-E08E-49BD-95CA-25A3689D8533}"/>
    <dgm:cxn modelId="{69840D86-AA73-4ABA-94C0-69A7ECE373DF}" type="presOf" srcId="{1E2BC815-462B-46F7-A0CF-D35D3CD51C3E}" destId="{3080AFF6-D59F-4929-B383-B1D0C66E3963}" srcOrd="0" destOrd="0" presId="urn:microsoft.com/office/officeart/2008/layout/SquareAccentList"/>
    <dgm:cxn modelId="{574062FC-044B-4EF8-A9CD-BD6BA38E0C17}" type="presOf" srcId="{ECC252CD-66F7-4575-A17E-1CE7381EEFD4}" destId="{E37D2589-0A0F-460A-A7FD-F27A0E41A173}" srcOrd="0" destOrd="0" presId="urn:microsoft.com/office/officeart/2008/layout/SquareAccentList"/>
    <dgm:cxn modelId="{0B978116-68A5-4F2B-B76F-DC2343560227}" srcId="{1E2BC815-462B-46F7-A0CF-D35D3CD51C3E}" destId="{C02BD77E-1A4D-4FA3-BFD0-EB3A7692895F}" srcOrd="6" destOrd="0" parTransId="{6A7E1057-DF49-4C1D-AC5B-4A36F4184F59}" sibTransId="{48987215-589D-4391-8CFE-7DD8BC160427}"/>
    <dgm:cxn modelId="{BF3F0A4E-FBB2-4268-91B7-6FC49A657DD2}" type="presOf" srcId="{2B505935-6B6D-4005-9BF3-86E45EAB976E}" destId="{32584D77-66A6-4DD8-996C-5FE400583450}" srcOrd="0" destOrd="0" presId="urn:microsoft.com/office/officeart/2008/layout/SquareAccentList"/>
    <dgm:cxn modelId="{7F7C7597-4ECD-4C5D-A85B-5D062DFF5080}" type="presOf" srcId="{C6480664-0406-4947-948E-95ED3791454D}" destId="{D59B9D8B-0089-4059-9D7D-579BA5AC9405}" srcOrd="0" destOrd="0" presId="urn:microsoft.com/office/officeart/2008/layout/SquareAccentList"/>
    <dgm:cxn modelId="{771E5C16-B4E6-49E3-BB6C-8CD9EC4A0B9A}" srcId="{1E2BC815-462B-46F7-A0CF-D35D3CD51C3E}" destId="{5816EB50-0EB0-4D30-9100-45E79B3413F8}" srcOrd="4" destOrd="0" parTransId="{896F3B7B-8559-47E0-9D5E-4F11029C7FDC}" sibTransId="{95E60F04-7D14-4DFF-81C4-8763DA034069}"/>
    <dgm:cxn modelId="{59AAD3C2-1658-470C-A2EE-8D6C4E9869CF}" type="presOf" srcId="{02A4AD6D-E449-4FE8-BD36-39E34D70FEC4}" destId="{93B043C4-EEE2-4608-85B1-BF370D792E99}" srcOrd="0" destOrd="0" presId="urn:microsoft.com/office/officeart/2008/layout/SquareAccentList"/>
    <dgm:cxn modelId="{CD206F32-1B61-4E7E-A9EF-9F360CA5C144}" type="presOf" srcId="{5C273794-056F-442B-8015-8818A2FFB299}" destId="{4C2B70FC-9817-4BDE-9E0A-25A8AAF5DFEE}" srcOrd="0" destOrd="0" presId="urn:microsoft.com/office/officeart/2008/layout/SquareAccentList"/>
    <dgm:cxn modelId="{AADADB78-1448-4A39-BBD0-616CBFBC0CC6}" type="presOf" srcId="{00E96ABB-6539-45FD-A7A8-DD64F3EF50EE}" destId="{70B843E3-5E5D-461C-ADA0-6110867AD2ED}" srcOrd="0" destOrd="0" presId="urn:microsoft.com/office/officeart/2008/layout/SquareAccentList"/>
    <dgm:cxn modelId="{12485229-CE58-4DEF-9859-ECAA9995DFF6}" type="presOf" srcId="{7CEEE3C5-2A0D-4B7B-A4DB-06A251B563DC}" destId="{A109E2B3-6D6B-4BCD-9FEF-B0CF578A8D11}" srcOrd="0" destOrd="0" presId="urn:microsoft.com/office/officeart/2008/layout/SquareAccentList"/>
    <dgm:cxn modelId="{7A4A3355-8140-43B8-B9B9-D908979F976E}" type="presParOf" srcId="{A109E2B3-6D6B-4BCD-9FEF-B0CF578A8D11}" destId="{80083A06-E718-49C5-BCAD-07701623BACC}" srcOrd="0" destOrd="0" presId="urn:microsoft.com/office/officeart/2008/layout/SquareAccentList"/>
    <dgm:cxn modelId="{F3FBE321-5C30-4B8F-9E94-7EB512A3D85A}" type="presParOf" srcId="{80083A06-E718-49C5-BCAD-07701623BACC}" destId="{92490063-BA94-4687-B0A1-CE31D3B7E0BD}" srcOrd="0" destOrd="0" presId="urn:microsoft.com/office/officeart/2008/layout/SquareAccentList"/>
    <dgm:cxn modelId="{18F6858F-1ED0-4B38-BF03-87183DEDC710}" type="presParOf" srcId="{92490063-BA94-4687-B0A1-CE31D3B7E0BD}" destId="{E1793B83-7BDB-4DF9-9C38-6F3390666B70}" srcOrd="0" destOrd="0" presId="urn:microsoft.com/office/officeart/2008/layout/SquareAccentList"/>
    <dgm:cxn modelId="{B3AFD68B-5215-40F8-9CE6-ECCEAB3BE283}" type="presParOf" srcId="{92490063-BA94-4687-B0A1-CE31D3B7E0BD}" destId="{45AE56AA-BB72-4352-B4AB-52694BE7B26C}" srcOrd="1" destOrd="0" presId="urn:microsoft.com/office/officeart/2008/layout/SquareAccentList"/>
    <dgm:cxn modelId="{8EDF4E90-C813-43F4-806B-C64AAA75C6C2}" type="presParOf" srcId="{92490063-BA94-4687-B0A1-CE31D3B7E0BD}" destId="{3080AFF6-D59F-4929-B383-B1D0C66E3963}" srcOrd="2" destOrd="0" presId="urn:microsoft.com/office/officeart/2008/layout/SquareAccentList"/>
    <dgm:cxn modelId="{3ECA6D18-79C7-4169-A2EB-F85867E3D427}" type="presParOf" srcId="{80083A06-E718-49C5-BCAD-07701623BACC}" destId="{08F7CBB4-6321-475E-B33C-56B46CEA7FDB}" srcOrd="1" destOrd="0" presId="urn:microsoft.com/office/officeart/2008/layout/SquareAccentList"/>
    <dgm:cxn modelId="{920609E6-5717-4C38-B5A5-D8D29436FD50}" type="presParOf" srcId="{08F7CBB4-6321-475E-B33C-56B46CEA7FDB}" destId="{658489C6-90B6-433F-AB05-FB94A94A8D27}" srcOrd="0" destOrd="0" presId="urn:microsoft.com/office/officeart/2008/layout/SquareAccentList"/>
    <dgm:cxn modelId="{B568EA61-B762-4382-BB62-44386A7152AB}" type="presParOf" srcId="{658489C6-90B6-433F-AB05-FB94A94A8D27}" destId="{93344B6A-6EA7-494C-8E97-2ABF9395F9AD}" srcOrd="0" destOrd="0" presId="urn:microsoft.com/office/officeart/2008/layout/SquareAccentList"/>
    <dgm:cxn modelId="{E2E5C42C-A6E1-48D9-ADAC-A064FC2EBE11}" type="presParOf" srcId="{658489C6-90B6-433F-AB05-FB94A94A8D27}" destId="{DB7A1F0C-7B49-4B17-B561-28BD716A8CB8}" srcOrd="1" destOrd="0" presId="urn:microsoft.com/office/officeart/2008/layout/SquareAccentList"/>
    <dgm:cxn modelId="{A6C8B2D1-5B07-4B02-96C5-B1B0651A88DA}" type="presParOf" srcId="{08F7CBB4-6321-475E-B33C-56B46CEA7FDB}" destId="{C83F5796-00F3-4A4B-A9A4-13CC07D0C086}" srcOrd="1" destOrd="0" presId="urn:microsoft.com/office/officeart/2008/layout/SquareAccentList"/>
    <dgm:cxn modelId="{4C693133-F605-4C69-A7EC-E55963E77007}" type="presParOf" srcId="{C83F5796-00F3-4A4B-A9A4-13CC07D0C086}" destId="{7EAE75FB-29B9-4AB8-AEA5-81D112D13D0D}" srcOrd="0" destOrd="0" presId="urn:microsoft.com/office/officeart/2008/layout/SquareAccentList"/>
    <dgm:cxn modelId="{C77B69B5-0812-4004-9426-DABB2979482F}" type="presParOf" srcId="{C83F5796-00F3-4A4B-A9A4-13CC07D0C086}" destId="{32584D77-66A6-4DD8-996C-5FE400583450}" srcOrd="1" destOrd="0" presId="urn:microsoft.com/office/officeart/2008/layout/SquareAccentList"/>
    <dgm:cxn modelId="{90F52919-8D57-49AE-9E9C-D7B2B7BD9ED2}" type="presParOf" srcId="{08F7CBB4-6321-475E-B33C-56B46CEA7FDB}" destId="{BC82C719-F86A-41C5-9CB8-68056AF18935}" srcOrd="2" destOrd="0" presId="urn:microsoft.com/office/officeart/2008/layout/SquareAccentList"/>
    <dgm:cxn modelId="{8B2D4CB9-7EEC-4572-B9B8-441F73CF5C3F}" type="presParOf" srcId="{BC82C719-F86A-41C5-9CB8-68056AF18935}" destId="{45130A0F-42AC-49A5-BC72-8217F7C29E94}" srcOrd="0" destOrd="0" presId="urn:microsoft.com/office/officeart/2008/layout/SquareAccentList"/>
    <dgm:cxn modelId="{D51B9A0D-806D-446D-A8E8-E38ADBCF1DBB}" type="presParOf" srcId="{BC82C719-F86A-41C5-9CB8-68056AF18935}" destId="{D59B9D8B-0089-4059-9D7D-579BA5AC9405}" srcOrd="1" destOrd="0" presId="urn:microsoft.com/office/officeart/2008/layout/SquareAccentList"/>
    <dgm:cxn modelId="{773F2AF3-B436-4946-A3A9-A846616121B9}" type="presParOf" srcId="{08F7CBB4-6321-475E-B33C-56B46CEA7FDB}" destId="{0F9679F4-304B-4A4E-B4E5-B1A17B6692B1}" srcOrd="3" destOrd="0" presId="urn:microsoft.com/office/officeart/2008/layout/SquareAccentList"/>
    <dgm:cxn modelId="{CA4472D6-4335-4E2E-A8AA-D956ED19C600}" type="presParOf" srcId="{0F9679F4-304B-4A4E-B4E5-B1A17B6692B1}" destId="{C8479214-1C51-4411-8FC0-A32AA52833C0}" srcOrd="0" destOrd="0" presId="urn:microsoft.com/office/officeart/2008/layout/SquareAccentList"/>
    <dgm:cxn modelId="{8D8B5175-04C8-40B3-9F98-02E4BD12B41C}" type="presParOf" srcId="{0F9679F4-304B-4A4E-B4E5-B1A17B6692B1}" destId="{4C2B70FC-9817-4BDE-9E0A-25A8AAF5DFEE}" srcOrd="1" destOrd="0" presId="urn:microsoft.com/office/officeart/2008/layout/SquareAccentList"/>
    <dgm:cxn modelId="{475020CD-A777-4A0E-BB61-74D4985CD841}" type="presParOf" srcId="{08F7CBB4-6321-475E-B33C-56B46CEA7FDB}" destId="{156924F6-0756-4DA1-A644-27B28737868B}" srcOrd="4" destOrd="0" presId="urn:microsoft.com/office/officeart/2008/layout/SquareAccentList"/>
    <dgm:cxn modelId="{987FB62F-F3C3-4541-9AA4-ABC5E4645295}" type="presParOf" srcId="{156924F6-0756-4DA1-A644-27B28737868B}" destId="{893E70F2-A15B-4B91-8FAD-FE11F83AB163}" srcOrd="0" destOrd="0" presId="urn:microsoft.com/office/officeart/2008/layout/SquareAccentList"/>
    <dgm:cxn modelId="{9451737A-AF27-478F-854D-8153A2642164}" type="presParOf" srcId="{156924F6-0756-4DA1-A644-27B28737868B}" destId="{100462EA-3E6B-4259-BF8E-4BF0E166BBF3}" srcOrd="1" destOrd="0" presId="urn:microsoft.com/office/officeart/2008/layout/SquareAccentList"/>
    <dgm:cxn modelId="{6D54304E-D379-4715-9F2A-01132D44F267}" type="presParOf" srcId="{08F7CBB4-6321-475E-B33C-56B46CEA7FDB}" destId="{856A5631-A6B9-4298-B773-718F3C905430}" srcOrd="5" destOrd="0" presId="urn:microsoft.com/office/officeart/2008/layout/SquareAccentList"/>
    <dgm:cxn modelId="{1A6BFB7F-738B-4B75-9AB0-F08E8F14046B}" type="presParOf" srcId="{856A5631-A6B9-4298-B773-718F3C905430}" destId="{35A4A9D0-84E6-49C9-A256-F8FC4C77E70E}" srcOrd="0" destOrd="0" presId="urn:microsoft.com/office/officeart/2008/layout/SquareAccentList"/>
    <dgm:cxn modelId="{B849047D-5FBA-4CFA-BBB6-ED64FB1AE024}" type="presParOf" srcId="{856A5631-A6B9-4298-B773-718F3C905430}" destId="{036038C1-C8D4-4273-9E0A-D5AD7B60131A}" srcOrd="1" destOrd="0" presId="urn:microsoft.com/office/officeart/2008/layout/SquareAccentList"/>
    <dgm:cxn modelId="{988115C4-A057-46DE-AA27-C58F37F7845D}" type="presParOf" srcId="{08F7CBB4-6321-475E-B33C-56B46CEA7FDB}" destId="{D11A03DD-6FC1-4D52-8C92-D760366DC55E}" srcOrd="6" destOrd="0" presId="urn:microsoft.com/office/officeart/2008/layout/SquareAccentList"/>
    <dgm:cxn modelId="{EA5D5538-3F35-48DC-8321-21C2C0C5442E}" type="presParOf" srcId="{D11A03DD-6FC1-4D52-8C92-D760366DC55E}" destId="{221CCB3C-23BA-4730-B35C-2167B6B3AF0D}" srcOrd="0" destOrd="0" presId="urn:microsoft.com/office/officeart/2008/layout/SquareAccentList"/>
    <dgm:cxn modelId="{43483D03-22B8-4C1D-B643-50E628C2892D}" type="presParOf" srcId="{D11A03DD-6FC1-4D52-8C92-D760366DC55E}" destId="{F6BE613F-9C23-4C18-8FC3-377413CA71AB}" srcOrd="1" destOrd="0" presId="urn:microsoft.com/office/officeart/2008/layout/SquareAccentList"/>
    <dgm:cxn modelId="{ED1BAF7C-440A-4BED-873D-B8AE0632727B}" type="presParOf" srcId="{A109E2B3-6D6B-4BCD-9FEF-B0CF578A8D11}" destId="{09EFA05F-CF34-4332-AD19-A0710FE4318F}" srcOrd="1" destOrd="0" presId="urn:microsoft.com/office/officeart/2008/layout/SquareAccentList"/>
    <dgm:cxn modelId="{609E5246-09F4-4F00-8F02-0C9FFCCE794C}" type="presParOf" srcId="{09EFA05F-CF34-4332-AD19-A0710FE4318F}" destId="{D9FC9756-ADEE-43D4-A5A0-D55B525C669C}" srcOrd="0" destOrd="0" presId="urn:microsoft.com/office/officeart/2008/layout/SquareAccentList"/>
    <dgm:cxn modelId="{171D0CAD-B7E6-4F93-B25C-F6B0F2E402E9}" type="presParOf" srcId="{D9FC9756-ADEE-43D4-A5A0-D55B525C669C}" destId="{65F6B517-1E07-4E76-91AB-CD21C3BA2F55}" srcOrd="0" destOrd="0" presId="urn:microsoft.com/office/officeart/2008/layout/SquareAccentList"/>
    <dgm:cxn modelId="{1891D0A3-E99F-4197-A13F-B280B24F072C}" type="presParOf" srcId="{D9FC9756-ADEE-43D4-A5A0-D55B525C669C}" destId="{93BF0DB2-4124-4918-8716-9DCC04974C0A}" srcOrd="1" destOrd="0" presId="urn:microsoft.com/office/officeart/2008/layout/SquareAccentList"/>
    <dgm:cxn modelId="{1A34D977-10A1-4B0B-8AB6-86B675252949}" type="presParOf" srcId="{D9FC9756-ADEE-43D4-A5A0-D55B525C669C}" destId="{AA238C09-AF73-406C-BB48-48ADC53750F7}" srcOrd="2" destOrd="0" presId="urn:microsoft.com/office/officeart/2008/layout/SquareAccentList"/>
    <dgm:cxn modelId="{0398C472-8CB3-434E-AEB5-2FD045A83560}" type="presParOf" srcId="{09EFA05F-CF34-4332-AD19-A0710FE4318F}" destId="{6900A723-7050-4B9E-95BB-604C6D19A85C}" srcOrd="1" destOrd="0" presId="urn:microsoft.com/office/officeart/2008/layout/SquareAccentList"/>
    <dgm:cxn modelId="{F7838964-6804-4C81-B470-491A97B108C7}" type="presParOf" srcId="{6900A723-7050-4B9E-95BB-604C6D19A85C}" destId="{16FBFFBD-FA04-4917-A0EE-4EE6B00842E8}" srcOrd="0" destOrd="0" presId="urn:microsoft.com/office/officeart/2008/layout/SquareAccentList"/>
    <dgm:cxn modelId="{D447E9A3-7414-4573-99C0-0C552FB21105}" type="presParOf" srcId="{16FBFFBD-FA04-4917-A0EE-4EE6B00842E8}" destId="{1F846F02-6320-4E91-AA85-32D3DAB95062}" srcOrd="0" destOrd="0" presId="urn:microsoft.com/office/officeart/2008/layout/SquareAccentList"/>
    <dgm:cxn modelId="{36A02D6E-6F46-4DB0-8B7E-1DD4C8BA13E9}" type="presParOf" srcId="{16FBFFBD-FA04-4917-A0EE-4EE6B00842E8}" destId="{93B043C4-EEE2-4608-85B1-BF370D792E99}" srcOrd="1" destOrd="0" presId="urn:microsoft.com/office/officeart/2008/layout/SquareAccentList"/>
    <dgm:cxn modelId="{6B9BC2F0-E9A3-4392-9BB4-07043C1977FE}" type="presParOf" srcId="{6900A723-7050-4B9E-95BB-604C6D19A85C}" destId="{45471646-89C8-4D6A-817A-AC039357FC11}" srcOrd="1" destOrd="0" presId="urn:microsoft.com/office/officeart/2008/layout/SquareAccentList"/>
    <dgm:cxn modelId="{6822ADDB-E5D3-4250-B7B8-24F170580650}" type="presParOf" srcId="{45471646-89C8-4D6A-817A-AC039357FC11}" destId="{2F7E4C0B-ED52-45F8-9A01-D6066C4D17DF}" srcOrd="0" destOrd="0" presId="urn:microsoft.com/office/officeart/2008/layout/SquareAccentList"/>
    <dgm:cxn modelId="{2E77487C-238D-49B2-A703-D1742C28BC74}" type="presParOf" srcId="{45471646-89C8-4D6A-817A-AC039357FC11}" destId="{B830EF39-E25F-423D-B1FE-0574906ED184}" srcOrd="1" destOrd="0" presId="urn:microsoft.com/office/officeart/2008/layout/SquareAccentList"/>
    <dgm:cxn modelId="{0C66A394-621A-41A5-88ED-7908D939CF19}" type="presParOf" srcId="{6900A723-7050-4B9E-95BB-604C6D19A85C}" destId="{D2B16589-7A20-48C3-B17B-2C1431392C15}" srcOrd="2" destOrd="0" presId="urn:microsoft.com/office/officeart/2008/layout/SquareAccentList"/>
    <dgm:cxn modelId="{AA07DA41-DEB6-4FAC-ADB3-63839C4114AC}" type="presParOf" srcId="{D2B16589-7A20-48C3-B17B-2C1431392C15}" destId="{CFD480A3-1B4E-45B8-A177-8EC3A3608425}" srcOrd="0" destOrd="0" presId="urn:microsoft.com/office/officeart/2008/layout/SquareAccentList"/>
    <dgm:cxn modelId="{696348BA-9AC8-4533-B7B1-6A36521108D5}" type="presParOf" srcId="{D2B16589-7A20-48C3-B17B-2C1431392C15}" destId="{30CA5C8C-65DB-48A8-8710-CF6DBB4B9B36}" srcOrd="1" destOrd="0" presId="urn:microsoft.com/office/officeart/2008/layout/SquareAccentList"/>
    <dgm:cxn modelId="{D6F5B7B5-0DD7-4CC1-B3FC-E15680C96A69}" type="presParOf" srcId="{6900A723-7050-4B9E-95BB-604C6D19A85C}" destId="{8D820DFB-C771-4BBC-A8B9-2F9276AB577B}" srcOrd="3" destOrd="0" presId="urn:microsoft.com/office/officeart/2008/layout/SquareAccentList"/>
    <dgm:cxn modelId="{D83EF658-FA80-4129-8BD5-5C00261D7FB6}" type="presParOf" srcId="{8D820DFB-C771-4BBC-A8B9-2F9276AB577B}" destId="{5727FEF3-BD49-4153-9088-6C9FF2877E37}" srcOrd="0" destOrd="0" presId="urn:microsoft.com/office/officeart/2008/layout/SquareAccentList"/>
    <dgm:cxn modelId="{C5727EAB-A3DA-4E8B-B686-7D5BBBAE2CFA}" type="presParOf" srcId="{8D820DFB-C771-4BBC-A8B9-2F9276AB577B}" destId="{E37D2589-0A0F-460A-A7FD-F27A0E41A173}" srcOrd="1" destOrd="0" presId="urn:microsoft.com/office/officeart/2008/layout/SquareAccentList"/>
    <dgm:cxn modelId="{A0AFD141-28D7-47B6-83E3-4A2F68BD852E}" type="presParOf" srcId="{6900A723-7050-4B9E-95BB-604C6D19A85C}" destId="{A18BAF03-9ECE-453F-8970-7AA6BC8DA5DD}" srcOrd="4" destOrd="0" presId="urn:microsoft.com/office/officeart/2008/layout/SquareAccentList"/>
    <dgm:cxn modelId="{7F9C9699-012E-427A-AF9E-5A4B0912AF90}" type="presParOf" srcId="{A18BAF03-9ECE-453F-8970-7AA6BC8DA5DD}" destId="{34555DD8-46A5-4F28-A5FF-753D47D4D223}" srcOrd="0" destOrd="0" presId="urn:microsoft.com/office/officeart/2008/layout/SquareAccentList"/>
    <dgm:cxn modelId="{522E3760-A0E0-4BC8-978C-5DC90A5758FC}" type="presParOf" srcId="{A18BAF03-9ECE-453F-8970-7AA6BC8DA5DD}" destId="{70B843E3-5E5D-461C-ADA0-6110867AD2ED}" srcOrd="1" destOrd="0" presId="urn:microsoft.com/office/officeart/2008/layout/SquareAccentList"/>
    <dgm:cxn modelId="{8A214ED2-4E2B-4EB5-880B-F7DF77C3F4FD}" type="presParOf" srcId="{6900A723-7050-4B9E-95BB-604C6D19A85C}" destId="{B84BA000-0190-44B7-A039-F4F883B441F2}" srcOrd="5" destOrd="0" presId="urn:microsoft.com/office/officeart/2008/layout/SquareAccentList"/>
    <dgm:cxn modelId="{4852C14F-9EFC-42C4-AF30-AEB9CA0C5DD7}" type="presParOf" srcId="{B84BA000-0190-44B7-A039-F4F883B441F2}" destId="{C6F93D20-6260-4E36-8DDE-7D6DA1993376}" srcOrd="0" destOrd="0" presId="urn:microsoft.com/office/officeart/2008/layout/SquareAccentList"/>
    <dgm:cxn modelId="{2BA6C4D1-CB12-4EBE-AA8C-ACB13C5FAAAC}" type="presParOf" srcId="{B84BA000-0190-44B7-A039-F4F883B441F2}" destId="{81D22B01-F13E-4678-A19E-4FA5ADCAA138}" srcOrd="1" destOrd="0" presId="urn:microsoft.com/office/officeart/2008/layout/SquareAccentList"/>
    <dgm:cxn modelId="{1C1C108B-2F03-455A-8B48-E788CE6F20F2}" type="presParOf" srcId="{6900A723-7050-4B9E-95BB-604C6D19A85C}" destId="{D9D3B44A-DBE6-43A3-81EC-45D6969BDB65}" srcOrd="6" destOrd="0" presId="urn:microsoft.com/office/officeart/2008/layout/SquareAccentList"/>
    <dgm:cxn modelId="{9EFCEB8F-2468-458D-A011-2AAF158E4AC3}" type="presParOf" srcId="{D9D3B44A-DBE6-43A3-81EC-45D6969BDB65}" destId="{92F081E5-69D1-47B4-A1C7-BFF014FFB714}" srcOrd="0" destOrd="0" presId="urn:microsoft.com/office/officeart/2008/layout/SquareAccentList"/>
    <dgm:cxn modelId="{7DB916D3-8ECC-4F57-959F-593ECD5B09F8}" type="presParOf" srcId="{D9D3B44A-DBE6-43A3-81EC-45D6969BDB65}" destId="{822E5725-42C5-4FDA-9E1E-551FD81DBA2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905A8-43F4-4CE7-9B22-3AEA4EFAC3F4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IN"/>
        </a:p>
      </dgm:t>
    </dgm:pt>
    <dgm:pt modelId="{300184F9-2DE6-487D-810D-3B9788B553ED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Ability to filter rows from a table using a ‘where’ clause</a:t>
          </a:r>
          <a:endParaRPr lang="en-IN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626B1F3-4F7F-4490-8198-61B0AADA00DA}" type="parTrans" cxnId="{20576651-6BE6-4330-9654-E95A80E58DE4}">
      <dgm:prSet/>
      <dgm:spPr/>
      <dgm:t>
        <a:bodyPr/>
        <a:lstStyle/>
        <a:p>
          <a:endParaRPr lang="en-IN"/>
        </a:p>
      </dgm:t>
    </dgm:pt>
    <dgm:pt modelId="{2BAD25D7-FB0D-4146-BB20-8B20F8209C46}" type="sibTrans" cxnId="{20576651-6BE6-4330-9654-E95A80E58DE4}">
      <dgm:prSet/>
      <dgm:spPr/>
      <dgm:t>
        <a:bodyPr/>
        <a:lstStyle/>
        <a:p>
          <a:endParaRPr lang="en-IN"/>
        </a:p>
      </dgm:t>
    </dgm:pt>
    <dgm:pt modelId="{57913EB9-CFEF-4882-8A6E-A89695AA35D9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Ability to do joins between two tables</a:t>
          </a:r>
          <a:endParaRPr lang="en-IN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14EB8D9-9018-4FA0-ABBE-610723EA5294}" type="parTrans" cxnId="{565BD9EC-7D00-4436-8AD0-B67AAF1330EF}">
      <dgm:prSet/>
      <dgm:spPr/>
      <dgm:t>
        <a:bodyPr/>
        <a:lstStyle/>
        <a:p>
          <a:endParaRPr lang="en-IN"/>
        </a:p>
      </dgm:t>
    </dgm:pt>
    <dgm:pt modelId="{EF760096-9C2D-4B9C-AA35-1540D0486FCA}" type="sibTrans" cxnId="{565BD9EC-7D00-4436-8AD0-B67AAF1330EF}">
      <dgm:prSet/>
      <dgm:spPr/>
      <dgm:t>
        <a:bodyPr/>
        <a:lstStyle/>
        <a:p>
          <a:endParaRPr lang="en-IN"/>
        </a:p>
      </dgm:t>
    </dgm:pt>
    <dgm:pt modelId="{9F110D30-5137-444E-A4CE-C4AE350E4D9E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Ability to store the results of a query in Hadoop dfs directory</a:t>
          </a:r>
          <a:endParaRPr lang="en-IN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B6286DC-642F-4152-B8B3-7D94E05014B5}" type="parTrans" cxnId="{322817EB-1432-4202-95DB-EA7646A9E044}">
      <dgm:prSet/>
      <dgm:spPr/>
      <dgm:t>
        <a:bodyPr/>
        <a:lstStyle/>
        <a:p>
          <a:endParaRPr lang="en-IN"/>
        </a:p>
      </dgm:t>
    </dgm:pt>
    <dgm:pt modelId="{A26710B1-943D-42BA-A26F-CF1E6ABDFF0A}" type="sibTrans" cxnId="{322817EB-1432-4202-95DB-EA7646A9E044}">
      <dgm:prSet/>
      <dgm:spPr/>
      <dgm:t>
        <a:bodyPr/>
        <a:lstStyle/>
        <a:p>
          <a:endParaRPr lang="en-IN"/>
        </a:p>
      </dgm:t>
    </dgm:pt>
    <dgm:pt modelId="{6A0AE104-AE70-468E-A933-B77A9B85EFD6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Ability to manage tables and partitions (create, drop &amp; alter)</a:t>
          </a:r>
          <a:endParaRPr lang="en-IN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6407DAC-194B-4748-BA3F-975BCC599B3C}" type="parTrans" cxnId="{F1795DFD-48AB-41CD-B5BA-8B5B26740F8A}">
      <dgm:prSet/>
      <dgm:spPr/>
      <dgm:t>
        <a:bodyPr/>
        <a:lstStyle/>
        <a:p>
          <a:endParaRPr lang="en-IN"/>
        </a:p>
      </dgm:t>
    </dgm:pt>
    <dgm:pt modelId="{F828EDA5-BB3D-4CA5-9679-374009C0DD05}" type="sibTrans" cxnId="{F1795DFD-48AB-41CD-B5BA-8B5B26740F8A}">
      <dgm:prSet/>
      <dgm:spPr/>
      <dgm:t>
        <a:bodyPr/>
        <a:lstStyle/>
        <a:p>
          <a:endParaRPr lang="en-IN"/>
        </a:p>
      </dgm:t>
    </dgm:pt>
    <dgm:pt modelId="{2D6CDA9A-FF38-4A33-87EB-AE44EDD36701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Ability to store the results of a query into another table</a:t>
          </a:r>
          <a:endParaRPr lang="en-IN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94A0CE4-D76E-4864-B929-853BBE1A3679}" type="parTrans" cxnId="{F1A5196D-8B1E-44BB-B75C-B5DE94E40D90}">
      <dgm:prSet/>
      <dgm:spPr/>
      <dgm:t>
        <a:bodyPr/>
        <a:lstStyle/>
        <a:p>
          <a:endParaRPr lang="en-IN"/>
        </a:p>
      </dgm:t>
    </dgm:pt>
    <dgm:pt modelId="{2CF65072-C5F2-49D4-B567-0D4AE1604F32}" type="sibTrans" cxnId="{F1A5196D-8B1E-44BB-B75C-B5DE94E40D90}">
      <dgm:prSet/>
      <dgm:spPr/>
      <dgm:t>
        <a:bodyPr/>
        <a:lstStyle/>
        <a:p>
          <a:endParaRPr lang="en-IN"/>
        </a:p>
      </dgm:t>
    </dgm:pt>
    <dgm:pt modelId="{2E39F911-950C-4C47-AA85-64208D1952B0}" type="pres">
      <dgm:prSet presAssocID="{964905A8-43F4-4CE7-9B22-3AEA4EFAC3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6326F29-0490-4E71-A2CE-4A21AC47CE39}" type="pres">
      <dgm:prSet presAssocID="{300184F9-2DE6-487D-810D-3B9788B553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6AACD1-DF79-464F-BA22-798F42713500}" type="pres">
      <dgm:prSet presAssocID="{2BAD25D7-FB0D-4146-BB20-8B20F8209C46}" presName="sibTrans" presStyleCnt="0"/>
      <dgm:spPr/>
    </dgm:pt>
    <dgm:pt modelId="{98BBC021-F92B-45BE-BAC9-F47C46A49B77}" type="pres">
      <dgm:prSet presAssocID="{57913EB9-CFEF-4882-8A6E-A89695AA35D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A25779-D36F-4125-97AA-CB6C37DBF709}" type="pres">
      <dgm:prSet presAssocID="{EF760096-9C2D-4B9C-AA35-1540D0486FCA}" presName="sibTrans" presStyleCnt="0"/>
      <dgm:spPr/>
    </dgm:pt>
    <dgm:pt modelId="{18F777A7-3785-40C1-881B-9A0C5A9A4E31}" type="pres">
      <dgm:prSet presAssocID="{9F110D30-5137-444E-A4CE-C4AE350E4D9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AB4001-C1EE-49FB-8B69-DEF7DAB829C9}" type="pres">
      <dgm:prSet presAssocID="{A26710B1-943D-42BA-A26F-CF1E6ABDFF0A}" presName="sibTrans" presStyleCnt="0"/>
      <dgm:spPr/>
    </dgm:pt>
    <dgm:pt modelId="{E27A5610-1A0B-48C9-BF79-325BD5B7A91C}" type="pres">
      <dgm:prSet presAssocID="{6A0AE104-AE70-468E-A933-B77A9B85EFD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81F2DD-3FAD-4CF8-8F0F-303C59D98661}" type="pres">
      <dgm:prSet presAssocID="{F828EDA5-BB3D-4CA5-9679-374009C0DD05}" presName="sibTrans" presStyleCnt="0"/>
      <dgm:spPr/>
    </dgm:pt>
    <dgm:pt modelId="{B77E16FE-A70A-4430-9DFD-34F98E40DA33}" type="pres">
      <dgm:prSet presAssocID="{2D6CDA9A-FF38-4A33-87EB-AE44EDD3670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D8ABB8D-4A83-4FFB-AE3D-192166D79EDD}" type="presOf" srcId="{964905A8-43F4-4CE7-9B22-3AEA4EFAC3F4}" destId="{2E39F911-950C-4C47-AA85-64208D1952B0}" srcOrd="0" destOrd="0" presId="urn:microsoft.com/office/officeart/2005/8/layout/default"/>
    <dgm:cxn modelId="{20576651-6BE6-4330-9654-E95A80E58DE4}" srcId="{964905A8-43F4-4CE7-9B22-3AEA4EFAC3F4}" destId="{300184F9-2DE6-487D-810D-3B9788B553ED}" srcOrd="0" destOrd="0" parTransId="{2626B1F3-4F7F-4490-8198-61B0AADA00DA}" sibTransId="{2BAD25D7-FB0D-4146-BB20-8B20F8209C46}"/>
    <dgm:cxn modelId="{655F9053-FA5F-4C38-B169-5603EE561F3B}" type="presOf" srcId="{6A0AE104-AE70-468E-A933-B77A9B85EFD6}" destId="{E27A5610-1A0B-48C9-BF79-325BD5B7A91C}" srcOrd="0" destOrd="0" presId="urn:microsoft.com/office/officeart/2005/8/layout/default"/>
    <dgm:cxn modelId="{925F6FA5-F2F6-49E6-9680-054E820738D0}" type="presOf" srcId="{2D6CDA9A-FF38-4A33-87EB-AE44EDD36701}" destId="{B77E16FE-A70A-4430-9DFD-34F98E40DA33}" srcOrd="0" destOrd="0" presId="urn:microsoft.com/office/officeart/2005/8/layout/default"/>
    <dgm:cxn modelId="{DDB92806-4C42-4970-A45C-F84339C9AAE2}" type="presOf" srcId="{57913EB9-CFEF-4882-8A6E-A89695AA35D9}" destId="{98BBC021-F92B-45BE-BAC9-F47C46A49B77}" srcOrd="0" destOrd="0" presId="urn:microsoft.com/office/officeart/2005/8/layout/default"/>
    <dgm:cxn modelId="{543BFE39-2726-49BB-B4D0-803588A0FFD1}" type="presOf" srcId="{300184F9-2DE6-487D-810D-3B9788B553ED}" destId="{D6326F29-0490-4E71-A2CE-4A21AC47CE39}" srcOrd="0" destOrd="0" presId="urn:microsoft.com/office/officeart/2005/8/layout/default"/>
    <dgm:cxn modelId="{39C6C786-651C-45F3-82E6-24B4339BA263}" type="presOf" srcId="{9F110D30-5137-444E-A4CE-C4AE350E4D9E}" destId="{18F777A7-3785-40C1-881B-9A0C5A9A4E31}" srcOrd="0" destOrd="0" presId="urn:microsoft.com/office/officeart/2005/8/layout/default"/>
    <dgm:cxn modelId="{322817EB-1432-4202-95DB-EA7646A9E044}" srcId="{964905A8-43F4-4CE7-9B22-3AEA4EFAC3F4}" destId="{9F110D30-5137-444E-A4CE-C4AE350E4D9E}" srcOrd="2" destOrd="0" parTransId="{1B6286DC-642F-4152-B8B3-7D94E05014B5}" sibTransId="{A26710B1-943D-42BA-A26F-CF1E6ABDFF0A}"/>
    <dgm:cxn modelId="{565BD9EC-7D00-4436-8AD0-B67AAF1330EF}" srcId="{964905A8-43F4-4CE7-9B22-3AEA4EFAC3F4}" destId="{57913EB9-CFEF-4882-8A6E-A89695AA35D9}" srcOrd="1" destOrd="0" parTransId="{514EB8D9-9018-4FA0-ABBE-610723EA5294}" sibTransId="{EF760096-9C2D-4B9C-AA35-1540D0486FCA}"/>
    <dgm:cxn modelId="{F1A5196D-8B1E-44BB-B75C-B5DE94E40D90}" srcId="{964905A8-43F4-4CE7-9B22-3AEA4EFAC3F4}" destId="{2D6CDA9A-FF38-4A33-87EB-AE44EDD36701}" srcOrd="4" destOrd="0" parTransId="{394A0CE4-D76E-4864-B929-853BBE1A3679}" sibTransId="{2CF65072-C5F2-49D4-B567-0D4AE1604F32}"/>
    <dgm:cxn modelId="{F1795DFD-48AB-41CD-B5BA-8B5B26740F8A}" srcId="{964905A8-43F4-4CE7-9B22-3AEA4EFAC3F4}" destId="{6A0AE104-AE70-468E-A933-B77A9B85EFD6}" srcOrd="3" destOrd="0" parTransId="{C6407DAC-194B-4748-BA3F-975BCC599B3C}" sibTransId="{F828EDA5-BB3D-4CA5-9679-374009C0DD05}"/>
    <dgm:cxn modelId="{030D5AE8-F407-4C95-9F02-290026FBDED2}" type="presParOf" srcId="{2E39F911-950C-4C47-AA85-64208D1952B0}" destId="{D6326F29-0490-4E71-A2CE-4A21AC47CE39}" srcOrd="0" destOrd="0" presId="urn:microsoft.com/office/officeart/2005/8/layout/default"/>
    <dgm:cxn modelId="{2B20AAFF-5EFD-49C3-AD71-33B33F52851F}" type="presParOf" srcId="{2E39F911-950C-4C47-AA85-64208D1952B0}" destId="{496AACD1-DF79-464F-BA22-798F42713500}" srcOrd="1" destOrd="0" presId="urn:microsoft.com/office/officeart/2005/8/layout/default"/>
    <dgm:cxn modelId="{46DF1361-78B4-4362-A601-7E7C6AC9FCB1}" type="presParOf" srcId="{2E39F911-950C-4C47-AA85-64208D1952B0}" destId="{98BBC021-F92B-45BE-BAC9-F47C46A49B77}" srcOrd="2" destOrd="0" presId="urn:microsoft.com/office/officeart/2005/8/layout/default"/>
    <dgm:cxn modelId="{7B90F6E2-BD1B-4C16-8B1D-13DDCB022971}" type="presParOf" srcId="{2E39F911-950C-4C47-AA85-64208D1952B0}" destId="{F5A25779-D36F-4125-97AA-CB6C37DBF709}" srcOrd="3" destOrd="0" presId="urn:microsoft.com/office/officeart/2005/8/layout/default"/>
    <dgm:cxn modelId="{A3B169F8-5987-42F0-94B5-6715CF628952}" type="presParOf" srcId="{2E39F911-950C-4C47-AA85-64208D1952B0}" destId="{18F777A7-3785-40C1-881B-9A0C5A9A4E31}" srcOrd="4" destOrd="0" presId="urn:microsoft.com/office/officeart/2005/8/layout/default"/>
    <dgm:cxn modelId="{EBEFED0A-4511-47C2-9704-FDB43E800A11}" type="presParOf" srcId="{2E39F911-950C-4C47-AA85-64208D1952B0}" destId="{96AB4001-C1EE-49FB-8B69-DEF7DAB829C9}" srcOrd="5" destOrd="0" presId="urn:microsoft.com/office/officeart/2005/8/layout/default"/>
    <dgm:cxn modelId="{0FDD5561-231F-43AD-91AD-15619D18D042}" type="presParOf" srcId="{2E39F911-950C-4C47-AA85-64208D1952B0}" destId="{E27A5610-1A0B-48C9-BF79-325BD5B7A91C}" srcOrd="6" destOrd="0" presId="urn:microsoft.com/office/officeart/2005/8/layout/default"/>
    <dgm:cxn modelId="{ADF6BEBF-2FC2-4412-9A66-E1A4ED061074}" type="presParOf" srcId="{2E39F911-950C-4C47-AA85-64208D1952B0}" destId="{F681F2DD-3FAD-4CF8-8F0F-303C59D98661}" srcOrd="7" destOrd="0" presId="urn:microsoft.com/office/officeart/2005/8/layout/default"/>
    <dgm:cxn modelId="{94380315-4739-4B54-A93F-315E6F59F830}" type="presParOf" srcId="{2E39F911-950C-4C47-AA85-64208D1952B0}" destId="{B77E16FE-A70A-4430-9DFD-34F98E40DA3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EBBB21-2B08-4B55-965B-1B8788A6AC58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17978731-CFF8-4472-B2A4-70DAC9B14798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True/False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79807F11-C420-430F-9276-AE83345FF931}" type="parTrans" cxnId="{EE9DE60A-B23D-4BAB-9B26-6092B7C57DEA}">
      <dgm:prSet/>
      <dgm:spPr/>
      <dgm:t>
        <a:bodyPr/>
        <a:lstStyle/>
        <a:p>
          <a:endParaRPr lang="en-IN"/>
        </a:p>
      </dgm:t>
    </dgm:pt>
    <dgm:pt modelId="{82F8BFF7-4467-4056-BC14-1BA59B3A6F9B}" type="sibTrans" cxnId="{EE9DE60A-B23D-4BAB-9B26-6092B7C57DEA}">
      <dgm:prSet/>
      <dgm:spPr/>
      <dgm:t>
        <a:bodyPr/>
        <a:lstStyle/>
        <a:p>
          <a:endParaRPr lang="en-IN"/>
        </a:p>
      </dgm:t>
    </dgm:pt>
    <dgm:pt modelId="{78D9D18B-001F-47A6-85D0-698DE0324A62}">
      <dgm:prSet phldrT="[Text]" custT="1"/>
      <dgm:spPr/>
      <dgm:t>
        <a:bodyPr/>
        <a:lstStyle/>
        <a:p>
          <a:r>
            <a:rPr lang="en-US" sz="1800" smtClean="0">
              <a:latin typeface="Times New Roman" pitchFamily="18" charset="0"/>
              <a:cs typeface="Times New Roman" pitchFamily="18" charset="0"/>
            </a:rPr>
            <a:t>TinyInt, SmallInt, Int, BigInt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7CBCD35A-D53E-40E8-B857-55877DAA7E0D}" type="parTrans" cxnId="{1DF1B137-5B44-4B8E-8C0F-487AF9C7C3D2}">
      <dgm:prSet/>
      <dgm:spPr/>
      <dgm:t>
        <a:bodyPr/>
        <a:lstStyle/>
        <a:p>
          <a:endParaRPr lang="en-IN"/>
        </a:p>
      </dgm:t>
    </dgm:pt>
    <dgm:pt modelId="{8878A17B-AD80-4390-BD6D-46FFAA9EA857}" type="sibTrans" cxnId="{1DF1B137-5B44-4B8E-8C0F-487AF9C7C3D2}">
      <dgm:prSet/>
      <dgm:spPr/>
      <dgm:t>
        <a:bodyPr/>
        <a:lstStyle/>
        <a:p>
          <a:endParaRPr lang="en-IN"/>
        </a:p>
      </dgm:t>
    </dgm:pt>
    <dgm:pt modelId="{6ED7FE2E-87EC-4E94-A2DB-CFC6F2DC590A}">
      <dgm:prSet phldrT="[Text]" custT="1"/>
      <dgm:spPr/>
      <dgm:t>
        <a:bodyPr/>
        <a:lstStyle/>
        <a:p>
          <a:r>
            <a:rPr lang="en-US" sz="1800" smtClean="0">
              <a:latin typeface="Times New Roman" pitchFamily="18" charset="0"/>
              <a:cs typeface="Times New Roman" pitchFamily="18" charset="0"/>
            </a:rPr>
            <a:t>Float, Double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0F861E3D-8437-4B1D-B7AF-85C643F7CE44}" type="parTrans" cxnId="{CF288B8A-F4B5-4C6D-A366-464F416FD153}">
      <dgm:prSet/>
      <dgm:spPr/>
      <dgm:t>
        <a:bodyPr/>
        <a:lstStyle/>
        <a:p>
          <a:endParaRPr lang="en-IN"/>
        </a:p>
      </dgm:t>
    </dgm:pt>
    <dgm:pt modelId="{81E9374C-8062-4A41-AC4E-F4CBEA51FAC1}" type="sibTrans" cxnId="{CF288B8A-F4B5-4C6D-A366-464F416FD153}">
      <dgm:prSet/>
      <dgm:spPr/>
      <dgm:t>
        <a:bodyPr/>
        <a:lstStyle/>
        <a:p>
          <a:endParaRPr lang="en-IN"/>
        </a:p>
      </dgm:t>
    </dgm:pt>
    <dgm:pt modelId="{C280203C-5780-49E2-BF9E-391A9245361D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String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8B4EF870-F199-492C-AFC2-67D3A9179955}" type="parTrans" cxnId="{3E3103CB-F3F3-46B7-87C9-AFAEFD9B32D2}">
      <dgm:prSet/>
      <dgm:spPr/>
      <dgm:t>
        <a:bodyPr/>
        <a:lstStyle/>
        <a:p>
          <a:endParaRPr lang="en-IN"/>
        </a:p>
      </dgm:t>
    </dgm:pt>
    <dgm:pt modelId="{B9B6B668-1D16-466F-B338-F3253A6A9803}" type="sibTrans" cxnId="{3E3103CB-F3F3-46B7-87C9-AFAEFD9B32D2}">
      <dgm:prSet/>
      <dgm:spPr/>
      <dgm:t>
        <a:bodyPr/>
        <a:lstStyle/>
        <a:p>
          <a:endParaRPr lang="en-IN"/>
        </a:p>
      </dgm:t>
    </dgm:pt>
    <dgm:pt modelId="{FE147227-0C98-426B-9523-B481A651411A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Array, Map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4DAC88CC-977C-48A3-872B-C38BF2A2A04D}" type="parTrans" cxnId="{B6B29987-6193-44C6-92DD-952F1E7CDD4F}">
      <dgm:prSet/>
      <dgm:spPr/>
      <dgm:t>
        <a:bodyPr/>
        <a:lstStyle/>
        <a:p>
          <a:endParaRPr lang="en-IN"/>
        </a:p>
      </dgm:t>
    </dgm:pt>
    <dgm:pt modelId="{14051266-8B00-4B39-99C6-36BD5E108B84}" type="sibTrans" cxnId="{B6B29987-6193-44C6-92DD-952F1E7CDD4F}">
      <dgm:prSet/>
      <dgm:spPr/>
      <dgm:t>
        <a:bodyPr/>
        <a:lstStyle/>
        <a:p>
          <a:endParaRPr lang="en-IN"/>
        </a:p>
      </dgm:t>
    </dgm:pt>
    <dgm:pt modelId="{9E1ED0FF-58B5-4A9A-90B2-B2A7BB30E4AB}" type="pres">
      <dgm:prSet presAssocID="{35EBBB21-2B08-4B55-965B-1B8788A6AC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71746CBD-005B-4C8A-8B64-2B84D327315D}" type="pres">
      <dgm:prSet presAssocID="{35EBBB21-2B08-4B55-965B-1B8788A6AC58}" presName="Name1" presStyleCnt="0"/>
      <dgm:spPr/>
    </dgm:pt>
    <dgm:pt modelId="{99736A10-3F6E-4F5D-A78B-D94885374F2E}" type="pres">
      <dgm:prSet presAssocID="{35EBBB21-2B08-4B55-965B-1B8788A6AC58}" presName="cycle" presStyleCnt="0"/>
      <dgm:spPr/>
    </dgm:pt>
    <dgm:pt modelId="{602B4D1F-B70E-4A85-857D-2C3F3046FD6F}" type="pres">
      <dgm:prSet presAssocID="{35EBBB21-2B08-4B55-965B-1B8788A6AC58}" presName="srcNode" presStyleLbl="node1" presStyleIdx="0" presStyleCnt="5"/>
      <dgm:spPr/>
    </dgm:pt>
    <dgm:pt modelId="{1B7D92AB-1FF5-47F4-9F10-7D93EC26DEEB}" type="pres">
      <dgm:prSet presAssocID="{35EBBB21-2B08-4B55-965B-1B8788A6AC58}" presName="conn" presStyleLbl="parChTrans1D2" presStyleIdx="0" presStyleCnt="1"/>
      <dgm:spPr/>
      <dgm:t>
        <a:bodyPr/>
        <a:lstStyle/>
        <a:p>
          <a:endParaRPr lang="en-IN"/>
        </a:p>
      </dgm:t>
    </dgm:pt>
    <dgm:pt modelId="{70B14DB2-FB3D-464D-A305-3D165FFED668}" type="pres">
      <dgm:prSet presAssocID="{35EBBB21-2B08-4B55-965B-1B8788A6AC58}" presName="extraNode" presStyleLbl="node1" presStyleIdx="0" presStyleCnt="5"/>
      <dgm:spPr/>
    </dgm:pt>
    <dgm:pt modelId="{1D62BB3E-DBDE-4CF9-839D-E28B4B585889}" type="pres">
      <dgm:prSet presAssocID="{35EBBB21-2B08-4B55-965B-1B8788A6AC58}" presName="dstNode" presStyleLbl="node1" presStyleIdx="0" presStyleCnt="5"/>
      <dgm:spPr/>
    </dgm:pt>
    <dgm:pt modelId="{EE1965C8-C7A3-4749-97DA-1FA0225A5AE0}" type="pres">
      <dgm:prSet presAssocID="{17978731-CFF8-4472-B2A4-70DAC9B1479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396326-074E-4AD0-A5D0-2787C8ADB720}" type="pres">
      <dgm:prSet presAssocID="{17978731-CFF8-4472-B2A4-70DAC9B14798}" presName="accent_1" presStyleCnt="0"/>
      <dgm:spPr/>
    </dgm:pt>
    <dgm:pt modelId="{5F1BF870-9A46-494D-BDB5-0DD1C956DDD1}" type="pres">
      <dgm:prSet presAssocID="{17978731-CFF8-4472-B2A4-70DAC9B14798}" presName="accentRepeatNode" presStyleLbl="solidFgAcc1" presStyleIdx="0" presStyleCnt="5"/>
      <dgm:spPr/>
    </dgm:pt>
    <dgm:pt modelId="{DA46F38F-DB78-4C60-B1C7-D13A708AA79C}" type="pres">
      <dgm:prSet presAssocID="{78D9D18B-001F-47A6-85D0-698DE0324A6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BDE759-A11C-4AEC-A59B-ACBC946C9BAD}" type="pres">
      <dgm:prSet presAssocID="{78D9D18B-001F-47A6-85D0-698DE0324A62}" presName="accent_2" presStyleCnt="0"/>
      <dgm:spPr/>
    </dgm:pt>
    <dgm:pt modelId="{83CDD867-29E4-4F18-BA7C-ADA4AA6367D7}" type="pres">
      <dgm:prSet presAssocID="{78D9D18B-001F-47A6-85D0-698DE0324A62}" presName="accentRepeatNode" presStyleLbl="solidFgAcc1" presStyleIdx="1" presStyleCnt="5" custLinFactNeighborX="-3978"/>
      <dgm:spPr/>
    </dgm:pt>
    <dgm:pt modelId="{74507B89-6597-4899-A7B2-4C12592E168C}" type="pres">
      <dgm:prSet presAssocID="{6ED7FE2E-87EC-4E94-A2DB-CFC6F2DC590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6ACD28-EB5A-4E41-A75C-53539CF5A4A8}" type="pres">
      <dgm:prSet presAssocID="{6ED7FE2E-87EC-4E94-A2DB-CFC6F2DC590A}" presName="accent_3" presStyleCnt="0"/>
      <dgm:spPr/>
    </dgm:pt>
    <dgm:pt modelId="{62F8CCD9-F790-4168-9BA7-F6A9DC6BEB4A}" type="pres">
      <dgm:prSet presAssocID="{6ED7FE2E-87EC-4E94-A2DB-CFC6F2DC590A}" presName="accentRepeatNode" presStyleLbl="solidFgAcc1" presStyleIdx="2" presStyleCnt="5"/>
      <dgm:spPr/>
    </dgm:pt>
    <dgm:pt modelId="{F9B92C8A-3386-43AA-8BED-2ADC9CA636E5}" type="pres">
      <dgm:prSet presAssocID="{C280203C-5780-49E2-BF9E-391A9245361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D5B51C-5BEE-497A-AB56-3580858A794A}" type="pres">
      <dgm:prSet presAssocID="{C280203C-5780-49E2-BF9E-391A9245361D}" presName="accent_4" presStyleCnt="0"/>
      <dgm:spPr/>
    </dgm:pt>
    <dgm:pt modelId="{46E5EA23-72AA-4BB4-A012-82542F922F5B}" type="pres">
      <dgm:prSet presAssocID="{C280203C-5780-49E2-BF9E-391A9245361D}" presName="accentRepeatNode" presStyleLbl="solidFgAcc1" presStyleIdx="3" presStyleCnt="5"/>
      <dgm:spPr/>
    </dgm:pt>
    <dgm:pt modelId="{762B7448-3914-407C-B4C6-A81BA5869A67}" type="pres">
      <dgm:prSet presAssocID="{FE147227-0C98-426B-9523-B481A651411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C6D1E9-BB4E-40EA-8C45-5FA385184CC0}" type="pres">
      <dgm:prSet presAssocID="{FE147227-0C98-426B-9523-B481A651411A}" presName="accent_5" presStyleCnt="0"/>
      <dgm:spPr/>
    </dgm:pt>
    <dgm:pt modelId="{9B763C9A-F7E4-45B8-B525-497172B76AD6}" type="pres">
      <dgm:prSet presAssocID="{FE147227-0C98-426B-9523-B481A651411A}" presName="accentRepeatNode" presStyleLbl="solidFgAcc1" presStyleIdx="4" presStyleCnt="5"/>
      <dgm:spPr/>
    </dgm:pt>
  </dgm:ptLst>
  <dgm:cxnLst>
    <dgm:cxn modelId="{1DF1B137-5B44-4B8E-8C0F-487AF9C7C3D2}" srcId="{35EBBB21-2B08-4B55-965B-1B8788A6AC58}" destId="{78D9D18B-001F-47A6-85D0-698DE0324A62}" srcOrd="1" destOrd="0" parTransId="{7CBCD35A-D53E-40E8-B857-55877DAA7E0D}" sibTransId="{8878A17B-AD80-4390-BD6D-46FFAA9EA857}"/>
    <dgm:cxn modelId="{5A74FD02-3367-439B-9187-4050445C923F}" type="presOf" srcId="{FE147227-0C98-426B-9523-B481A651411A}" destId="{762B7448-3914-407C-B4C6-A81BA5869A67}" srcOrd="0" destOrd="0" presId="urn:microsoft.com/office/officeart/2008/layout/VerticalCurvedList"/>
    <dgm:cxn modelId="{D2833A03-F5E6-47A5-AC7D-99745FE0F3B4}" type="presOf" srcId="{C280203C-5780-49E2-BF9E-391A9245361D}" destId="{F9B92C8A-3386-43AA-8BED-2ADC9CA636E5}" srcOrd="0" destOrd="0" presId="urn:microsoft.com/office/officeart/2008/layout/VerticalCurvedList"/>
    <dgm:cxn modelId="{8D99F4A7-87B8-47D8-93EE-FCC7D370B3FA}" type="presOf" srcId="{17978731-CFF8-4472-B2A4-70DAC9B14798}" destId="{EE1965C8-C7A3-4749-97DA-1FA0225A5AE0}" srcOrd="0" destOrd="0" presId="urn:microsoft.com/office/officeart/2008/layout/VerticalCurvedList"/>
    <dgm:cxn modelId="{0BCA78BE-3602-4F0C-83F4-841CD0637113}" type="presOf" srcId="{78D9D18B-001F-47A6-85D0-698DE0324A62}" destId="{DA46F38F-DB78-4C60-B1C7-D13A708AA79C}" srcOrd="0" destOrd="0" presId="urn:microsoft.com/office/officeart/2008/layout/VerticalCurvedList"/>
    <dgm:cxn modelId="{3E3103CB-F3F3-46B7-87C9-AFAEFD9B32D2}" srcId="{35EBBB21-2B08-4B55-965B-1B8788A6AC58}" destId="{C280203C-5780-49E2-BF9E-391A9245361D}" srcOrd="3" destOrd="0" parTransId="{8B4EF870-F199-492C-AFC2-67D3A9179955}" sibTransId="{B9B6B668-1D16-466F-B338-F3253A6A9803}"/>
    <dgm:cxn modelId="{E1D4DBD6-CB0B-4935-B65F-887D2E39413A}" type="presOf" srcId="{82F8BFF7-4467-4056-BC14-1BA59B3A6F9B}" destId="{1B7D92AB-1FF5-47F4-9F10-7D93EC26DEEB}" srcOrd="0" destOrd="0" presId="urn:microsoft.com/office/officeart/2008/layout/VerticalCurvedList"/>
    <dgm:cxn modelId="{B6B29987-6193-44C6-92DD-952F1E7CDD4F}" srcId="{35EBBB21-2B08-4B55-965B-1B8788A6AC58}" destId="{FE147227-0C98-426B-9523-B481A651411A}" srcOrd="4" destOrd="0" parTransId="{4DAC88CC-977C-48A3-872B-C38BF2A2A04D}" sibTransId="{14051266-8B00-4B39-99C6-36BD5E108B84}"/>
    <dgm:cxn modelId="{9B0636EF-FCB1-4655-8A71-7C2D47505559}" type="presOf" srcId="{6ED7FE2E-87EC-4E94-A2DB-CFC6F2DC590A}" destId="{74507B89-6597-4899-A7B2-4C12592E168C}" srcOrd="0" destOrd="0" presId="urn:microsoft.com/office/officeart/2008/layout/VerticalCurvedList"/>
    <dgm:cxn modelId="{24DD4FC6-48D6-4F3B-BE8D-BBBBAB282DB8}" type="presOf" srcId="{35EBBB21-2B08-4B55-965B-1B8788A6AC58}" destId="{9E1ED0FF-58B5-4A9A-90B2-B2A7BB30E4AB}" srcOrd="0" destOrd="0" presId="urn:microsoft.com/office/officeart/2008/layout/VerticalCurvedList"/>
    <dgm:cxn modelId="{EE9DE60A-B23D-4BAB-9B26-6092B7C57DEA}" srcId="{35EBBB21-2B08-4B55-965B-1B8788A6AC58}" destId="{17978731-CFF8-4472-B2A4-70DAC9B14798}" srcOrd="0" destOrd="0" parTransId="{79807F11-C420-430F-9276-AE83345FF931}" sibTransId="{82F8BFF7-4467-4056-BC14-1BA59B3A6F9B}"/>
    <dgm:cxn modelId="{CF288B8A-F4B5-4C6D-A366-464F416FD153}" srcId="{35EBBB21-2B08-4B55-965B-1B8788A6AC58}" destId="{6ED7FE2E-87EC-4E94-A2DB-CFC6F2DC590A}" srcOrd="2" destOrd="0" parTransId="{0F861E3D-8437-4B1D-B7AF-85C643F7CE44}" sibTransId="{81E9374C-8062-4A41-AC4E-F4CBEA51FAC1}"/>
    <dgm:cxn modelId="{10494A1A-6EEA-4A01-879F-108A1F268BF1}" type="presParOf" srcId="{9E1ED0FF-58B5-4A9A-90B2-B2A7BB30E4AB}" destId="{71746CBD-005B-4C8A-8B64-2B84D327315D}" srcOrd="0" destOrd="0" presId="urn:microsoft.com/office/officeart/2008/layout/VerticalCurvedList"/>
    <dgm:cxn modelId="{B54EE19E-BB98-488D-8487-2E374D70A3A2}" type="presParOf" srcId="{71746CBD-005B-4C8A-8B64-2B84D327315D}" destId="{99736A10-3F6E-4F5D-A78B-D94885374F2E}" srcOrd="0" destOrd="0" presId="urn:microsoft.com/office/officeart/2008/layout/VerticalCurvedList"/>
    <dgm:cxn modelId="{C0A73924-9A1D-4B50-8F21-13A7B68C2EFD}" type="presParOf" srcId="{99736A10-3F6E-4F5D-A78B-D94885374F2E}" destId="{602B4D1F-B70E-4A85-857D-2C3F3046FD6F}" srcOrd="0" destOrd="0" presId="urn:microsoft.com/office/officeart/2008/layout/VerticalCurvedList"/>
    <dgm:cxn modelId="{E0FE4E22-663F-4272-9AE7-ADFA8FAAC879}" type="presParOf" srcId="{99736A10-3F6E-4F5D-A78B-D94885374F2E}" destId="{1B7D92AB-1FF5-47F4-9F10-7D93EC26DEEB}" srcOrd="1" destOrd="0" presId="urn:microsoft.com/office/officeart/2008/layout/VerticalCurvedList"/>
    <dgm:cxn modelId="{DA6A264B-6396-40EC-818E-A3AB8A544B18}" type="presParOf" srcId="{99736A10-3F6E-4F5D-A78B-D94885374F2E}" destId="{70B14DB2-FB3D-464D-A305-3D165FFED668}" srcOrd="2" destOrd="0" presId="urn:microsoft.com/office/officeart/2008/layout/VerticalCurvedList"/>
    <dgm:cxn modelId="{7C6023EB-7A2E-409A-A133-A3216B519842}" type="presParOf" srcId="{99736A10-3F6E-4F5D-A78B-D94885374F2E}" destId="{1D62BB3E-DBDE-4CF9-839D-E28B4B585889}" srcOrd="3" destOrd="0" presId="urn:microsoft.com/office/officeart/2008/layout/VerticalCurvedList"/>
    <dgm:cxn modelId="{E68D4794-68B1-4AAC-92F9-9898845F5469}" type="presParOf" srcId="{71746CBD-005B-4C8A-8B64-2B84D327315D}" destId="{EE1965C8-C7A3-4749-97DA-1FA0225A5AE0}" srcOrd="1" destOrd="0" presId="urn:microsoft.com/office/officeart/2008/layout/VerticalCurvedList"/>
    <dgm:cxn modelId="{9566BA86-3C19-485C-8281-86552E6C64F0}" type="presParOf" srcId="{71746CBD-005B-4C8A-8B64-2B84D327315D}" destId="{7A396326-074E-4AD0-A5D0-2787C8ADB720}" srcOrd="2" destOrd="0" presId="urn:microsoft.com/office/officeart/2008/layout/VerticalCurvedList"/>
    <dgm:cxn modelId="{2BD0F4C1-B80D-4FFC-B34F-8A659C7FE488}" type="presParOf" srcId="{7A396326-074E-4AD0-A5D0-2787C8ADB720}" destId="{5F1BF870-9A46-494D-BDB5-0DD1C956DDD1}" srcOrd="0" destOrd="0" presId="urn:microsoft.com/office/officeart/2008/layout/VerticalCurvedList"/>
    <dgm:cxn modelId="{373BABE7-970F-4AEC-9353-4F55D1C90FE2}" type="presParOf" srcId="{71746CBD-005B-4C8A-8B64-2B84D327315D}" destId="{DA46F38F-DB78-4C60-B1C7-D13A708AA79C}" srcOrd="3" destOrd="0" presId="urn:microsoft.com/office/officeart/2008/layout/VerticalCurvedList"/>
    <dgm:cxn modelId="{73C44CD3-CE4D-4D98-BDD3-ED366CCA22C6}" type="presParOf" srcId="{71746CBD-005B-4C8A-8B64-2B84D327315D}" destId="{2EBDE759-A11C-4AEC-A59B-ACBC946C9BAD}" srcOrd="4" destOrd="0" presId="urn:microsoft.com/office/officeart/2008/layout/VerticalCurvedList"/>
    <dgm:cxn modelId="{D6DEF990-7CEE-4A95-8CF3-F58E90FD99D2}" type="presParOf" srcId="{2EBDE759-A11C-4AEC-A59B-ACBC946C9BAD}" destId="{83CDD867-29E4-4F18-BA7C-ADA4AA6367D7}" srcOrd="0" destOrd="0" presId="urn:microsoft.com/office/officeart/2008/layout/VerticalCurvedList"/>
    <dgm:cxn modelId="{76B45069-B94D-4041-9383-1435BDE8161C}" type="presParOf" srcId="{71746CBD-005B-4C8A-8B64-2B84D327315D}" destId="{74507B89-6597-4899-A7B2-4C12592E168C}" srcOrd="5" destOrd="0" presId="urn:microsoft.com/office/officeart/2008/layout/VerticalCurvedList"/>
    <dgm:cxn modelId="{D09636AD-8813-4BF9-AC9E-96462DD6F017}" type="presParOf" srcId="{71746CBD-005B-4C8A-8B64-2B84D327315D}" destId="{BA6ACD28-EB5A-4E41-A75C-53539CF5A4A8}" srcOrd="6" destOrd="0" presId="urn:microsoft.com/office/officeart/2008/layout/VerticalCurvedList"/>
    <dgm:cxn modelId="{42C99FA9-723F-4FF2-B481-600F9AE5734D}" type="presParOf" srcId="{BA6ACD28-EB5A-4E41-A75C-53539CF5A4A8}" destId="{62F8CCD9-F790-4168-9BA7-F6A9DC6BEB4A}" srcOrd="0" destOrd="0" presId="urn:microsoft.com/office/officeart/2008/layout/VerticalCurvedList"/>
    <dgm:cxn modelId="{D3403DEA-B3D8-4F84-A314-FEF1236C988F}" type="presParOf" srcId="{71746CBD-005B-4C8A-8B64-2B84D327315D}" destId="{F9B92C8A-3386-43AA-8BED-2ADC9CA636E5}" srcOrd="7" destOrd="0" presId="urn:microsoft.com/office/officeart/2008/layout/VerticalCurvedList"/>
    <dgm:cxn modelId="{72420EEC-B132-4CC3-B5ED-5292A4A6974D}" type="presParOf" srcId="{71746CBD-005B-4C8A-8B64-2B84D327315D}" destId="{9DD5B51C-5BEE-497A-AB56-3580858A794A}" srcOrd="8" destOrd="0" presId="urn:microsoft.com/office/officeart/2008/layout/VerticalCurvedList"/>
    <dgm:cxn modelId="{C6F042C2-810A-46F2-80E3-273AFD8BA2BB}" type="presParOf" srcId="{9DD5B51C-5BEE-497A-AB56-3580858A794A}" destId="{46E5EA23-72AA-4BB4-A012-82542F922F5B}" srcOrd="0" destOrd="0" presId="urn:microsoft.com/office/officeart/2008/layout/VerticalCurvedList"/>
    <dgm:cxn modelId="{39426DB0-17DF-4993-9943-C1DE65332F33}" type="presParOf" srcId="{71746CBD-005B-4C8A-8B64-2B84D327315D}" destId="{762B7448-3914-407C-B4C6-A81BA5869A67}" srcOrd="9" destOrd="0" presId="urn:microsoft.com/office/officeart/2008/layout/VerticalCurvedList"/>
    <dgm:cxn modelId="{99B6BD7D-CF3E-44AC-89F9-531367760F49}" type="presParOf" srcId="{71746CBD-005B-4C8A-8B64-2B84D327315D}" destId="{52C6D1E9-BB4E-40EA-8C45-5FA385184CC0}" srcOrd="10" destOrd="0" presId="urn:microsoft.com/office/officeart/2008/layout/VerticalCurvedList"/>
    <dgm:cxn modelId="{1BAD84AB-FDD6-4D73-AF5C-D94D77CA47EE}" type="presParOf" srcId="{52C6D1E9-BB4E-40EA-8C45-5FA385184CC0}" destId="{9B763C9A-F7E4-45B8-B525-497172B76A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04C4B-BF2A-4B4F-A382-187FE53F3110}" type="doc">
      <dgm:prSet loTypeId="urn:microsoft.com/office/officeart/2005/8/layout/hierarchy3" loCatId="hierarchy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E99E5913-39B8-4B46-84BE-7387E5C193B4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Advantage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218AEF40-C03A-4354-AB18-65F6835FDED4}" type="parTrans" cxnId="{1C7AB556-86D2-4305-B265-79204501E463}">
      <dgm:prSet/>
      <dgm:spPr/>
      <dgm:t>
        <a:bodyPr/>
        <a:lstStyle/>
        <a:p>
          <a:endParaRPr lang="en-IN"/>
        </a:p>
      </dgm:t>
    </dgm:pt>
    <dgm:pt modelId="{201CC4C5-91DC-40B5-A8F8-4F83885191BB}" type="sibTrans" cxnId="{1C7AB556-86D2-4305-B265-79204501E463}">
      <dgm:prSet/>
      <dgm:spPr/>
      <dgm:t>
        <a:bodyPr/>
        <a:lstStyle/>
        <a:p>
          <a:endParaRPr lang="en-IN"/>
        </a:p>
      </dgm:t>
    </dgm:pt>
    <dgm:pt modelId="{C5CF0B87-C1E2-4F8E-B942-00F9B921E095}">
      <dgm:prSet phldrT="[Text]" custT="1"/>
      <dgm:spPr/>
      <dgm:t>
        <a:bodyPr/>
        <a:lstStyle/>
        <a:p>
          <a:r>
            <a:rPr lang="en-IN" sz="1200" b="0" i="0" dirty="0" smtClean="0">
              <a:latin typeface="Times New Roman" pitchFamily="18" charset="0"/>
              <a:cs typeface="Times New Roman" pitchFamily="18" charset="0"/>
            </a:rPr>
            <a:t>Distribute execution load horizontally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B61B3871-811A-44AE-B639-F70AE896039D}" type="parTrans" cxnId="{99214CD0-B909-45FD-AF96-4092BE3DC40E}">
      <dgm:prSet/>
      <dgm:spPr/>
      <dgm:t>
        <a:bodyPr/>
        <a:lstStyle/>
        <a:p>
          <a:endParaRPr lang="en-IN"/>
        </a:p>
      </dgm:t>
    </dgm:pt>
    <dgm:pt modelId="{D1746CF0-8ADB-4BFD-9298-01867C3E3B94}" type="sibTrans" cxnId="{99214CD0-B909-45FD-AF96-4092BE3DC40E}">
      <dgm:prSet/>
      <dgm:spPr/>
      <dgm:t>
        <a:bodyPr/>
        <a:lstStyle/>
        <a:p>
          <a:endParaRPr lang="en-IN"/>
        </a:p>
      </dgm:t>
    </dgm:pt>
    <dgm:pt modelId="{2F90125C-7D3F-414F-8F35-93B32E1F68EA}">
      <dgm:prSet phldrT="[Text]" custT="1"/>
      <dgm:spPr/>
      <dgm:t>
        <a:bodyPr/>
        <a:lstStyle/>
        <a:p>
          <a:r>
            <a:rPr lang="en-IN" sz="1200" b="0" i="0" dirty="0" smtClean="0">
              <a:latin typeface="Times New Roman" pitchFamily="18" charset="0"/>
              <a:cs typeface="Times New Roman" pitchFamily="18" charset="0"/>
            </a:rPr>
            <a:t>Faster execution of queries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E2130DA1-124E-41CC-93D1-553DCA68F967}" type="parTrans" cxnId="{F41A577B-A488-4CAD-A25C-762F4D81C4ED}">
      <dgm:prSet/>
      <dgm:spPr/>
      <dgm:t>
        <a:bodyPr/>
        <a:lstStyle/>
        <a:p>
          <a:endParaRPr lang="en-IN"/>
        </a:p>
      </dgm:t>
    </dgm:pt>
    <dgm:pt modelId="{040C8B85-726F-4524-8C23-38056F028C48}" type="sibTrans" cxnId="{F41A577B-A488-4CAD-A25C-762F4D81C4ED}">
      <dgm:prSet/>
      <dgm:spPr/>
      <dgm:t>
        <a:bodyPr/>
        <a:lstStyle/>
        <a:p>
          <a:endParaRPr lang="en-IN"/>
        </a:p>
      </dgm:t>
    </dgm:pt>
    <dgm:pt modelId="{4CD4009D-B105-4A4D-BAF8-ED579AFAA330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Disadvantage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B7FCE8AF-BF39-41A8-8FC8-4CC0F5009328}" type="parTrans" cxnId="{265E928B-8E46-405C-A243-1F305070DCA8}">
      <dgm:prSet/>
      <dgm:spPr/>
      <dgm:t>
        <a:bodyPr/>
        <a:lstStyle/>
        <a:p>
          <a:endParaRPr lang="en-IN"/>
        </a:p>
      </dgm:t>
    </dgm:pt>
    <dgm:pt modelId="{C3B18C8E-EB6F-4F7F-9E39-D1283C4C55A3}" type="sibTrans" cxnId="{265E928B-8E46-405C-A243-1F305070DCA8}">
      <dgm:prSet/>
      <dgm:spPr/>
      <dgm:t>
        <a:bodyPr/>
        <a:lstStyle/>
        <a:p>
          <a:endParaRPr lang="en-IN"/>
        </a:p>
      </dgm:t>
    </dgm:pt>
    <dgm:pt modelId="{52DC48E8-20BE-4A55-A09B-D9CCE73C1698}">
      <dgm:prSet phldrT="[Text]" custT="1"/>
      <dgm:spPr/>
      <dgm:t>
        <a:bodyPr/>
        <a:lstStyle/>
        <a:p>
          <a:r>
            <a:rPr lang="en-IN" sz="1200" b="0" i="0" dirty="0" smtClean="0">
              <a:latin typeface="Times New Roman" pitchFamily="18" charset="0"/>
              <a:cs typeface="Times New Roman" pitchFamily="18" charset="0"/>
            </a:rPr>
            <a:t>There is a possibility for creating too many folders in HDFS that is extra burden for </a:t>
          </a:r>
          <a:r>
            <a:rPr lang="en-IN" sz="1200" b="0" i="0" dirty="0" err="1" smtClean="0">
              <a:latin typeface="Times New Roman" pitchFamily="18" charset="0"/>
              <a:cs typeface="Times New Roman" pitchFamily="18" charset="0"/>
            </a:rPr>
            <a:t>Namenode</a:t>
          </a:r>
          <a:r>
            <a:rPr lang="en-IN" sz="1200" b="0" i="0" dirty="0" smtClean="0">
              <a:latin typeface="Times New Roman" pitchFamily="18" charset="0"/>
              <a:cs typeface="Times New Roman" pitchFamily="18" charset="0"/>
            </a:rPr>
            <a:t> metadata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6EE82C3F-7285-4689-87B7-817F63FFC067}" type="parTrans" cxnId="{DC8936B8-D2D4-412E-A4C1-698CA1428993}">
      <dgm:prSet/>
      <dgm:spPr/>
      <dgm:t>
        <a:bodyPr/>
        <a:lstStyle/>
        <a:p>
          <a:endParaRPr lang="en-IN"/>
        </a:p>
      </dgm:t>
    </dgm:pt>
    <dgm:pt modelId="{752865E6-1377-4FDD-A5C2-E58845AA1F39}" type="sibTrans" cxnId="{DC8936B8-D2D4-412E-A4C1-698CA1428993}">
      <dgm:prSet/>
      <dgm:spPr/>
      <dgm:t>
        <a:bodyPr/>
        <a:lstStyle/>
        <a:p>
          <a:endParaRPr lang="en-IN"/>
        </a:p>
      </dgm:t>
    </dgm:pt>
    <dgm:pt modelId="{213A5F52-E9D4-4216-A154-136DE651C99F}">
      <dgm:prSet phldrT="[Text]" custT="1"/>
      <dgm:spPr/>
      <dgm:t>
        <a:bodyPr/>
        <a:lstStyle/>
        <a:p>
          <a:r>
            <a:rPr lang="en-IN" sz="1200" b="0" i="0" dirty="0" smtClean="0">
              <a:latin typeface="Times New Roman" pitchFamily="18" charset="0"/>
              <a:cs typeface="Times New Roman" pitchFamily="18" charset="0"/>
            </a:rPr>
            <a:t>Partition is not solving responsiveness problem in case of data skewing towards a particular partition value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E96B60D7-565A-46D8-ACB8-C5B51D3A15A5}" type="parTrans" cxnId="{D505AA40-D9B2-4426-992C-96C7082B00CC}">
      <dgm:prSet/>
      <dgm:spPr/>
      <dgm:t>
        <a:bodyPr/>
        <a:lstStyle/>
        <a:p>
          <a:endParaRPr lang="en-IN"/>
        </a:p>
      </dgm:t>
    </dgm:pt>
    <dgm:pt modelId="{EE8A751B-DAAC-46E9-BE89-FBDF9D8E6BB5}" type="sibTrans" cxnId="{D505AA40-D9B2-4426-992C-96C7082B00CC}">
      <dgm:prSet/>
      <dgm:spPr/>
      <dgm:t>
        <a:bodyPr/>
        <a:lstStyle/>
        <a:p>
          <a:endParaRPr lang="en-IN"/>
        </a:p>
      </dgm:t>
    </dgm:pt>
    <dgm:pt modelId="{578982C4-71A8-41B6-9C58-398C9B6B06F2}">
      <dgm:prSet phldrT="[Text]" custT="1"/>
      <dgm:spPr/>
      <dgm:t>
        <a:bodyPr/>
        <a:lstStyle/>
        <a:p>
          <a:r>
            <a:rPr lang="en-IN" sz="1200" b="0" i="0" dirty="0" smtClean="0">
              <a:latin typeface="Times New Roman" pitchFamily="18" charset="0"/>
              <a:cs typeface="Times New Roman" pitchFamily="18" charset="0"/>
            </a:rPr>
            <a:t>No need to search entire table columns for a single record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E5A2AB9F-541C-4701-81FB-E52D1EEF0451}" type="parTrans" cxnId="{5179371C-EF43-497A-A7B8-158DC9727FBC}">
      <dgm:prSet/>
      <dgm:spPr/>
      <dgm:t>
        <a:bodyPr/>
        <a:lstStyle/>
        <a:p>
          <a:endParaRPr lang="en-IN"/>
        </a:p>
      </dgm:t>
    </dgm:pt>
    <dgm:pt modelId="{2C807F92-A766-44E2-AD25-9C97BF77A821}" type="sibTrans" cxnId="{5179371C-EF43-497A-A7B8-158DC9727FBC}">
      <dgm:prSet/>
      <dgm:spPr/>
      <dgm:t>
        <a:bodyPr/>
        <a:lstStyle/>
        <a:p>
          <a:endParaRPr lang="en-IN"/>
        </a:p>
      </dgm:t>
    </dgm:pt>
    <dgm:pt modelId="{73440163-52AE-49DA-AE4D-3B194C4F989C}" type="pres">
      <dgm:prSet presAssocID="{C7F04C4B-BF2A-4B4F-A382-187FE53F311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8667ACC-005B-4222-B28F-92F001DC61E6}" type="pres">
      <dgm:prSet presAssocID="{E99E5913-39B8-4B46-84BE-7387E5C193B4}" presName="root" presStyleCnt="0"/>
      <dgm:spPr/>
    </dgm:pt>
    <dgm:pt modelId="{CBDC8912-FE76-4F1B-A8A4-C0917327CB70}" type="pres">
      <dgm:prSet presAssocID="{E99E5913-39B8-4B46-84BE-7387E5C193B4}" presName="rootComposite" presStyleCnt="0"/>
      <dgm:spPr/>
    </dgm:pt>
    <dgm:pt modelId="{6F4662F8-0D55-4730-BCDE-01F1365C4FD0}" type="pres">
      <dgm:prSet presAssocID="{E99E5913-39B8-4B46-84BE-7387E5C193B4}" presName="rootText" presStyleLbl="node1" presStyleIdx="0" presStyleCnt="2" custScaleX="134437"/>
      <dgm:spPr/>
      <dgm:t>
        <a:bodyPr/>
        <a:lstStyle/>
        <a:p>
          <a:endParaRPr lang="en-IN"/>
        </a:p>
      </dgm:t>
    </dgm:pt>
    <dgm:pt modelId="{E86940A5-DC8E-45A4-97E6-1D3B111DAA87}" type="pres">
      <dgm:prSet presAssocID="{E99E5913-39B8-4B46-84BE-7387E5C193B4}" presName="rootConnector" presStyleLbl="node1" presStyleIdx="0" presStyleCnt="2"/>
      <dgm:spPr/>
      <dgm:t>
        <a:bodyPr/>
        <a:lstStyle/>
        <a:p>
          <a:endParaRPr lang="en-IN"/>
        </a:p>
      </dgm:t>
    </dgm:pt>
    <dgm:pt modelId="{A43743E2-0B67-4BAA-BF33-D18842A7F18C}" type="pres">
      <dgm:prSet presAssocID="{E99E5913-39B8-4B46-84BE-7387E5C193B4}" presName="childShape" presStyleCnt="0"/>
      <dgm:spPr/>
    </dgm:pt>
    <dgm:pt modelId="{74CB6E28-E0E9-4EAB-AFA2-ED2521466B3B}" type="pres">
      <dgm:prSet presAssocID="{B61B3871-811A-44AE-B639-F70AE896039D}" presName="Name13" presStyleLbl="parChTrans1D2" presStyleIdx="0" presStyleCnt="5"/>
      <dgm:spPr/>
      <dgm:t>
        <a:bodyPr/>
        <a:lstStyle/>
        <a:p>
          <a:endParaRPr lang="en-IN"/>
        </a:p>
      </dgm:t>
    </dgm:pt>
    <dgm:pt modelId="{DDCA49B1-5BDF-4C77-8356-8D4C4125CEAB}" type="pres">
      <dgm:prSet presAssocID="{C5CF0B87-C1E2-4F8E-B942-00F9B921E095}" presName="childText" presStyleLbl="bgAcc1" presStyleIdx="0" presStyleCnt="5" custScaleX="1567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62CE02-4736-4B94-931A-B5BBB592D2F2}" type="pres">
      <dgm:prSet presAssocID="{E2130DA1-124E-41CC-93D1-553DCA68F967}" presName="Name13" presStyleLbl="parChTrans1D2" presStyleIdx="1" presStyleCnt="5"/>
      <dgm:spPr/>
      <dgm:t>
        <a:bodyPr/>
        <a:lstStyle/>
        <a:p>
          <a:endParaRPr lang="en-IN"/>
        </a:p>
      </dgm:t>
    </dgm:pt>
    <dgm:pt modelId="{AF128FD4-E16E-4B25-8B6E-7153BB8545CD}" type="pres">
      <dgm:prSet presAssocID="{2F90125C-7D3F-414F-8F35-93B32E1F68EA}" presName="childText" presStyleLbl="bgAcc1" presStyleIdx="1" presStyleCnt="5" custScaleX="1600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8DE56E-2941-4434-AC6F-A13C66123D8F}" type="pres">
      <dgm:prSet presAssocID="{E5A2AB9F-541C-4701-81FB-E52D1EEF0451}" presName="Name13" presStyleLbl="parChTrans1D2" presStyleIdx="2" presStyleCnt="5"/>
      <dgm:spPr/>
      <dgm:t>
        <a:bodyPr/>
        <a:lstStyle/>
        <a:p>
          <a:endParaRPr lang="en-IN"/>
        </a:p>
      </dgm:t>
    </dgm:pt>
    <dgm:pt modelId="{27352FD1-8984-47C3-86CA-0CEB257BC21D}" type="pres">
      <dgm:prSet presAssocID="{578982C4-71A8-41B6-9C58-398C9B6B06F2}" presName="childText" presStyleLbl="bgAcc1" presStyleIdx="2" presStyleCnt="5" custScaleX="16060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79A8C8-6E37-4E0F-B4A9-1FF8469EF5A9}" type="pres">
      <dgm:prSet presAssocID="{4CD4009D-B105-4A4D-BAF8-ED579AFAA330}" presName="root" presStyleCnt="0"/>
      <dgm:spPr/>
    </dgm:pt>
    <dgm:pt modelId="{CAB2F9F0-DBD5-47DE-AADB-7A5B5560F249}" type="pres">
      <dgm:prSet presAssocID="{4CD4009D-B105-4A4D-BAF8-ED579AFAA330}" presName="rootComposite" presStyleCnt="0"/>
      <dgm:spPr/>
    </dgm:pt>
    <dgm:pt modelId="{FF4EE53F-16AD-45BF-80F8-B6869F6E4D7D}" type="pres">
      <dgm:prSet presAssocID="{4CD4009D-B105-4A4D-BAF8-ED579AFAA330}" presName="rootText" presStyleLbl="node1" presStyleIdx="1" presStyleCnt="2" custScaleX="150788"/>
      <dgm:spPr/>
      <dgm:t>
        <a:bodyPr/>
        <a:lstStyle/>
        <a:p>
          <a:endParaRPr lang="en-IN"/>
        </a:p>
      </dgm:t>
    </dgm:pt>
    <dgm:pt modelId="{CA7932C9-667B-4E0D-9F03-B2647F690A52}" type="pres">
      <dgm:prSet presAssocID="{4CD4009D-B105-4A4D-BAF8-ED579AFAA330}" presName="rootConnector" presStyleLbl="node1" presStyleIdx="1" presStyleCnt="2"/>
      <dgm:spPr/>
      <dgm:t>
        <a:bodyPr/>
        <a:lstStyle/>
        <a:p>
          <a:endParaRPr lang="en-IN"/>
        </a:p>
      </dgm:t>
    </dgm:pt>
    <dgm:pt modelId="{33948B60-AEF5-4351-90FC-72BBCD6A8F97}" type="pres">
      <dgm:prSet presAssocID="{4CD4009D-B105-4A4D-BAF8-ED579AFAA330}" presName="childShape" presStyleCnt="0"/>
      <dgm:spPr/>
    </dgm:pt>
    <dgm:pt modelId="{4D537556-AC98-4751-9877-C40536FA2221}" type="pres">
      <dgm:prSet presAssocID="{6EE82C3F-7285-4689-87B7-817F63FFC067}" presName="Name13" presStyleLbl="parChTrans1D2" presStyleIdx="3" presStyleCnt="5"/>
      <dgm:spPr/>
      <dgm:t>
        <a:bodyPr/>
        <a:lstStyle/>
        <a:p>
          <a:endParaRPr lang="en-IN"/>
        </a:p>
      </dgm:t>
    </dgm:pt>
    <dgm:pt modelId="{240B9C6E-C9E9-495F-A6EE-76997F619B52}" type="pres">
      <dgm:prSet presAssocID="{52DC48E8-20BE-4A55-A09B-D9CCE73C1698}" presName="childText" presStyleLbl="bgAcc1" presStyleIdx="3" presStyleCnt="5" custScaleX="1718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9BF120-A461-4912-A703-BF12A469FAC5}" type="pres">
      <dgm:prSet presAssocID="{E96B60D7-565A-46D8-ACB8-C5B51D3A15A5}" presName="Name13" presStyleLbl="parChTrans1D2" presStyleIdx="4" presStyleCnt="5"/>
      <dgm:spPr/>
      <dgm:t>
        <a:bodyPr/>
        <a:lstStyle/>
        <a:p>
          <a:endParaRPr lang="en-IN"/>
        </a:p>
      </dgm:t>
    </dgm:pt>
    <dgm:pt modelId="{B38CE3CC-9A24-4F82-9D6A-00C8A97BC98A}" type="pres">
      <dgm:prSet presAssocID="{213A5F52-E9D4-4216-A154-136DE651C99F}" presName="childText" presStyleLbl="bgAcc1" presStyleIdx="4" presStyleCnt="5" custScaleX="1718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F0E1C5-AA3E-46E8-937C-11AA3923B346}" type="presOf" srcId="{E99E5913-39B8-4B46-84BE-7387E5C193B4}" destId="{E86940A5-DC8E-45A4-97E6-1D3B111DAA87}" srcOrd="1" destOrd="0" presId="urn:microsoft.com/office/officeart/2005/8/layout/hierarchy3"/>
    <dgm:cxn modelId="{D0BDF978-9CCC-438C-9312-C2CDD8DEB60A}" type="presOf" srcId="{B61B3871-811A-44AE-B639-F70AE896039D}" destId="{74CB6E28-E0E9-4EAB-AFA2-ED2521466B3B}" srcOrd="0" destOrd="0" presId="urn:microsoft.com/office/officeart/2005/8/layout/hierarchy3"/>
    <dgm:cxn modelId="{265E928B-8E46-405C-A243-1F305070DCA8}" srcId="{C7F04C4B-BF2A-4B4F-A382-187FE53F3110}" destId="{4CD4009D-B105-4A4D-BAF8-ED579AFAA330}" srcOrd="1" destOrd="0" parTransId="{B7FCE8AF-BF39-41A8-8FC8-4CC0F5009328}" sibTransId="{C3B18C8E-EB6F-4F7F-9E39-D1283C4C55A3}"/>
    <dgm:cxn modelId="{937F2514-2555-45FF-B421-807C118F2BBB}" type="presOf" srcId="{E2130DA1-124E-41CC-93D1-553DCA68F967}" destId="{ED62CE02-4736-4B94-931A-B5BBB592D2F2}" srcOrd="0" destOrd="0" presId="urn:microsoft.com/office/officeart/2005/8/layout/hierarchy3"/>
    <dgm:cxn modelId="{28067498-4337-48ED-ACB4-500D280C0426}" type="presOf" srcId="{4CD4009D-B105-4A4D-BAF8-ED579AFAA330}" destId="{FF4EE53F-16AD-45BF-80F8-B6869F6E4D7D}" srcOrd="0" destOrd="0" presId="urn:microsoft.com/office/officeart/2005/8/layout/hierarchy3"/>
    <dgm:cxn modelId="{D34AD772-6FA8-40BE-BEFE-51C7AC2A8DAB}" type="presOf" srcId="{C7F04C4B-BF2A-4B4F-A382-187FE53F3110}" destId="{73440163-52AE-49DA-AE4D-3B194C4F989C}" srcOrd="0" destOrd="0" presId="urn:microsoft.com/office/officeart/2005/8/layout/hierarchy3"/>
    <dgm:cxn modelId="{5179371C-EF43-497A-A7B8-158DC9727FBC}" srcId="{E99E5913-39B8-4B46-84BE-7387E5C193B4}" destId="{578982C4-71A8-41B6-9C58-398C9B6B06F2}" srcOrd="2" destOrd="0" parTransId="{E5A2AB9F-541C-4701-81FB-E52D1EEF0451}" sibTransId="{2C807F92-A766-44E2-AD25-9C97BF77A821}"/>
    <dgm:cxn modelId="{E0488239-7D61-477F-B841-884B08F91025}" type="presOf" srcId="{213A5F52-E9D4-4216-A154-136DE651C99F}" destId="{B38CE3CC-9A24-4F82-9D6A-00C8A97BC98A}" srcOrd="0" destOrd="0" presId="urn:microsoft.com/office/officeart/2005/8/layout/hierarchy3"/>
    <dgm:cxn modelId="{88ACF5D7-6BC7-4E17-BDA0-832DFB0A45E4}" type="presOf" srcId="{578982C4-71A8-41B6-9C58-398C9B6B06F2}" destId="{27352FD1-8984-47C3-86CA-0CEB257BC21D}" srcOrd="0" destOrd="0" presId="urn:microsoft.com/office/officeart/2005/8/layout/hierarchy3"/>
    <dgm:cxn modelId="{FF32CDC8-C407-464B-AA3F-26CF9DA0B066}" type="presOf" srcId="{E99E5913-39B8-4B46-84BE-7387E5C193B4}" destId="{6F4662F8-0D55-4730-BCDE-01F1365C4FD0}" srcOrd="0" destOrd="0" presId="urn:microsoft.com/office/officeart/2005/8/layout/hierarchy3"/>
    <dgm:cxn modelId="{D505AA40-D9B2-4426-992C-96C7082B00CC}" srcId="{4CD4009D-B105-4A4D-BAF8-ED579AFAA330}" destId="{213A5F52-E9D4-4216-A154-136DE651C99F}" srcOrd="1" destOrd="0" parTransId="{E96B60D7-565A-46D8-ACB8-C5B51D3A15A5}" sibTransId="{EE8A751B-DAAC-46E9-BE89-FBDF9D8E6BB5}"/>
    <dgm:cxn modelId="{F516AE2E-19C5-4C14-98F2-45386B3FAAA2}" type="presOf" srcId="{E5A2AB9F-541C-4701-81FB-E52D1EEF0451}" destId="{878DE56E-2941-4434-AC6F-A13C66123D8F}" srcOrd="0" destOrd="0" presId="urn:microsoft.com/office/officeart/2005/8/layout/hierarchy3"/>
    <dgm:cxn modelId="{DC8936B8-D2D4-412E-A4C1-698CA1428993}" srcId="{4CD4009D-B105-4A4D-BAF8-ED579AFAA330}" destId="{52DC48E8-20BE-4A55-A09B-D9CCE73C1698}" srcOrd="0" destOrd="0" parTransId="{6EE82C3F-7285-4689-87B7-817F63FFC067}" sibTransId="{752865E6-1377-4FDD-A5C2-E58845AA1F39}"/>
    <dgm:cxn modelId="{33C17E00-53DC-48BC-8949-9A6A13DBB827}" type="presOf" srcId="{C5CF0B87-C1E2-4F8E-B942-00F9B921E095}" destId="{DDCA49B1-5BDF-4C77-8356-8D4C4125CEAB}" srcOrd="0" destOrd="0" presId="urn:microsoft.com/office/officeart/2005/8/layout/hierarchy3"/>
    <dgm:cxn modelId="{1C7AB556-86D2-4305-B265-79204501E463}" srcId="{C7F04C4B-BF2A-4B4F-A382-187FE53F3110}" destId="{E99E5913-39B8-4B46-84BE-7387E5C193B4}" srcOrd="0" destOrd="0" parTransId="{218AEF40-C03A-4354-AB18-65F6835FDED4}" sibTransId="{201CC4C5-91DC-40B5-A8F8-4F83885191BB}"/>
    <dgm:cxn modelId="{6EEE4FA1-2023-492D-89FE-E027A47A1247}" type="presOf" srcId="{E96B60D7-565A-46D8-ACB8-C5B51D3A15A5}" destId="{B89BF120-A461-4912-A703-BF12A469FAC5}" srcOrd="0" destOrd="0" presId="urn:microsoft.com/office/officeart/2005/8/layout/hierarchy3"/>
    <dgm:cxn modelId="{18FD014B-B45E-4DCB-BAD6-C7F7BA6F48D4}" type="presOf" srcId="{6EE82C3F-7285-4689-87B7-817F63FFC067}" destId="{4D537556-AC98-4751-9877-C40536FA2221}" srcOrd="0" destOrd="0" presId="urn:microsoft.com/office/officeart/2005/8/layout/hierarchy3"/>
    <dgm:cxn modelId="{F41A577B-A488-4CAD-A25C-762F4D81C4ED}" srcId="{E99E5913-39B8-4B46-84BE-7387E5C193B4}" destId="{2F90125C-7D3F-414F-8F35-93B32E1F68EA}" srcOrd="1" destOrd="0" parTransId="{E2130DA1-124E-41CC-93D1-553DCA68F967}" sibTransId="{040C8B85-726F-4524-8C23-38056F028C48}"/>
    <dgm:cxn modelId="{6C0D4D64-9765-4665-ABF8-0B8B0F90BEC6}" type="presOf" srcId="{2F90125C-7D3F-414F-8F35-93B32E1F68EA}" destId="{AF128FD4-E16E-4B25-8B6E-7153BB8545CD}" srcOrd="0" destOrd="0" presId="urn:microsoft.com/office/officeart/2005/8/layout/hierarchy3"/>
    <dgm:cxn modelId="{99214CD0-B909-45FD-AF96-4092BE3DC40E}" srcId="{E99E5913-39B8-4B46-84BE-7387E5C193B4}" destId="{C5CF0B87-C1E2-4F8E-B942-00F9B921E095}" srcOrd="0" destOrd="0" parTransId="{B61B3871-811A-44AE-B639-F70AE896039D}" sibTransId="{D1746CF0-8ADB-4BFD-9298-01867C3E3B94}"/>
    <dgm:cxn modelId="{1584C49D-507C-4D5D-9580-60F5C3A1FAAF}" type="presOf" srcId="{4CD4009D-B105-4A4D-BAF8-ED579AFAA330}" destId="{CA7932C9-667B-4E0D-9F03-B2647F690A52}" srcOrd="1" destOrd="0" presId="urn:microsoft.com/office/officeart/2005/8/layout/hierarchy3"/>
    <dgm:cxn modelId="{89F90A1F-1246-4446-8770-413819ADB427}" type="presOf" srcId="{52DC48E8-20BE-4A55-A09B-D9CCE73C1698}" destId="{240B9C6E-C9E9-495F-A6EE-76997F619B52}" srcOrd="0" destOrd="0" presId="urn:microsoft.com/office/officeart/2005/8/layout/hierarchy3"/>
    <dgm:cxn modelId="{6A1043BE-1D65-4824-8A3C-4DBE6E8AE569}" type="presParOf" srcId="{73440163-52AE-49DA-AE4D-3B194C4F989C}" destId="{28667ACC-005B-4222-B28F-92F001DC61E6}" srcOrd="0" destOrd="0" presId="urn:microsoft.com/office/officeart/2005/8/layout/hierarchy3"/>
    <dgm:cxn modelId="{853ABAF4-A0D0-4365-931C-A40B00D0BAFF}" type="presParOf" srcId="{28667ACC-005B-4222-B28F-92F001DC61E6}" destId="{CBDC8912-FE76-4F1B-A8A4-C0917327CB70}" srcOrd="0" destOrd="0" presId="urn:microsoft.com/office/officeart/2005/8/layout/hierarchy3"/>
    <dgm:cxn modelId="{44DD941D-9FDE-4E55-BEB7-3B8B08DD11FD}" type="presParOf" srcId="{CBDC8912-FE76-4F1B-A8A4-C0917327CB70}" destId="{6F4662F8-0D55-4730-BCDE-01F1365C4FD0}" srcOrd="0" destOrd="0" presId="urn:microsoft.com/office/officeart/2005/8/layout/hierarchy3"/>
    <dgm:cxn modelId="{A4718345-31BF-4113-BAE2-03311FC11444}" type="presParOf" srcId="{CBDC8912-FE76-4F1B-A8A4-C0917327CB70}" destId="{E86940A5-DC8E-45A4-97E6-1D3B111DAA87}" srcOrd="1" destOrd="0" presId="urn:microsoft.com/office/officeart/2005/8/layout/hierarchy3"/>
    <dgm:cxn modelId="{F3CC8315-DB10-4C7C-9B18-6833A5487DFD}" type="presParOf" srcId="{28667ACC-005B-4222-B28F-92F001DC61E6}" destId="{A43743E2-0B67-4BAA-BF33-D18842A7F18C}" srcOrd="1" destOrd="0" presId="urn:microsoft.com/office/officeart/2005/8/layout/hierarchy3"/>
    <dgm:cxn modelId="{ED804CDF-5695-482A-85BA-7DAFA81F96CE}" type="presParOf" srcId="{A43743E2-0B67-4BAA-BF33-D18842A7F18C}" destId="{74CB6E28-E0E9-4EAB-AFA2-ED2521466B3B}" srcOrd="0" destOrd="0" presId="urn:microsoft.com/office/officeart/2005/8/layout/hierarchy3"/>
    <dgm:cxn modelId="{1F0C3C4F-4B93-4DF4-8659-481C1EED6AE0}" type="presParOf" srcId="{A43743E2-0B67-4BAA-BF33-D18842A7F18C}" destId="{DDCA49B1-5BDF-4C77-8356-8D4C4125CEAB}" srcOrd="1" destOrd="0" presId="urn:microsoft.com/office/officeart/2005/8/layout/hierarchy3"/>
    <dgm:cxn modelId="{76F1AC87-6C7B-4601-9194-6B405121F32A}" type="presParOf" srcId="{A43743E2-0B67-4BAA-BF33-D18842A7F18C}" destId="{ED62CE02-4736-4B94-931A-B5BBB592D2F2}" srcOrd="2" destOrd="0" presId="urn:microsoft.com/office/officeart/2005/8/layout/hierarchy3"/>
    <dgm:cxn modelId="{F4FD2872-06A4-4718-8C2C-3DAEE6215665}" type="presParOf" srcId="{A43743E2-0B67-4BAA-BF33-D18842A7F18C}" destId="{AF128FD4-E16E-4B25-8B6E-7153BB8545CD}" srcOrd="3" destOrd="0" presId="urn:microsoft.com/office/officeart/2005/8/layout/hierarchy3"/>
    <dgm:cxn modelId="{795841B3-BBF5-4DDB-91F2-23837B784C41}" type="presParOf" srcId="{A43743E2-0B67-4BAA-BF33-D18842A7F18C}" destId="{878DE56E-2941-4434-AC6F-A13C66123D8F}" srcOrd="4" destOrd="0" presId="urn:microsoft.com/office/officeart/2005/8/layout/hierarchy3"/>
    <dgm:cxn modelId="{A7FB4E5B-590A-42F0-874E-BE5F56FA82A1}" type="presParOf" srcId="{A43743E2-0B67-4BAA-BF33-D18842A7F18C}" destId="{27352FD1-8984-47C3-86CA-0CEB257BC21D}" srcOrd="5" destOrd="0" presId="urn:microsoft.com/office/officeart/2005/8/layout/hierarchy3"/>
    <dgm:cxn modelId="{E5ED8391-71F8-4604-B582-83F8D09D7D5E}" type="presParOf" srcId="{73440163-52AE-49DA-AE4D-3B194C4F989C}" destId="{7F79A8C8-6E37-4E0F-B4A9-1FF8469EF5A9}" srcOrd="1" destOrd="0" presId="urn:microsoft.com/office/officeart/2005/8/layout/hierarchy3"/>
    <dgm:cxn modelId="{3547C60E-F997-4009-B230-17BAB50DAAA0}" type="presParOf" srcId="{7F79A8C8-6E37-4E0F-B4A9-1FF8469EF5A9}" destId="{CAB2F9F0-DBD5-47DE-AADB-7A5B5560F249}" srcOrd="0" destOrd="0" presId="urn:microsoft.com/office/officeart/2005/8/layout/hierarchy3"/>
    <dgm:cxn modelId="{3C045406-D68C-4809-9C9D-8EFACDEB8EFD}" type="presParOf" srcId="{CAB2F9F0-DBD5-47DE-AADB-7A5B5560F249}" destId="{FF4EE53F-16AD-45BF-80F8-B6869F6E4D7D}" srcOrd="0" destOrd="0" presId="urn:microsoft.com/office/officeart/2005/8/layout/hierarchy3"/>
    <dgm:cxn modelId="{CBC2451F-B12F-45EE-81B3-1F4451742DC0}" type="presParOf" srcId="{CAB2F9F0-DBD5-47DE-AADB-7A5B5560F249}" destId="{CA7932C9-667B-4E0D-9F03-B2647F690A52}" srcOrd="1" destOrd="0" presId="urn:microsoft.com/office/officeart/2005/8/layout/hierarchy3"/>
    <dgm:cxn modelId="{8D7D9FDC-4CD5-409B-B086-42D05F659217}" type="presParOf" srcId="{7F79A8C8-6E37-4E0F-B4A9-1FF8469EF5A9}" destId="{33948B60-AEF5-4351-90FC-72BBCD6A8F97}" srcOrd="1" destOrd="0" presId="urn:microsoft.com/office/officeart/2005/8/layout/hierarchy3"/>
    <dgm:cxn modelId="{C10BDFB9-3EC6-4E3E-B90D-09C2938BD56B}" type="presParOf" srcId="{33948B60-AEF5-4351-90FC-72BBCD6A8F97}" destId="{4D537556-AC98-4751-9877-C40536FA2221}" srcOrd="0" destOrd="0" presId="urn:microsoft.com/office/officeart/2005/8/layout/hierarchy3"/>
    <dgm:cxn modelId="{FCC7D0CB-6ACB-4AE4-A18F-9A469CB6C12B}" type="presParOf" srcId="{33948B60-AEF5-4351-90FC-72BBCD6A8F97}" destId="{240B9C6E-C9E9-495F-A6EE-76997F619B52}" srcOrd="1" destOrd="0" presId="urn:microsoft.com/office/officeart/2005/8/layout/hierarchy3"/>
    <dgm:cxn modelId="{7F54866E-2F4C-4D5B-BB4C-E24BD96A9491}" type="presParOf" srcId="{33948B60-AEF5-4351-90FC-72BBCD6A8F97}" destId="{B89BF120-A461-4912-A703-BF12A469FAC5}" srcOrd="2" destOrd="0" presId="urn:microsoft.com/office/officeart/2005/8/layout/hierarchy3"/>
    <dgm:cxn modelId="{64E8B19F-28F7-41CC-84E2-E429ED2E4038}" type="presParOf" srcId="{33948B60-AEF5-4351-90FC-72BBCD6A8F97}" destId="{B38CE3CC-9A24-4F82-9D6A-00C8A97BC98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2A7511-6FA2-4170-810C-1914100B514A}" type="doc">
      <dgm:prSet loTypeId="urn:microsoft.com/office/officeart/2008/layout/VerticalAccentList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IN"/>
        </a:p>
      </dgm:t>
    </dgm:pt>
    <dgm:pt modelId="{5452F305-6CBB-45AB-A346-2EAC4D8DED5E}">
      <dgm:prSet phldrT="[Text]" phldr="1"/>
      <dgm:spPr/>
      <dgm:t>
        <a:bodyPr/>
        <a:lstStyle/>
        <a:p>
          <a:endParaRPr lang="en-IN"/>
        </a:p>
      </dgm:t>
    </dgm:pt>
    <dgm:pt modelId="{CB3748F0-D60A-4A4B-B8BD-BE4DAC7D0EC6}" type="parTrans" cxnId="{6AC210CB-6288-4D17-AA47-F3505BF2DF78}">
      <dgm:prSet/>
      <dgm:spPr/>
      <dgm:t>
        <a:bodyPr/>
        <a:lstStyle/>
        <a:p>
          <a:endParaRPr lang="en-IN"/>
        </a:p>
      </dgm:t>
    </dgm:pt>
    <dgm:pt modelId="{90724D4C-47DA-45E4-8C40-84EDF791160B}" type="sibTrans" cxnId="{6AC210CB-6288-4D17-AA47-F3505BF2DF78}">
      <dgm:prSet/>
      <dgm:spPr/>
      <dgm:t>
        <a:bodyPr/>
        <a:lstStyle/>
        <a:p>
          <a:endParaRPr lang="en-IN"/>
        </a:p>
      </dgm:t>
    </dgm:pt>
    <dgm:pt modelId="{060E5B06-D34F-45D8-BF41-87FA762EAD30}">
      <dgm:prSet phldrT="[Text]"/>
      <dgm:spPr/>
      <dgm:t>
        <a:bodyPr/>
        <a:lstStyle/>
        <a:p>
          <a:r>
            <a:rPr lang="en-US" dirty="0" smtClean="0"/>
            <a:t>Install Hive</a:t>
          </a:r>
          <a:endParaRPr lang="en-IN" dirty="0"/>
        </a:p>
      </dgm:t>
    </dgm:pt>
    <dgm:pt modelId="{B790EAB8-A269-4433-9FA8-E3DF97CF8E25}" type="parTrans" cxnId="{F70E92A0-FF0F-4CF1-B465-090447DB0204}">
      <dgm:prSet/>
      <dgm:spPr/>
      <dgm:t>
        <a:bodyPr/>
        <a:lstStyle/>
        <a:p>
          <a:endParaRPr lang="en-IN"/>
        </a:p>
      </dgm:t>
    </dgm:pt>
    <dgm:pt modelId="{ECD4C0DB-01F8-4AD1-86D1-7439A20CFBF0}" type="sibTrans" cxnId="{F70E92A0-FF0F-4CF1-B465-090447DB0204}">
      <dgm:prSet/>
      <dgm:spPr/>
      <dgm:t>
        <a:bodyPr/>
        <a:lstStyle/>
        <a:p>
          <a:endParaRPr lang="en-IN"/>
        </a:p>
      </dgm:t>
    </dgm:pt>
    <dgm:pt modelId="{F63F31AE-8682-4827-990E-E5F281FA68AA}">
      <dgm:prSet phldrT="[Text]" phldr="1"/>
      <dgm:spPr/>
      <dgm:t>
        <a:bodyPr/>
        <a:lstStyle/>
        <a:p>
          <a:endParaRPr lang="en-IN"/>
        </a:p>
      </dgm:t>
    </dgm:pt>
    <dgm:pt modelId="{76CC8B4A-FE8B-497B-90C2-196FFDF6E249}" type="parTrans" cxnId="{C8989396-CA83-415E-BCE9-2EA8288486E2}">
      <dgm:prSet/>
      <dgm:spPr/>
      <dgm:t>
        <a:bodyPr/>
        <a:lstStyle/>
        <a:p>
          <a:endParaRPr lang="en-IN"/>
        </a:p>
      </dgm:t>
    </dgm:pt>
    <dgm:pt modelId="{9AA83F07-D82E-4226-8ABF-AF7FF2661E2F}" type="sibTrans" cxnId="{C8989396-CA83-415E-BCE9-2EA8288486E2}">
      <dgm:prSet/>
      <dgm:spPr/>
      <dgm:t>
        <a:bodyPr/>
        <a:lstStyle/>
        <a:p>
          <a:endParaRPr lang="en-IN"/>
        </a:p>
      </dgm:t>
    </dgm:pt>
    <dgm:pt modelId="{118011E8-8181-4BBE-8AE7-45604304B519}">
      <dgm:prSet phldrT="[Text]"/>
      <dgm:spPr/>
      <dgm:t>
        <a:bodyPr/>
        <a:lstStyle/>
        <a:p>
          <a:r>
            <a:rPr lang="en-US" dirty="0" smtClean="0"/>
            <a:t>Create internal and external table using partitions</a:t>
          </a:r>
          <a:endParaRPr lang="en-IN" dirty="0"/>
        </a:p>
      </dgm:t>
    </dgm:pt>
    <dgm:pt modelId="{DA32C8A8-09F1-4446-81F0-F9E21085B6AC}" type="parTrans" cxnId="{A9B56CA1-E788-4172-9A50-3F2FE7153FFD}">
      <dgm:prSet/>
      <dgm:spPr/>
      <dgm:t>
        <a:bodyPr/>
        <a:lstStyle/>
        <a:p>
          <a:endParaRPr lang="en-IN"/>
        </a:p>
      </dgm:t>
    </dgm:pt>
    <dgm:pt modelId="{7C26F7AE-563A-4255-A2F9-E0464D615414}" type="sibTrans" cxnId="{A9B56CA1-E788-4172-9A50-3F2FE7153FFD}">
      <dgm:prSet/>
      <dgm:spPr/>
      <dgm:t>
        <a:bodyPr/>
        <a:lstStyle/>
        <a:p>
          <a:endParaRPr lang="en-IN"/>
        </a:p>
      </dgm:t>
    </dgm:pt>
    <dgm:pt modelId="{28751C52-F06A-458A-AE4C-99D138D37AC3}">
      <dgm:prSet phldrT="[Text]" phldr="1"/>
      <dgm:spPr/>
      <dgm:t>
        <a:bodyPr/>
        <a:lstStyle/>
        <a:p>
          <a:endParaRPr lang="en-IN"/>
        </a:p>
      </dgm:t>
    </dgm:pt>
    <dgm:pt modelId="{EC07B4E9-28D8-4CF5-92EF-1CCC03811762}" type="parTrans" cxnId="{D8D03817-3933-4730-BFF8-FB652546A8DD}">
      <dgm:prSet/>
      <dgm:spPr/>
      <dgm:t>
        <a:bodyPr/>
        <a:lstStyle/>
        <a:p>
          <a:endParaRPr lang="en-IN"/>
        </a:p>
      </dgm:t>
    </dgm:pt>
    <dgm:pt modelId="{DD7B71EB-0440-4757-AEA5-87D272F61984}" type="sibTrans" cxnId="{D8D03817-3933-4730-BFF8-FB652546A8DD}">
      <dgm:prSet/>
      <dgm:spPr/>
      <dgm:t>
        <a:bodyPr/>
        <a:lstStyle/>
        <a:p>
          <a:endParaRPr lang="en-IN"/>
        </a:p>
      </dgm:t>
    </dgm:pt>
    <dgm:pt modelId="{FCA1D604-F30E-489C-9140-17D457D12C58}">
      <dgm:prSet phldrT="[Text]"/>
      <dgm:spPr/>
      <dgm:t>
        <a:bodyPr/>
        <a:lstStyle/>
        <a:p>
          <a:r>
            <a:rPr lang="en-US" dirty="0" smtClean="0"/>
            <a:t>Load data from </a:t>
          </a:r>
          <a:r>
            <a:rPr lang="en-US" dirty="0" err="1" smtClean="0"/>
            <a:t>hdfs</a:t>
          </a:r>
          <a:r>
            <a:rPr lang="en-US" dirty="0" smtClean="0"/>
            <a:t> </a:t>
          </a:r>
          <a:endParaRPr lang="en-IN" dirty="0"/>
        </a:p>
      </dgm:t>
    </dgm:pt>
    <dgm:pt modelId="{32792383-DE3E-460A-B9A7-F35A66BAD5EE}" type="parTrans" cxnId="{0FD9E03A-85FF-49CD-8372-84E1706EF85F}">
      <dgm:prSet/>
      <dgm:spPr/>
      <dgm:t>
        <a:bodyPr/>
        <a:lstStyle/>
        <a:p>
          <a:endParaRPr lang="en-IN"/>
        </a:p>
      </dgm:t>
    </dgm:pt>
    <dgm:pt modelId="{4D808F64-954D-4D19-87C6-072D4CA744D8}" type="sibTrans" cxnId="{0FD9E03A-85FF-49CD-8372-84E1706EF85F}">
      <dgm:prSet/>
      <dgm:spPr/>
      <dgm:t>
        <a:bodyPr/>
        <a:lstStyle/>
        <a:p>
          <a:endParaRPr lang="en-IN"/>
        </a:p>
      </dgm:t>
    </dgm:pt>
    <dgm:pt modelId="{37166F3D-2649-4F0B-B77C-1EF8FC20C8EB}">
      <dgm:prSet phldrT="[Text]" phldr="1"/>
      <dgm:spPr/>
      <dgm:t>
        <a:bodyPr/>
        <a:lstStyle/>
        <a:p>
          <a:endParaRPr lang="en-IN"/>
        </a:p>
      </dgm:t>
    </dgm:pt>
    <dgm:pt modelId="{5D3265BF-5D5A-432E-A4E5-736D4E6512E6}" type="parTrans" cxnId="{76DDB9F1-1433-4C80-BE8D-94886A811E97}">
      <dgm:prSet/>
      <dgm:spPr/>
      <dgm:t>
        <a:bodyPr/>
        <a:lstStyle/>
        <a:p>
          <a:endParaRPr lang="en-IN"/>
        </a:p>
      </dgm:t>
    </dgm:pt>
    <dgm:pt modelId="{F0A46477-FD54-4D2E-94F5-ABD4CAD33734}" type="sibTrans" cxnId="{76DDB9F1-1433-4C80-BE8D-94886A811E97}">
      <dgm:prSet/>
      <dgm:spPr/>
      <dgm:t>
        <a:bodyPr/>
        <a:lstStyle/>
        <a:p>
          <a:endParaRPr lang="en-IN"/>
        </a:p>
      </dgm:t>
    </dgm:pt>
    <dgm:pt modelId="{385C2E90-EB98-4B1D-9D0D-F40DBA5A5CF7}">
      <dgm:prSet phldrT="[Text]"/>
      <dgm:spPr/>
      <dgm:t>
        <a:bodyPr/>
        <a:lstStyle/>
        <a:p>
          <a:r>
            <a:rPr lang="en-US" dirty="0" smtClean="0"/>
            <a:t>Perform join operation and write the output into another table</a:t>
          </a:r>
          <a:endParaRPr lang="en-IN" dirty="0"/>
        </a:p>
      </dgm:t>
    </dgm:pt>
    <dgm:pt modelId="{33753350-E93F-40B7-96B0-83B15D6EA735}" type="parTrans" cxnId="{5AC7E75A-C64B-4388-AC29-BB20FBAACD77}">
      <dgm:prSet/>
      <dgm:spPr/>
      <dgm:t>
        <a:bodyPr/>
        <a:lstStyle/>
        <a:p>
          <a:endParaRPr lang="en-IN"/>
        </a:p>
      </dgm:t>
    </dgm:pt>
    <dgm:pt modelId="{64EDD3DF-BC5D-454C-87F9-C753CC3B9A63}" type="sibTrans" cxnId="{5AC7E75A-C64B-4388-AC29-BB20FBAACD77}">
      <dgm:prSet/>
      <dgm:spPr/>
      <dgm:t>
        <a:bodyPr/>
        <a:lstStyle/>
        <a:p>
          <a:endParaRPr lang="en-IN"/>
        </a:p>
      </dgm:t>
    </dgm:pt>
    <dgm:pt modelId="{58198DCF-6BD9-47D8-B897-684D0B622DAF}" type="pres">
      <dgm:prSet presAssocID="{042A7511-6FA2-4170-810C-1914100B514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BCAE3DF4-8EDB-490D-927C-6280FE0DD074}" type="pres">
      <dgm:prSet presAssocID="{5452F305-6CBB-45AB-A346-2EAC4D8DED5E}" presName="parenttextcomposite" presStyleCnt="0"/>
      <dgm:spPr/>
    </dgm:pt>
    <dgm:pt modelId="{E4F617D3-8EF0-43C6-8813-83F8DC4A436B}" type="pres">
      <dgm:prSet presAssocID="{5452F305-6CBB-45AB-A346-2EAC4D8DED5E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CEF078-827F-41A3-B19E-7A34B67DD2B2}" type="pres">
      <dgm:prSet presAssocID="{5452F305-6CBB-45AB-A346-2EAC4D8DED5E}" presName="composite" presStyleCnt="0"/>
      <dgm:spPr/>
    </dgm:pt>
    <dgm:pt modelId="{36677CFA-03D6-491E-81F2-09D72A96AE78}" type="pres">
      <dgm:prSet presAssocID="{5452F305-6CBB-45AB-A346-2EAC4D8DED5E}" presName="chevron1" presStyleLbl="alignNode1" presStyleIdx="0" presStyleCnt="28"/>
      <dgm:spPr/>
    </dgm:pt>
    <dgm:pt modelId="{6BE4B3CE-2723-473D-9BF0-083112754640}" type="pres">
      <dgm:prSet presAssocID="{5452F305-6CBB-45AB-A346-2EAC4D8DED5E}" presName="chevron2" presStyleLbl="alignNode1" presStyleIdx="1" presStyleCnt="28"/>
      <dgm:spPr/>
    </dgm:pt>
    <dgm:pt modelId="{4A518D1A-7DD7-4345-AA11-54F3BA588FED}" type="pres">
      <dgm:prSet presAssocID="{5452F305-6CBB-45AB-A346-2EAC4D8DED5E}" presName="chevron3" presStyleLbl="alignNode1" presStyleIdx="2" presStyleCnt="28"/>
      <dgm:spPr/>
    </dgm:pt>
    <dgm:pt modelId="{E91CAC8D-F873-46EE-B049-2413AE9D4EEA}" type="pres">
      <dgm:prSet presAssocID="{5452F305-6CBB-45AB-A346-2EAC4D8DED5E}" presName="chevron4" presStyleLbl="alignNode1" presStyleIdx="3" presStyleCnt="28"/>
      <dgm:spPr/>
    </dgm:pt>
    <dgm:pt modelId="{8D969FFD-7AEA-4119-8AE3-0DBA443EFD31}" type="pres">
      <dgm:prSet presAssocID="{5452F305-6CBB-45AB-A346-2EAC4D8DED5E}" presName="chevron5" presStyleLbl="alignNode1" presStyleIdx="4" presStyleCnt="28"/>
      <dgm:spPr/>
    </dgm:pt>
    <dgm:pt modelId="{3CF4818F-EDFF-4786-862F-444A2B3150FF}" type="pres">
      <dgm:prSet presAssocID="{5452F305-6CBB-45AB-A346-2EAC4D8DED5E}" presName="chevron6" presStyleLbl="alignNode1" presStyleIdx="5" presStyleCnt="28"/>
      <dgm:spPr/>
    </dgm:pt>
    <dgm:pt modelId="{461D8DA0-5089-4CE2-817F-4D49992C394B}" type="pres">
      <dgm:prSet presAssocID="{5452F305-6CBB-45AB-A346-2EAC4D8DED5E}" presName="chevron7" presStyleLbl="alignNode1" presStyleIdx="6" presStyleCnt="28"/>
      <dgm:spPr/>
    </dgm:pt>
    <dgm:pt modelId="{385D4DCE-DC9F-4B51-BF0E-171597BD8394}" type="pres">
      <dgm:prSet presAssocID="{5452F305-6CBB-45AB-A346-2EAC4D8DED5E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8A6E8C-9ED2-4DF3-936C-0D03B045EDF3}" type="pres">
      <dgm:prSet presAssocID="{90724D4C-47DA-45E4-8C40-84EDF791160B}" presName="sibTrans" presStyleCnt="0"/>
      <dgm:spPr/>
    </dgm:pt>
    <dgm:pt modelId="{9B3C8405-3F85-48DE-B6ED-B39D75D97F74}" type="pres">
      <dgm:prSet presAssocID="{F63F31AE-8682-4827-990E-E5F281FA68AA}" presName="parenttextcomposite" presStyleCnt="0"/>
      <dgm:spPr/>
    </dgm:pt>
    <dgm:pt modelId="{CA3F2D09-F201-49B9-8B34-74BA9A0A714E}" type="pres">
      <dgm:prSet presAssocID="{F63F31AE-8682-4827-990E-E5F281FA68AA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657C94-7713-4C59-A85D-D75CB9C4B8C1}" type="pres">
      <dgm:prSet presAssocID="{F63F31AE-8682-4827-990E-E5F281FA68AA}" presName="composite" presStyleCnt="0"/>
      <dgm:spPr/>
    </dgm:pt>
    <dgm:pt modelId="{F5669EE3-3F6A-42BA-894D-40A082DF7441}" type="pres">
      <dgm:prSet presAssocID="{F63F31AE-8682-4827-990E-E5F281FA68AA}" presName="chevron1" presStyleLbl="alignNode1" presStyleIdx="7" presStyleCnt="28"/>
      <dgm:spPr/>
    </dgm:pt>
    <dgm:pt modelId="{429FB483-FF27-4B47-83F5-B1E1FB103049}" type="pres">
      <dgm:prSet presAssocID="{F63F31AE-8682-4827-990E-E5F281FA68AA}" presName="chevron2" presStyleLbl="alignNode1" presStyleIdx="8" presStyleCnt="28"/>
      <dgm:spPr/>
    </dgm:pt>
    <dgm:pt modelId="{CD52CCE1-D05B-45C0-89CB-518942DC21D8}" type="pres">
      <dgm:prSet presAssocID="{F63F31AE-8682-4827-990E-E5F281FA68AA}" presName="chevron3" presStyleLbl="alignNode1" presStyleIdx="9" presStyleCnt="28"/>
      <dgm:spPr/>
    </dgm:pt>
    <dgm:pt modelId="{E6F1B5F2-DF21-4AF9-BEF6-C04E96141EDD}" type="pres">
      <dgm:prSet presAssocID="{F63F31AE-8682-4827-990E-E5F281FA68AA}" presName="chevron4" presStyleLbl="alignNode1" presStyleIdx="10" presStyleCnt="28"/>
      <dgm:spPr/>
    </dgm:pt>
    <dgm:pt modelId="{DBEA6476-2F7A-4751-8E20-C3F71AF6CC98}" type="pres">
      <dgm:prSet presAssocID="{F63F31AE-8682-4827-990E-E5F281FA68AA}" presName="chevron5" presStyleLbl="alignNode1" presStyleIdx="11" presStyleCnt="28"/>
      <dgm:spPr/>
    </dgm:pt>
    <dgm:pt modelId="{80465C6A-C006-4E61-9599-C4426AC4C981}" type="pres">
      <dgm:prSet presAssocID="{F63F31AE-8682-4827-990E-E5F281FA68AA}" presName="chevron6" presStyleLbl="alignNode1" presStyleIdx="12" presStyleCnt="28"/>
      <dgm:spPr/>
    </dgm:pt>
    <dgm:pt modelId="{77E954FD-A12E-43E3-85FD-C5A2679F6DA3}" type="pres">
      <dgm:prSet presAssocID="{F63F31AE-8682-4827-990E-E5F281FA68AA}" presName="chevron7" presStyleLbl="alignNode1" presStyleIdx="13" presStyleCnt="28"/>
      <dgm:spPr/>
    </dgm:pt>
    <dgm:pt modelId="{92DD5B32-3055-4CA6-8A93-0F363DB2F84C}" type="pres">
      <dgm:prSet presAssocID="{F63F31AE-8682-4827-990E-E5F281FA68AA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A96D60-B467-4991-99EA-B5823CCEAFFC}" type="pres">
      <dgm:prSet presAssocID="{9AA83F07-D82E-4226-8ABF-AF7FF2661E2F}" presName="sibTrans" presStyleCnt="0"/>
      <dgm:spPr/>
    </dgm:pt>
    <dgm:pt modelId="{E03FB95D-F474-4037-945D-C443595440FF}" type="pres">
      <dgm:prSet presAssocID="{28751C52-F06A-458A-AE4C-99D138D37AC3}" presName="parenttextcomposite" presStyleCnt="0"/>
      <dgm:spPr/>
    </dgm:pt>
    <dgm:pt modelId="{3F7271E7-7ACF-4E06-BF82-B9E78AC98EA4}" type="pres">
      <dgm:prSet presAssocID="{28751C52-F06A-458A-AE4C-99D138D37AC3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3E828E-2B67-48D8-948D-A8C9AD6AA670}" type="pres">
      <dgm:prSet presAssocID="{28751C52-F06A-458A-AE4C-99D138D37AC3}" presName="composite" presStyleCnt="0"/>
      <dgm:spPr/>
    </dgm:pt>
    <dgm:pt modelId="{3C9C3A43-8938-4E5E-BE27-D9E135BA254B}" type="pres">
      <dgm:prSet presAssocID="{28751C52-F06A-458A-AE4C-99D138D37AC3}" presName="chevron1" presStyleLbl="alignNode1" presStyleIdx="14" presStyleCnt="28"/>
      <dgm:spPr/>
    </dgm:pt>
    <dgm:pt modelId="{46855140-6DC5-49C0-A9AE-9D21F7347733}" type="pres">
      <dgm:prSet presAssocID="{28751C52-F06A-458A-AE4C-99D138D37AC3}" presName="chevron2" presStyleLbl="alignNode1" presStyleIdx="15" presStyleCnt="28"/>
      <dgm:spPr/>
    </dgm:pt>
    <dgm:pt modelId="{62AB6A28-94B2-49B2-8103-E506BBED437B}" type="pres">
      <dgm:prSet presAssocID="{28751C52-F06A-458A-AE4C-99D138D37AC3}" presName="chevron3" presStyleLbl="alignNode1" presStyleIdx="16" presStyleCnt="28"/>
      <dgm:spPr/>
    </dgm:pt>
    <dgm:pt modelId="{32D6FC3F-2F48-47D4-B796-AEC3B37079AF}" type="pres">
      <dgm:prSet presAssocID="{28751C52-F06A-458A-AE4C-99D138D37AC3}" presName="chevron4" presStyleLbl="alignNode1" presStyleIdx="17" presStyleCnt="28"/>
      <dgm:spPr/>
    </dgm:pt>
    <dgm:pt modelId="{1772FC81-830F-48D6-9A99-FDC7EE74C83A}" type="pres">
      <dgm:prSet presAssocID="{28751C52-F06A-458A-AE4C-99D138D37AC3}" presName="chevron5" presStyleLbl="alignNode1" presStyleIdx="18" presStyleCnt="28"/>
      <dgm:spPr/>
    </dgm:pt>
    <dgm:pt modelId="{989CCCFA-0AE1-4C0D-B907-E7861EA27333}" type="pres">
      <dgm:prSet presAssocID="{28751C52-F06A-458A-AE4C-99D138D37AC3}" presName="chevron6" presStyleLbl="alignNode1" presStyleIdx="19" presStyleCnt="28"/>
      <dgm:spPr/>
    </dgm:pt>
    <dgm:pt modelId="{EED62D2E-33B5-45F3-BF11-13B97C8042DD}" type="pres">
      <dgm:prSet presAssocID="{28751C52-F06A-458A-AE4C-99D138D37AC3}" presName="chevron7" presStyleLbl="alignNode1" presStyleIdx="20" presStyleCnt="28"/>
      <dgm:spPr/>
    </dgm:pt>
    <dgm:pt modelId="{4865AC6C-8A2B-4DD3-BB16-B4ED181742AA}" type="pres">
      <dgm:prSet presAssocID="{28751C52-F06A-458A-AE4C-99D138D37AC3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52C219-13A9-42BC-AC47-EC453B64A53C}" type="pres">
      <dgm:prSet presAssocID="{DD7B71EB-0440-4757-AEA5-87D272F61984}" presName="sibTrans" presStyleCnt="0"/>
      <dgm:spPr/>
    </dgm:pt>
    <dgm:pt modelId="{1419765B-4B2F-4E5F-9EC6-72F9DF1DA768}" type="pres">
      <dgm:prSet presAssocID="{37166F3D-2649-4F0B-B77C-1EF8FC20C8EB}" presName="parenttextcomposite" presStyleCnt="0"/>
      <dgm:spPr/>
    </dgm:pt>
    <dgm:pt modelId="{9FB4C0A2-BE27-48E4-BA39-566679CC83B5}" type="pres">
      <dgm:prSet presAssocID="{37166F3D-2649-4F0B-B77C-1EF8FC20C8EB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8124A4-882D-4136-AE7E-EDFB46951D23}" type="pres">
      <dgm:prSet presAssocID="{37166F3D-2649-4F0B-B77C-1EF8FC20C8EB}" presName="composite" presStyleCnt="0"/>
      <dgm:spPr/>
    </dgm:pt>
    <dgm:pt modelId="{7756342B-DAEE-44E0-87FD-7B6E7BAA93F9}" type="pres">
      <dgm:prSet presAssocID="{37166F3D-2649-4F0B-B77C-1EF8FC20C8EB}" presName="chevron1" presStyleLbl="alignNode1" presStyleIdx="21" presStyleCnt="28"/>
      <dgm:spPr/>
    </dgm:pt>
    <dgm:pt modelId="{8612AC80-F179-4448-A9DE-C74072E2DD93}" type="pres">
      <dgm:prSet presAssocID="{37166F3D-2649-4F0B-B77C-1EF8FC20C8EB}" presName="chevron2" presStyleLbl="alignNode1" presStyleIdx="22" presStyleCnt="28"/>
      <dgm:spPr/>
    </dgm:pt>
    <dgm:pt modelId="{D1824D27-2957-47A9-A669-9298F14B888F}" type="pres">
      <dgm:prSet presAssocID="{37166F3D-2649-4F0B-B77C-1EF8FC20C8EB}" presName="chevron3" presStyleLbl="alignNode1" presStyleIdx="23" presStyleCnt="28"/>
      <dgm:spPr/>
    </dgm:pt>
    <dgm:pt modelId="{120E42D9-3A05-4A16-93DA-3DBFD245A885}" type="pres">
      <dgm:prSet presAssocID="{37166F3D-2649-4F0B-B77C-1EF8FC20C8EB}" presName="chevron4" presStyleLbl="alignNode1" presStyleIdx="24" presStyleCnt="28"/>
      <dgm:spPr/>
    </dgm:pt>
    <dgm:pt modelId="{D2C28369-B071-412C-AD31-FCBD1682525E}" type="pres">
      <dgm:prSet presAssocID="{37166F3D-2649-4F0B-B77C-1EF8FC20C8EB}" presName="chevron5" presStyleLbl="alignNode1" presStyleIdx="25" presStyleCnt="28"/>
      <dgm:spPr/>
    </dgm:pt>
    <dgm:pt modelId="{6B07B376-32E0-47AF-9CDF-7CFE50D227F1}" type="pres">
      <dgm:prSet presAssocID="{37166F3D-2649-4F0B-B77C-1EF8FC20C8EB}" presName="chevron6" presStyleLbl="alignNode1" presStyleIdx="26" presStyleCnt="28"/>
      <dgm:spPr/>
    </dgm:pt>
    <dgm:pt modelId="{4EA3E427-86F9-46AF-ACA3-F751BFFC67FF}" type="pres">
      <dgm:prSet presAssocID="{37166F3D-2649-4F0B-B77C-1EF8FC20C8EB}" presName="chevron7" presStyleLbl="alignNode1" presStyleIdx="27" presStyleCnt="28"/>
      <dgm:spPr/>
    </dgm:pt>
    <dgm:pt modelId="{6F818163-E470-4D97-9C90-9F8E6AF87A2A}" type="pres">
      <dgm:prSet presAssocID="{37166F3D-2649-4F0B-B77C-1EF8FC20C8EB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70E92A0-FF0F-4CF1-B465-090447DB0204}" srcId="{5452F305-6CBB-45AB-A346-2EAC4D8DED5E}" destId="{060E5B06-D34F-45D8-BF41-87FA762EAD30}" srcOrd="0" destOrd="0" parTransId="{B790EAB8-A269-4433-9FA8-E3DF97CF8E25}" sibTransId="{ECD4C0DB-01F8-4AD1-86D1-7439A20CFBF0}"/>
    <dgm:cxn modelId="{5A7DC733-CE2F-42AD-BD47-7D9F44AD7371}" type="presOf" srcId="{37166F3D-2649-4F0B-B77C-1EF8FC20C8EB}" destId="{9FB4C0A2-BE27-48E4-BA39-566679CC83B5}" srcOrd="0" destOrd="0" presId="urn:microsoft.com/office/officeart/2008/layout/VerticalAccentList"/>
    <dgm:cxn modelId="{675B4AA1-79A2-45BC-BBA6-C818EB7978D3}" type="presOf" srcId="{042A7511-6FA2-4170-810C-1914100B514A}" destId="{58198DCF-6BD9-47D8-B897-684D0B622DAF}" srcOrd="0" destOrd="0" presId="urn:microsoft.com/office/officeart/2008/layout/VerticalAccentList"/>
    <dgm:cxn modelId="{5AC7E75A-C64B-4388-AC29-BB20FBAACD77}" srcId="{37166F3D-2649-4F0B-B77C-1EF8FC20C8EB}" destId="{385C2E90-EB98-4B1D-9D0D-F40DBA5A5CF7}" srcOrd="0" destOrd="0" parTransId="{33753350-E93F-40B7-96B0-83B15D6EA735}" sibTransId="{64EDD3DF-BC5D-454C-87F9-C753CC3B9A63}"/>
    <dgm:cxn modelId="{76DDB9F1-1433-4C80-BE8D-94886A811E97}" srcId="{042A7511-6FA2-4170-810C-1914100B514A}" destId="{37166F3D-2649-4F0B-B77C-1EF8FC20C8EB}" srcOrd="3" destOrd="0" parTransId="{5D3265BF-5D5A-432E-A4E5-736D4E6512E6}" sibTransId="{F0A46477-FD54-4D2E-94F5-ABD4CAD33734}"/>
    <dgm:cxn modelId="{5CAB66DD-D993-46AA-885B-FB392A60228C}" type="presOf" srcId="{28751C52-F06A-458A-AE4C-99D138D37AC3}" destId="{3F7271E7-7ACF-4E06-BF82-B9E78AC98EA4}" srcOrd="0" destOrd="0" presId="urn:microsoft.com/office/officeart/2008/layout/VerticalAccentList"/>
    <dgm:cxn modelId="{0D86D1AE-6C9C-4E2C-AC00-27F218F56EC5}" type="presOf" srcId="{FCA1D604-F30E-489C-9140-17D457D12C58}" destId="{4865AC6C-8A2B-4DD3-BB16-B4ED181742AA}" srcOrd="0" destOrd="0" presId="urn:microsoft.com/office/officeart/2008/layout/VerticalAccentList"/>
    <dgm:cxn modelId="{6AC210CB-6288-4D17-AA47-F3505BF2DF78}" srcId="{042A7511-6FA2-4170-810C-1914100B514A}" destId="{5452F305-6CBB-45AB-A346-2EAC4D8DED5E}" srcOrd="0" destOrd="0" parTransId="{CB3748F0-D60A-4A4B-B8BD-BE4DAC7D0EC6}" sibTransId="{90724D4C-47DA-45E4-8C40-84EDF791160B}"/>
    <dgm:cxn modelId="{A9B56CA1-E788-4172-9A50-3F2FE7153FFD}" srcId="{F63F31AE-8682-4827-990E-E5F281FA68AA}" destId="{118011E8-8181-4BBE-8AE7-45604304B519}" srcOrd="0" destOrd="0" parTransId="{DA32C8A8-09F1-4446-81F0-F9E21085B6AC}" sibTransId="{7C26F7AE-563A-4255-A2F9-E0464D615414}"/>
    <dgm:cxn modelId="{D8D03817-3933-4730-BFF8-FB652546A8DD}" srcId="{042A7511-6FA2-4170-810C-1914100B514A}" destId="{28751C52-F06A-458A-AE4C-99D138D37AC3}" srcOrd="2" destOrd="0" parTransId="{EC07B4E9-28D8-4CF5-92EF-1CCC03811762}" sibTransId="{DD7B71EB-0440-4757-AEA5-87D272F61984}"/>
    <dgm:cxn modelId="{B9FE2F5A-AF31-46E6-958C-F06D30488CBE}" type="presOf" srcId="{385C2E90-EB98-4B1D-9D0D-F40DBA5A5CF7}" destId="{6F818163-E470-4D97-9C90-9F8E6AF87A2A}" srcOrd="0" destOrd="0" presId="urn:microsoft.com/office/officeart/2008/layout/VerticalAccentList"/>
    <dgm:cxn modelId="{93F82268-EDA6-4BC8-94E6-5DA7534EA512}" type="presOf" srcId="{5452F305-6CBB-45AB-A346-2EAC4D8DED5E}" destId="{E4F617D3-8EF0-43C6-8813-83F8DC4A436B}" srcOrd="0" destOrd="0" presId="urn:microsoft.com/office/officeart/2008/layout/VerticalAccentList"/>
    <dgm:cxn modelId="{3F17CEB7-6640-414B-A682-66CC9F37FEDE}" type="presOf" srcId="{118011E8-8181-4BBE-8AE7-45604304B519}" destId="{92DD5B32-3055-4CA6-8A93-0F363DB2F84C}" srcOrd="0" destOrd="0" presId="urn:microsoft.com/office/officeart/2008/layout/VerticalAccentList"/>
    <dgm:cxn modelId="{B1A99800-227C-4505-BF5F-1927C2D8101C}" type="presOf" srcId="{F63F31AE-8682-4827-990E-E5F281FA68AA}" destId="{CA3F2D09-F201-49B9-8B34-74BA9A0A714E}" srcOrd="0" destOrd="0" presId="urn:microsoft.com/office/officeart/2008/layout/VerticalAccentList"/>
    <dgm:cxn modelId="{B2043B28-B9C6-482E-B28E-9E368F443EDC}" type="presOf" srcId="{060E5B06-D34F-45D8-BF41-87FA762EAD30}" destId="{385D4DCE-DC9F-4B51-BF0E-171597BD8394}" srcOrd="0" destOrd="0" presId="urn:microsoft.com/office/officeart/2008/layout/VerticalAccentList"/>
    <dgm:cxn modelId="{0FD9E03A-85FF-49CD-8372-84E1706EF85F}" srcId="{28751C52-F06A-458A-AE4C-99D138D37AC3}" destId="{FCA1D604-F30E-489C-9140-17D457D12C58}" srcOrd="0" destOrd="0" parTransId="{32792383-DE3E-460A-B9A7-F35A66BAD5EE}" sibTransId="{4D808F64-954D-4D19-87C6-072D4CA744D8}"/>
    <dgm:cxn modelId="{C8989396-CA83-415E-BCE9-2EA8288486E2}" srcId="{042A7511-6FA2-4170-810C-1914100B514A}" destId="{F63F31AE-8682-4827-990E-E5F281FA68AA}" srcOrd="1" destOrd="0" parTransId="{76CC8B4A-FE8B-497B-90C2-196FFDF6E249}" sibTransId="{9AA83F07-D82E-4226-8ABF-AF7FF2661E2F}"/>
    <dgm:cxn modelId="{4ECC3CBC-7668-4F0A-8D5B-C741566AD712}" type="presParOf" srcId="{58198DCF-6BD9-47D8-B897-684D0B622DAF}" destId="{BCAE3DF4-8EDB-490D-927C-6280FE0DD074}" srcOrd="0" destOrd="0" presId="urn:microsoft.com/office/officeart/2008/layout/VerticalAccentList"/>
    <dgm:cxn modelId="{B3AB25B8-EB98-43CC-B378-736EA5F89280}" type="presParOf" srcId="{BCAE3DF4-8EDB-490D-927C-6280FE0DD074}" destId="{E4F617D3-8EF0-43C6-8813-83F8DC4A436B}" srcOrd="0" destOrd="0" presId="urn:microsoft.com/office/officeart/2008/layout/VerticalAccentList"/>
    <dgm:cxn modelId="{88FEE975-1363-4332-A7D8-501039434A6C}" type="presParOf" srcId="{58198DCF-6BD9-47D8-B897-684D0B622DAF}" destId="{AFCEF078-827F-41A3-B19E-7A34B67DD2B2}" srcOrd="1" destOrd="0" presId="urn:microsoft.com/office/officeart/2008/layout/VerticalAccentList"/>
    <dgm:cxn modelId="{DACAE9D6-848F-49A9-A6EE-7F52E64B40BC}" type="presParOf" srcId="{AFCEF078-827F-41A3-B19E-7A34B67DD2B2}" destId="{36677CFA-03D6-491E-81F2-09D72A96AE78}" srcOrd="0" destOrd="0" presId="urn:microsoft.com/office/officeart/2008/layout/VerticalAccentList"/>
    <dgm:cxn modelId="{CB423DD9-2C7B-44DD-B0A4-629632DE682E}" type="presParOf" srcId="{AFCEF078-827F-41A3-B19E-7A34B67DD2B2}" destId="{6BE4B3CE-2723-473D-9BF0-083112754640}" srcOrd="1" destOrd="0" presId="urn:microsoft.com/office/officeart/2008/layout/VerticalAccentList"/>
    <dgm:cxn modelId="{983CE7A0-7CB3-433A-86EC-BE42308EE844}" type="presParOf" srcId="{AFCEF078-827F-41A3-B19E-7A34B67DD2B2}" destId="{4A518D1A-7DD7-4345-AA11-54F3BA588FED}" srcOrd="2" destOrd="0" presId="urn:microsoft.com/office/officeart/2008/layout/VerticalAccentList"/>
    <dgm:cxn modelId="{5B9CCA16-7D35-411D-9656-3F12B48E8018}" type="presParOf" srcId="{AFCEF078-827F-41A3-B19E-7A34B67DD2B2}" destId="{E91CAC8D-F873-46EE-B049-2413AE9D4EEA}" srcOrd="3" destOrd="0" presId="urn:microsoft.com/office/officeart/2008/layout/VerticalAccentList"/>
    <dgm:cxn modelId="{96B71B00-674B-4A24-9A7A-95C9E57B10A9}" type="presParOf" srcId="{AFCEF078-827F-41A3-B19E-7A34B67DD2B2}" destId="{8D969FFD-7AEA-4119-8AE3-0DBA443EFD31}" srcOrd="4" destOrd="0" presId="urn:microsoft.com/office/officeart/2008/layout/VerticalAccentList"/>
    <dgm:cxn modelId="{6D14F0F8-957A-494C-B1DC-74D4D2BCDB22}" type="presParOf" srcId="{AFCEF078-827F-41A3-B19E-7A34B67DD2B2}" destId="{3CF4818F-EDFF-4786-862F-444A2B3150FF}" srcOrd="5" destOrd="0" presId="urn:microsoft.com/office/officeart/2008/layout/VerticalAccentList"/>
    <dgm:cxn modelId="{29A5365F-C3EF-46A2-ACD8-64DDEF6454B3}" type="presParOf" srcId="{AFCEF078-827F-41A3-B19E-7A34B67DD2B2}" destId="{461D8DA0-5089-4CE2-817F-4D49992C394B}" srcOrd="6" destOrd="0" presId="urn:microsoft.com/office/officeart/2008/layout/VerticalAccentList"/>
    <dgm:cxn modelId="{32196326-E045-418D-AA6C-35B26DFCE5CE}" type="presParOf" srcId="{AFCEF078-827F-41A3-B19E-7A34B67DD2B2}" destId="{385D4DCE-DC9F-4B51-BF0E-171597BD8394}" srcOrd="7" destOrd="0" presId="urn:microsoft.com/office/officeart/2008/layout/VerticalAccentList"/>
    <dgm:cxn modelId="{186AFCFF-9EB0-48DF-95E8-960639587CCF}" type="presParOf" srcId="{58198DCF-6BD9-47D8-B897-684D0B622DAF}" destId="{A68A6E8C-9ED2-4DF3-936C-0D03B045EDF3}" srcOrd="2" destOrd="0" presId="urn:microsoft.com/office/officeart/2008/layout/VerticalAccentList"/>
    <dgm:cxn modelId="{35CD7A8E-39EA-4F19-B361-39A560B79127}" type="presParOf" srcId="{58198DCF-6BD9-47D8-B897-684D0B622DAF}" destId="{9B3C8405-3F85-48DE-B6ED-B39D75D97F74}" srcOrd="3" destOrd="0" presId="urn:microsoft.com/office/officeart/2008/layout/VerticalAccentList"/>
    <dgm:cxn modelId="{24ACDFE1-718E-4183-90B9-6EDEABAD369B}" type="presParOf" srcId="{9B3C8405-3F85-48DE-B6ED-B39D75D97F74}" destId="{CA3F2D09-F201-49B9-8B34-74BA9A0A714E}" srcOrd="0" destOrd="0" presId="urn:microsoft.com/office/officeart/2008/layout/VerticalAccentList"/>
    <dgm:cxn modelId="{BC40018F-C7E5-4B63-B738-BA032EE82B2B}" type="presParOf" srcId="{58198DCF-6BD9-47D8-B897-684D0B622DAF}" destId="{20657C94-7713-4C59-A85D-D75CB9C4B8C1}" srcOrd="4" destOrd="0" presId="urn:microsoft.com/office/officeart/2008/layout/VerticalAccentList"/>
    <dgm:cxn modelId="{1125B490-6F7C-4A10-8F9F-96D6414C6701}" type="presParOf" srcId="{20657C94-7713-4C59-A85D-D75CB9C4B8C1}" destId="{F5669EE3-3F6A-42BA-894D-40A082DF7441}" srcOrd="0" destOrd="0" presId="urn:microsoft.com/office/officeart/2008/layout/VerticalAccentList"/>
    <dgm:cxn modelId="{09114358-9D0D-46D8-AA45-C1EF44AB2F19}" type="presParOf" srcId="{20657C94-7713-4C59-A85D-D75CB9C4B8C1}" destId="{429FB483-FF27-4B47-83F5-B1E1FB103049}" srcOrd="1" destOrd="0" presId="urn:microsoft.com/office/officeart/2008/layout/VerticalAccentList"/>
    <dgm:cxn modelId="{A3948F1A-EC10-459D-B9DB-6EC920310CA2}" type="presParOf" srcId="{20657C94-7713-4C59-A85D-D75CB9C4B8C1}" destId="{CD52CCE1-D05B-45C0-89CB-518942DC21D8}" srcOrd="2" destOrd="0" presId="urn:microsoft.com/office/officeart/2008/layout/VerticalAccentList"/>
    <dgm:cxn modelId="{46F62CE7-6FB3-42FB-90BD-265F8A202FA3}" type="presParOf" srcId="{20657C94-7713-4C59-A85D-D75CB9C4B8C1}" destId="{E6F1B5F2-DF21-4AF9-BEF6-C04E96141EDD}" srcOrd="3" destOrd="0" presId="urn:microsoft.com/office/officeart/2008/layout/VerticalAccentList"/>
    <dgm:cxn modelId="{7965B0A3-B5A7-4F4B-86DF-867B0CEF3AC8}" type="presParOf" srcId="{20657C94-7713-4C59-A85D-D75CB9C4B8C1}" destId="{DBEA6476-2F7A-4751-8E20-C3F71AF6CC98}" srcOrd="4" destOrd="0" presId="urn:microsoft.com/office/officeart/2008/layout/VerticalAccentList"/>
    <dgm:cxn modelId="{C6C0CC18-A993-4AC3-9BDE-ED8396F5F608}" type="presParOf" srcId="{20657C94-7713-4C59-A85D-D75CB9C4B8C1}" destId="{80465C6A-C006-4E61-9599-C4426AC4C981}" srcOrd="5" destOrd="0" presId="urn:microsoft.com/office/officeart/2008/layout/VerticalAccentList"/>
    <dgm:cxn modelId="{EDF12759-2DD5-497E-92EB-58896D916ABB}" type="presParOf" srcId="{20657C94-7713-4C59-A85D-D75CB9C4B8C1}" destId="{77E954FD-A12E-43E3-85FD-C5A2679F6DA3}" srcOrd="6" destOrd="0" presId="urn:microsoft.com/office/officeart/2008/layout/VerticalAccentList"/>
    <dgm:cxn modelId="{CD1ED9FE-14F1-4153-97F7-37A089A35021}" type="presParOf" srcId="{20657C94-7713-4C59-A85D-D75CB9C4B8C1}" destId="{92DD5B32-3055-4CA6-8A93-0F363DB2F84C}" srcOrd="7" destOrd="0" presId="urn:microsoft.com/office/officeart/2008/layout/VerticalAccentList"/>
    <dgm:cxn modelId="{6DCCB23E-606C-4D70-A253-F801D7BE45FB}" type="presParOf" srcId="{58198DCF-6BD9-47D8-B897-684D0B622DAF}" destId="{E7A96D60-B467-4991-99EA-B5823CCEAFFC}" srcOrd="5" destOrd="0" presId="urn:microsoft.com/office/officeart/2008/layout/VerticalAccentList"/>
    <dgm:cxn modelId="{D9CBA3D6-BCC7-40FC-A1CC-AE4F2E317932}" type="presParOf" srcId="{58198DCF-6BD9-47D8-B897-684D0B622DAF}" destId="{E03FB95D-F474-4037-945D-C443595440FF}" srcOrd="6" destOrd="0" presId="urn:microsoft.com/office/officeart/2008/layout/VerticalAccentList"/>
    <dgm:cxn modelId="{D30667F0-DD9C-4273-B63C-82FA4F155147}" type="presParOf" srcId="{E03FB95D-F474-4037-945D-C443595440FF}" destId="{3F7271E7-7ACF-4E06-BF82-B9E78AC98EA4}" srcOrd="0" destOrd="0" presId="urn:microsoft.com/office/officeart/2008/layout/VerticalAccentList"/>
    <dgm:cxn modelId="{5460C359-ABA0-43CF-8C5B-B0C7A42CCDB6}" type="presParOf" srcId="{58198DCF-6BD9-47D8-B897-684D0B622DAF}" destId="{033E828E-2B67-48D8-948D-A8C9AD6AA670}" srcOrd="7" destOrd="0" presId="urn:microsoft.com/office/officeart/2008/layout/VerticalAccentList"/>
    <dgm:cxn modelId="{9B0FBF22-8096-4D34-8506-C049BEDD8308}" type="presParOf" srcId="{033E828E-2B67-48D8-948D-A8C9AD6AA670}" destId="{3C9C3A43-8938-4E5E-BE27-D9E135BA254B}" srcOrd="0" destOrd="0" presId="urn:microsoft.com/office/officeart/2008/layout/VerticalAccentList"/>
    <dgm:cxn modelId="{18A1CF11-8C46-4AF5-8199-EB9BEAADBAEF}" type="presParOf" srcId="{033E828E-2B67-48D8-948D-A8C9AD6AA670}" destId="{46855140-6DC5-49C0-A9AE-9D21F7347733}" srcOrd="1" destOrd="0" presId="urn:microsoft.com/office/officeart/2008/layout/VerticalAccentList"/>
    <dgm:cxn modelId="{54BCA213-4ACF-4D37-86A3-48523B58E768}" type="presParOf" srcId="{033E828E-2B67-48D8-948D-A8C9AD6AA670}" destId="{62AB6A28-94B2-49B2-8103-E506BBED437B}" srcOrd="2" destOrd="0" presId="urn:microsoft.com/office/officeart/2008/layout/VerticalAccentList"/>
    <dgm:cxn modelId="{15E5EA70-3AC7-486C-83F4-F2DB0D981558}" type="presParOf" srcId="{033E828E-2B67-48D8-948D-A8C9AD6AA670}" destId="{32D6FC3F-2F48-47D4-B796-AEC3B37079AF}" srcOrd="3" destOrd="0" presId="urn:microsoft.com/office/officeart/2008/layout/VerticalAccentList"/>
    <dgm:cxn modelId="{AE6B6A3A-EB03-4994-934F-4F6A0AFBD71E}" type="presParOf" srcId="{033E828E-2B67-48D8-948D-A8C9AD6AA670}" destId="{1772FC81-830F-48D6-9A99-FDC7EE74C83A}" srcOrd="4" destOrd="0" presId="urn:microsoft.com/office/officeart/2008/layout/VerticalAccentList"/>
    <dgm:cxn modelId="{CE37A741-2ABC-4D9C-AA43-6158EBAF8A23}" type="presParOf" srcId="{033E828E-2B67-48D8-948D-A8C9AD6AA670}" destId="{989CCCFA-0AE1-4C0D-B907-E7861EA27333}" srcOrd="5" destOrd="0" presId="urn:microsoft.com/office/officeart/2008/layout/VerticalAccentList"/>
    <dgm:cxn modelId="{6F5C099C-6D84-415E-8A92-69241528E5CE}" type="presParOf" srcId="{033E828E-2B67-48D8-948D-A8C9AD6AA670}" destId="{EED62D2E-33B5-45F3-BF11-13B97C8042DD}" srcOrd="6" destOrd="0" presId="urn:microsoft.com/office/officeart/2008/layout/VerticalAccentList"/>
    <dgm:cxn modelId="{2D1FAB20-36BB-49D5-B59D-6F41AEA798DD}" type="presParOf" srcId="{033E828E-2B67-48D8-948D-A8C9AD6AA670}" destId="{4865AC6C-8A2B-4DD3-BB16-B4ED181742AA}" srcOrd="7" destOrd="0" presId="urn:microsoft.com/office/officeart/2008/layout/VerticalAccentList"/>
    <dgm:cxn modelId="{44B54D46-A622-4DEA-8BBB-221BC8373A1D}" type="presParOf" srcId="{58198DCF-6BD9-47D8-B897-684D0B622DAF}" destId="{1D52C219-13A9-42BC-AC47-EC453B64A53C}" srcOrd="8" destOrd="0" presId="urn:microsoft.com/office/officeart/2008/layout/VerticalAccentList"/>
    <dgm:cxn modelId="{BF679001-7A27-4EDA-A167-75E01332BC0D}" type="presParOf" srcId="{58198DCF-6BD9-47D8-B897-684D0B622DAF}" destId="{1419765B-4B2F-4E5F-9EC6-72F9DF1DA768}" srcOrd="9" destOrd="0" presId="urn:microsoft.com/office/officeart/2008/layout/VerticalAccentList"/>
    <dgm:cxn modelId="{5C630D17-9E79-4612-9A32-9AD331EF37DF}" type="presParOf" srcId="{1419765B-4B2F-4E5F-9EC6-72F9DF1DA768}" destId="{9FB4C0A2-BE27-48E4-BA39-566679CC83B5}" srcOrd="0" destOrd="0" presId="urn:microsoft.com/office/officeart/2008/layout/VerticalAccentList"/>
    <dgm:cxn modelId="{BB52294E-7ADD-4867-8FBD-8EE0B22A40A0}" type="presParOf" srcId="{58198DCF-6BD9-47D8-B897-684D0B622DAF}" destId="{5C8124A4-882D-4136-AE7E-EDFB46951D23}" srcOrd="10" destOrd="0" presId="urn:microsoft.com/office/officeart/2008/layout/VerticalAccentList"/>
    <dgm:cxn modelId="{89A47A20-1DA1-4489-B22E-1D97D7B0A523}" type="presParOf" srcId="{5C8124A4-882D-4136-AE7E-EDFB46951D23}" destId="{7756342B-DAEE-44E0-87FD-7B6E7BAA93F9}" srcOrd="0" destOrd="0" presId="urn:microsoft.com/office/officeart/2008/layout/VerticalAccentList"/>
    <dgm:cxn modelId="{6A5FFAAB-608E-422C-AFD5-423FB0A2FA06}" type="presParOf" srcId="{5C8124A4-882D-4136-AE7E-EDFB46951D23}" destId="{8612AC80-F179-4448-A9DE-C74072E2DD93}" srcOrd="1" destOrd="0" presId="urn:microsoft.com/office/officeart/2008/layout/VerticalAccentList"/>
    <dgm:cxn modelId="{6EDC8083-4A91-4DA8-845E-5C3439045D89}" type="presParOf" srcId="{5C8124A4-882D-4136-AE7E-EDFB46951D23}" destId="{D1824D27-2957-47A9-A669-9298F14B888F}" srcOrd="2" destOrd="0" presId="urn:microsoft.com/office/officeart/2008/layout/VerticalAccentList"/>
    <dgm:cxn modelId="{3CE65FA3-827F-42CD-9BAF-198ACD8473AE}" type="presParOf" srcId="{5C8124A4-882D-4136-AE7E-EDFB46951D23}" destId="{120E42D9-3A05-4A16-93DA-3DBFD245A885}" srcOrd="3" destOrd="0" presId="urn:microsoft.com/office/officeart/2008/layout/VerticalAccentList"/>
    <dgm:cxn modelId="{24D2DCA3-316D-4E7B-BA18-1B53DDAE3EB9}" type="presParOf" srcId="{5C8124A4-882D-4136-AE7E-EDFB46951D23}" destId="{D2C28369-B071-412C-AD31-FCBD1682525E}" srcOrd="4" destOrd="0" presId="urn:microsoft.com/office/officeart/2008/layout/VerticalAccentList"/>
    <dgm:cxn modelId="{DF2969F3-E135-4B70-82BC-D5371C357B7E}" type="presParOf" srcId="{5C8124A4-882D-4136-AE7E-EDFB46951D23}" destId="{6B07B376-32E0-47AF-9CDF-7CFE50D227F1}" srcOrd="5" destOrd="0" presId="urn:microsoft.com/office/officeart/2008/layout/VerticalAccentList"/>
    <dgm:cxn modelId="{E8D169BE-DDB0-4B43-AEAC-207CC8BC2EC4}" type="presParOf" srcId="{5C8124A4-882D-4136-AE7E-EDFB46951D23}" destId="{4EA3E427-86F9-46AF-ACA3-F751BFFC67FF}" srcOrd="6" destOrd="0" presId="urn:microsoft.com/office/officeart/2008/layout/VerticalAccentList"/>
    <dgm:cxn modelId="{0967F4D2-B8E5-4A2F-B01E-3661FA668760}" type="presParOf" srcId="{5C8124A4-882D-4136-AE7E-EDFB46951D23}" destId="{6F818163-E470-4D97-9C90-9F8E6AF87A2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93B83-7BDB-4DF9-9C38-6F3390666B70}">
      <dsp:nvSpPr>
        <dsp:cNvPr id="0" name=""/>
        <dsp:cNvSpPr/>
      </dsp:nvSpPr>
      <dsp:spPr>
        <a:xfrm>
          <a:off x="1731371" y="530715"/>
          <a:ext cx="2511150" cy="2954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E56AA-BB72-4352-B4AB-52694BE7B26C}">
      <dsp:nvSpPr>
        <dsp:cNvPr id="0" name=""/>
        <dsp:cNvSpPr/>
      </dsp:nvSpPr>
      <dsp:spPr>
        <a:xfrm>
          <a:off x="1731371" y="641666"/>
          <a:ext cx="184478" cy="1844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0AFF6-D59F-4929-B383-B1D0C66E3963}">
      <dsp:nvSpPr>
        <dsp:cNvPr id="0" name=""/>
        <dsp:cNvSpPr/>
      </dsp:nvSpPr>
      <dsp:spPr>
        <a:xfrm>
          <a:off x="1731371" y="0"/>
          <a:ext cx="2511150" cy="53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Topics</a:t>
          </a:r>
          <a:endParaRPr lang="en-IN" sz="3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31371" y="0"/>
        <a:ext cx="2511150" cy="530715"/>
      </dsp:txXfrm>
    </dsp:sp>
    <dsp:sp modelId="{93344B6A-6EA7-494C-8E97-2ABF9395F9AD}">
      <dsp:nvSpPr>
        <dsp:cNvPr id="0" name=""/>
        <dsp:cNvSpPr/>
      </dsp:nvSpPr>
      <dsp:spPr>
        <a:xfrm>
          <a:off x="1731371" y="1071679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A1F0C-7B49-4B17-B561-28BD716A8CB8}">
      <dsp:nvSpPr>
        <dsp:cNvPr id="0" name=""/>
        <dsp:cNvSpPr/>
      </dsp:nvSpPr>
      <dsp:spPr>
        <a:xfrm>
          <a:off x="1907151" y="948912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Hive Background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07151" y="948912"/>
        <a:ext cx="2335369" cy="430008"/>
      </dsp:txXfrm>
    </dsp:sp>
    <dsp:sp modelId="{7EAE75FB-29B9-4AB8-AEA5-81D112D13D0D}">
      <dsp:nvSpPr>
        <dsp:cNvPr id="0" name=""/>
        <dsp:cNvSpPr/>
      </dsp:nvSpPr>
      <dsp:spPr>
        <a:xfrm>
          <a:off x="1731371" y="1501688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65405"/>
              <a:satOff val="-1298"/>
              <a:lumOff val="-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84D77-66A6-4DD8-996C-5FE400583450}">
      <dsp:nvSpPr>
        <dsp:cNvPr id="0" name=""/>
        <dsp:cNvSpPr/>
      </dsp:nvSpPr>
      <dsp:spPr>
        <a:xfrm>
          <a:off x="1907151" y="1378920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Hive - Introduction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07151" y="1378920"/>
        <a:ext cx="2335369" cy="430008"/>
      </dsp:txXfrm>
    </dsp:sp>
    <dsp:sp modelId="{45130A0F-42AC-49A5-BC72-8217F7C29E94}">
      <dsp:nvSpPr>
        <dsp:cNvPr id="0" name=""/>
        <dsp:cNvSpPr/>
      </dsp:nvSpPr>
      <dsp:spPr>
        <a:xfrm>
          <a:off x="1731371" y="1931696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730810"/>
              <a:satOff val="-2597"/>
              <a:lumOff val="-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B9D8B-0089-4059-9D7D-579BA5AC9405}">
      <dsp:nvSpPr>
        <dsp:cNvPr id="0" name=""/>
        <dsp:cNvSpPr/>
      </dsp:nvSpPr>
      <dsp:spPr>
        <a:xfrm>
          <a:off x="1907151" y="1808929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What is Hive?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07151" y="1808929"/>
        <a:ext cx="2335369" cy="430008"/>
      </dsp:txXfrm>
    </dsp:sp>
    <dsp:sp modelId="{C8479214-1C51-4411-8FC0-A32AA52833C0}">
      <dsp:nvSpPr>
        <dsp:cNvPr id="0" name=""/>
        <dsp:cNvSpPr/>
      </dsp:nvSpPr>
      <dsp:spPr>
        <a:xfrm>
          <a:off x="1731371" y="2361705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596215"/>
              <a:satOff val="-3895"/>
              <a:lumOff val="-6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B70FC-9817-4BDE-9E0A-25A8AAF5DFEE}">
      <dsp:nvSpPr>
        <dsp:cNvPr id="0" name=""/>
        <dsp:cNvSpPr/>
      </dsp:nvSpPr>
      <dsp:spPr>
        <a:xfrm>
          <a:off x="1907151" y="2238937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atin typeface="Times New Roman" pitchFamily="18" charset="0"/>
              <a:cs typeface="Times New Roman" pitchFamily="18" charset="0"/>
            </a:rPr>
            <a:t>Abitilies</a:t>
          </a: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 of Hive Query Language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07151" y="2238937"/>
        <a:ext cx="2335369" cy="430008"/>
      </dsp:txXfrm>
    </dsp:sp>
    <dsp:sp modelId="{893E70F2-A15B-4B91-8FAD-FE11F83AB163}">
      <dsp:nvSpPr>
        <dsp:cNvPr id="0" name=""/>
        <dsp:cNvSpPr/>
      </dsp:nvSpPr>
      <dsp:spPr>
        <a:xfrm>
          <a:off x="1731371" y="2791713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461620"/>
              <a:satOff val="-5194"/>
              <a:lumOff val="-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462EA-3E6B-4259-BF8E-4BF0E166BBF3}">
      <dsp:nvSpPr>
        <dsp:cNvPr id="0" name=""/>
        <dsp:cNvSpPr/>
      </dsp:nvSpPr>
      <dsp:spPr>
        <a:xfrm>
          <a:off x="1907151" y="2668946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Difference between Hive and Traditional database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07151" y="2668946"/>
        <a:ext cx="2335369" cy="430008"/>
      </dsp:txXfrm>
    </dsp:sp>
    <dsp:sp modelId="{35A4A9D0-84E6-49C9-A256-F8FC4C77E70E}">
      <dsp:nvSpPr>
        <dsp:cNvPr id="0" name=""/>
        <dsp:cNvSpPr/>
      </dsp:nvSpPr>
      <dsp:spPr>
        <a:xfrm>
          <a:off x="1731371" y="3221721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327024"/>
              <a:satOff val="-6492"/>
              <a:lumOff val="-10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038C1-C8D4-4273-9E0A-D5AD7B60131A}">
      <dsp:nvSpPr>
        <dsp:cNvPr id="0" name=""/>
        <dsp:cNvSpPr/>
      </dsp:nvSpPr>
      <dsp:spPr>
        <a:xfrm>
          <a:off x="1907151" y="3098954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Difference between Hive and </a:t>
          </a:r>
          <a:r>
            <a:rPr lang="en-US" sz="1000" kern="1200" dirty="0" err="1" smtClean="0">
              <a:latin typeface="Times New Roman" pitchFamily="18" charset="0"/>
              <a:cs typeface="Times New Roman" pitchFamily="18" charset="0"/>
            </a:rPr>
            <a:t>Hbase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07151" y="3098954"/>
        <a:ext cx="2335369" cy="430008"/>
      </dsp:txXfrm>
    </dsp:sp>
    <dsp:sp modelId="{221CCB3C-23BA-4730-B35C-2167B6B3AF0D}">
      <dsp:nvSpPr>
        <dsp:cNvPr id="0" name=""/>
        <dsp:cNvSpPr/>
      </dsp:nvSpPr>
      <dsp:spPr>
        <a:xfrm>
          <a:off x="1731371" y="3651730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192429"/>
              <a:satOff val="-7791"/>
              <a:lumOff val="-12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E613F-9C23-4C18-8FC3-377413CA71AB}">
      <dsp:nvSpPr>
        <dsp:cNvPr id="0" name=""/>
        <dsp:cNvSpPr/>
      </dsp:nvSpPr>
      <dsp:spPr>
        <a:xfrm>
          <a:off x="1907151" y="3528962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Data Types 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07151" y="3528962"/>
        <a:ext cx="2335369" cy="430008"/>
      </dsp:txXfrm>
    </dsp:sp>
    <dsp:sp modelId="{65F6B517-1E07-4E76-91AB-CD21C3BA2F55}">
      <dsp:nvSpPr>
        <dsp:cNvPr id="0" name=""/>
        <dsp:cNvSpPr/>
      </dsp:nvSpPr>
      <dsp:spPr>
        <a:xfrm>
          <a:off x="4368078" y="530715"/>
          <a:ext cx="2511150" cy="295429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F0DB2-4124-4918-8716-9DCC04974C0A}">
      <dsp:nvSpPr>
        <dsp:cNvPr id="0" name=""/>
        <dsp:cNvSpPr/>
      </dsp:nvSpPr>
      <dsp:spPr>
        <a:xfrm>
          <a:off x="4368078" y="641666"/>
          <a:ext cx="184478" cy="1844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38C09-AF73-406C-BB48-48ADC53750F7}">
      <dsp:nvSpPr>
        <dsp:cNvPr id="0" name=""/>
        <dsp:cNvSpPr/>
      </dsp:nvSpPr>
      <dsp:spPr>
        <a:xfrm>
          <a:off x="4368078" y="0"/>
          <a:ext cx="2511150" cy="53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Topics</a:t>
          </a:r>
          <a:endParaRPr lang="en-IN" sz="3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68078" y="0"/>
        <a:ext cx="2511150" cy="530715"/>
      </dsp:txXfrm>
    </dsp:sp>
    <dsp:sp modelId="{1F846F02-6320-4E91-AA85-32D3DAB95062}">
      <dsp:nvSpPr>
        <dsp:cNvPr id="0" name=""/>
        <dsp:cNvSpPr/>
      </dsp:nvSpPr>
      <dsp:spPr>
        <a:xfrm>
          <a:off x="4368078" y="1071679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057835"/>
              <a:satOff val="-9089"/>
              <a:lumOff val="-1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043C4-EEE2-4608-85B1-BF370D792E99}">
      <dsp:nvSpPr>
        <dsp:cNvPr id="0" name=""/>
        <dsp:cNvSpPr/>
      </dsp:nvSpPr>
      <dsp:spPr>
        <a:xfrm>
          <a:off x="4543859" y="948912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Hive Architecture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43859" y="948912"/>
        <a:ext cx="2335369" cy="430008"/>
      </dsp:txXfrm>
    </dsp:sp>
    <dsp:sp modelId="{2F7E4C0B-ED52-45F8-9A01-D6066C4D17DF}">
      <dsp:nvSpPr>
        <dsp:cNvPr id="0" name=""/>
        <dsp:cNvSpPr/>
      </dsp:nvSpPr>
      <dsp:spPr>
        <a:xfrm>
          <a:off x="4368078" y="1501688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923239"/>
              <a:satOff val="-10388"/>
              <a:lumOff val="-16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0EF39-E25F-423D-B1FE-0574906ED184}">
      <dsp:nvSpPr>
        <dsp:cNvPr id="0" name=""/>
        <dsp:cNvSpPr/>
      </dsp:nvSpPr>
      <dsp:spPr>
        <a:xfrm>
          <a:off x="4543859" y="1378920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Hive Tables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43859" y="1378920"/>
        <a:ext cx="2335369" cy="430008"/>
      </dsp:txXfrm>
    </dsp:sp>
    <dsp:sp modelId="{CFD480A3-1B4E-45B8-A177-8EC3A3608425}">
      <dsp:nvSpPr>
        <dsp:cNvPr id="0" name=""/>
        <dsp:cNvSpPr/>
      </dsp:nvSpPr>
      <dsp:spPr>
        <a:xfrm>
          <a:off x="4368078" y="1931696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788645"/>
              <a:satOff val="-11686"/>
              <a:lumOff val="-19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A5C8C-65DB-48A8-8710-CF6DBB4B9B36}">
      <dsp:nvSpPr>
        <dsp:cNvPr id="0" name=""/>
        <dsp:cNvSpPr/>
      </dsp:nvSpPr>
      <dsp:spPr>
        <a:xfrm>
          <a:off x="4543859" y="1808929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Partitions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43859" y="1808929"/>
        <a:ext cx="2335369" cy="430008"/>
      </dsp:txXfrm>
    </dsp:sp>
    <dsp:sp modelId="{5727FEF3-BD49-4153-9088-6C9FF2877E37}">
      <dsp:nvSpPr>
        <dsp:cNvPr id="0" name=""/>
        <dsp:cNvSpPr/>
      </dsp:nvSpPr>
      <dsp:spPr>
        <a:xfrm>
          <a:off x="4368078" y="2361705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654049"/>
              <a:satOff val="-12985"/>
              <a:lumOff val="-21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D2589-0A0F-460A-A7FD-F27A0E41A173}">
      <dsp:nvSpPr>
        <dsp:cNvPr id="0" name=""/>
        <dsp:cNvSpPr/>
      </dsp:nvSpPr>
      <dsp:spPr>
        <a:xfrm>
          <a:off x="4543859" y="2238937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atin typeface="Times New Roman" pitchFamily="18" charset="0"/>
              <a:cs typeface="Times New Roman" pitchFamily="18" charset="0"/>
            </a:rPr>
            <a:t>Adv</a:t>
          </a: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 &amp; </a:t>
          </a:r>
          <a:r>
            <a:rPr lang="en-US" sz="1000" kern="1200" dirty="0" err="1" smtClean="0">
              <a:latin typeface="Times New Roman" pitchFamily="18" charset="0"/>
              <a:cs typeface="Times New Roman" pitchFamily="18" charset="0"/>
            </a:rPr>
            <a:t>Disadv</a:t>
          </a: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 of Partitions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43859" y="2238937"/>
        <a:ext cx="2335369" cy="430008"/>
      </dsp:txXfrm>
    </dsp:sp>
    <dsp:sp modelId="{34555DD8-46A5-4F28-A5FF-753D47D4D223}">
      <dsp:nvSpPr>
        <dsp:cNvPr id="0" name=""/>
        <dsp:cNvSpPr/>
      </dsp:nvSpPr>
      <dsp:spPr>
        <a:xfrm>
          <a:off x="4368078" y="2791713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519454"/>
              <a:satOff val="-14283"/>
              <a:lumOff val="-2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843E3-5E5D-461C-ADA0-6110867AD2ED}">
      <dsp:nvSpPr>
        <dsp:cNvPr id="0" name=""/>
        <dsp:cNvSpPr/>
      </dsp:nvSpPr>
      <dsp:spPr>
        <a:xfrm>
          <a:off x="4543859" y="2668946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Hive Queries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43859" y="2668946"/>
        <a:ext cx="2335369" cy="430008"/>
      </dsp:txXfrm>
    </dsp:sp>
    <dsp:sp modelId="{C6F93D20-6260-4E36-8DDE-7D6DA1993376}">
      <dsp:nvSpPr>
        <dsp:cNvPr id="0" name=""/>
        <dsp:cNvSpPr/>
      </dsp:nvSpPr>
      <dsp:spPr>
        <a:xfrm>
          <a:off x="4368078" y="3221721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0384859"/>
              <a:satOff val="-15582"/>
              <a:lumOff val="-25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22B01-F13E-4678-A19E-4FA5ADCAA138}">
      <dsp:nvSpPr>
        <dsp:cNvPr id="0" name=""/>
        <dsp:cNvSpPr/>
      </dsp:nvSpPr>
      <dsp:spPr>
        <a:xfrm>
          <a:off x="4543859" y="3098954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References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43859" y="3098954"/>
        <a:ext cx="2335369" cy="430008"/>
      </dsp:txXfrm>
    </dsp:sp>
    <dsp:sp modelId="{92F081E5-69D1-47B4-A1C7-BFF014FFB714}">
      <dsp:nvSpPr>
        <dsp:cNvPr id="0" name=""/>
        <dsp:cNvSpPr/>
      </dsp:nvSpPr>
      <dsp:spPr>
        <a:xfrm>
          <a:off x="4368078" y="3651730"/>
          <a:ext cx="184473" cy="1844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E5725-42C5-4FDA-9E1E-551FD81DBA21}">
      <dsp:nvSpPr>
        <dsp:cNvPr id="0" name=""/>
        <dsp:cNvSpPr/>
      </dsp:nvSpPr>
      <dsp:spPr>
        <a:xfrm>
          <a:off x="4543859" y="3528962"/>
          <a:ext cx="2335369" cy="43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Times New Roman" pitchFamily="18" charset="0"/>
              <a:cs typeface="Times New Roman" pitchFamily="18" charset="0"/>
            </a:rPr>
            <a:t>Assignment</a:t>
          </a:r>
          <a:endParaRPr lang="en-IN" sz="1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43859" y="3528962"/>
        <a:ext cx="2335369" cy="430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26F29-0490-4E71-A2CE-4A21AC47CE39}">
      <dsp:nvSpPr>
        <dsp:cNvPr id="0" name=""/>
        <dsp:cNvSpPr/>
      </dsp:nvSpPr>
      <dsp:spPr>
        <a:xfrm>
          <a:off x="0" y="60721"/>
          <a:ext cx="2309812" cy="1385887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Ability to filter rows from a table using a ‘where’ clause</a:t>
          </a:r>
          <a:endParaRPr lang="en-IN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60721"/>
        <a:ext cx="2309812" cy="1385887"/>
      </dsp:txXfrm>
    </dsp:sp>
    <dsp:sp modelId="{98BBC021-F92B-45BE-BAC9-F47C46A49B77}">
      <dsp:nvSpPr>
        <dsp:cNvPr id="0" name=""/>
        <dsp:cNvSpPr/>
      </dsp:nvSpPr>
      <dsp:spPr>
        <a:xfrm>
          <a:off x="2540793" y="60721"/>
          <a:ext cx="2309812" cy="1385887"/>
        </a:xfrm>
        <a:prstGeom prst="rect">
          <a:avLst/>
        </a:prstGeom>
        <a:solidFill>
          <a:schemeClr val="accent3">
            <a:shade val="80000"/>
            <a:hueOff val="54727"/>
            <a:satOff val="-358"/>
            <a:lumOff val="61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Ability to do joins between two tables</a:t>
          </a:r>
          <a:endParaRPr lang="en-IN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540793" y="60721"/>
        <a:ext cx="2309812" cy="1385887"/>
      </dsp:txXfrm>
    </dsp:sp>
    <dsp:sp modelId="{18F777A7-3785-40C1-881B-9A0C5A9A4E31}">
      <dsp:nvSpPr>
        <dsp:cNvPr id="0" name=""/>
        <dsp:cNvSpPr/>
      </dsp:nvSpPr>
      <dsp:spPr>
        <a:xfrm>
          <a:off x="5081587" y="60721"/>
          <a:ext cx="2309812" cy="1385887"/>
        </a:xfrm>
        <a:prstGeom prst="rect">
          <a:avLst/>
        </a:prstGeom>
        <a:solidFill>
          <a:schemeClr val="accent3">
            <a:shade val="80000"/>
            <a:hueOff val="109454"/>
            <a:satOff val="-716"/>
            <a:lumOff val="12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Ability to store the results of a query in Hadoop dfs directory</a:t>
          </a:r>
          <a:endParaRPr lang="en-IN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081587" y="60721"/>
        <a:ext cx="2309812" cy="1385887"/>
      </dsp:txXfrm>
    </dsp:sp>
    <dsp:sp modelId="{E27A5610-1A0B-48C9-BF79-325BD5B7A91C}">
      <dsp:nvSpPr>
        <dsp:cNvPr id="0" name=""/>
        <dsp:cNvSpPr/>
      </dsp:nvSpPr>
      <dsp:spPr>
        <a:xfrm>
          <a:off x="1270396" y="1677590"/>
          <a:ext cx="2309812" cy="1385887"/>
        </a:xfrm>
        <a:prstGeom prst="rect">
          <a:avLst/>
        </a:prstGeom>
        <a:solidFill>
          <a:schemeClr val="accent3">
            <a:shade val="80000"/>
            <a:hueOff val="164182"/>
            <a:satOff val="-1073"/>
            <a:lumOff val="184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Ability to manage tables and partitions (create, drop &amp; alter)</a:t>
          </a:r>
          <a:endParaRPr lang="en-IN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70396" y="1677590"/>
        <a:ext cx="2309812" cy="1385887"/>
      </dsp:txXfrm>
    </dsp:sp>
    <dsp:sp modelId="{B77E16FE-A70A-4430-9DFD-34F98E40DA33}">
      <dsp:nvSpPr>
        <dsp:cNvPr id="0" name=""/>
        <dsp:cNvSpPr/>
      </dsp:nvSpPr>
      <dsp:spPr>
        <a:xfrm>
          <a:off x="3811190" y="1677590"/>
          <a:ext cx="2309812" cy="1385887"/>
        </a:xfrm>
        <a:prstGeom prst="rect">
          <a:avLst/>
        </a:prstGeom>
        <a:solidFill>
          <a:schemeClr val="accent3">
            <a:shade val="80000"/>
            <a:hueOff val="218909"/>
            <a:satOff val="-1431"/>
            <a:lumOff val="245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Ability to store the results of a query into another table</a:t>
          </a:r>
          <a:endParaRPr lang="en-IN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11190" y="1677590"/>
        <a:ext cx="2309812" cy="1385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D92AB-1FF5-47F4-9F10-7D93EC26DEEB}">
      <dsp:nvSpPr>
        <dsp:cNvPr id="0" name=""/>
        <dsp:cNvSpPr/>
      </dsp:nvSpPr>
      <dsp:spPr>
        <a:xfrm>
          <a:off x="-4306965" y="-660720"/>
          <a:ext cx="5131441" cy="5131441"/>
        </a:xfrm>
        <a:prstGeom prst="blockArc">
          <a:avLst>
            <a:gd name="adj1" fmla="val 18900000"/>
            <a:gd name="adj2" fmla="val 2700000"/>
            <a:gd name="adj3" fmla="val 421"/>
          </a:avLst>
        </a:pr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965C8-C7A3-4749-97DA-1FA0225A5AE0}">
      <dsp:nvSpPr>
        <dsp:cNvPr id="0" name=""/>
        <dsp:cNvSpPr/>
      </dsp:nvSpPr>
      <dsp:spPr>
        <a:xfrm>
          <a:off x="361067" y="238048"/>
          <a:ext cx="6826757" cy="4764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1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True/False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1067" y="238048"/>
        <a:ext cx="6826757" cy="476402"/>
      </dsp:txXfrm>
    </dsp:sp>
    <dsp:sp modelId="{5F1BF870-9A46-494D-BDB5-0DD1C956DDD1}">
      <dsp:nvSpPr>
        <dsp:cNvPr id="0" name=""/>
        <dsp:cNvSpPr/>
      </dsp:nvSpPr>
      <dsp:spPr>
        <a:xfrm>
          <a:off x="63315" y="178498"/>
          <a:ext cx="595503" cy="595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6F38F-DB78-4C60-B1C7-D13A708AA79C}">
      <dsp:nvSpPr>
        <dsp:cNvPr id="0" name=""/>
        <dsp:cNvSpPr/>
      </dsp:nvSpPr>
      <dsp:spPr>
        <a:xfrm>
          <a:off x="702443" y="952424"/>
          <a:ext cx="6485381" cy="4764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1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itchFamily="18" charset="0"/>
              <a:cs typeface="Times New Roman" pitchFamily="18" charset="0"/>
            </a:rPr>
            <a:t>TinyInt, SmallInt, Int, BigInt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02443" y="952424"/>
        <a:ext cx="6485381" cy="476402"/>
      </dsp:txXfrm>
    </dsp:sp>
    <dsp:sp modelId="{83CDD867-29E4-4F18-BA7C-ADA4AA6367D7}">
      <dsp:nvSpPr>
        <dsp:cNvPr id="0" name=""/>
        <dsp:cNvSpPr/>
      </dsp:nvSpPr>
      <dsp:spPr>
        <a:xfrm>
          <a:off x="381002" y="892873"/>
          <a:ext cx="595503" cy="595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07B89-6597-4899-A7B2-4C12592E168C}">
      <dsp:nvSpPr>
        <dsp:cNvPr id="0" name=""/>
        <dsp:cNvSpPr/>
      </dsp:nvSpPr>
      <dsp:spPr>
        <a:xfrm>
          <a:off x="807218" y="1666799"/>
          <a:ext cx="6380606" cy="4764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1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itchFamily="18" charset="0"/>
              <a:cs typeface="Times New Roman" pitchFamily="18" charset="0"/>
            </a:rPr>
            <a:t>Float, Double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07218" y="1666799"/>
        <a:ext cx="6380606" cy="476402"/>
      </dsp:txXfrm>
    </dsp:sp>
    <dsp:sp modelId="{62F8CCD9-F790-4168-9BA7-F6A9DC6BEB4A}">
      <dsp:nvSpPr>
        <dsp:cNvPr id="0" name=""/>
        <dsp:cNvSpPr/>
      </dsp:nvSpPr>
      <dsp:spPr>
        <a:xfrm>
          <a:off x="509466" y="1607248"/>
          <a:ext cx="595503" cy="595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92C8A-3386-43AA-8BED-2ADC9CA636E5}">
      <dsp:nvSpPr>
        <dsp:cNvPr id="0" name=""/>
        <dsp:cNvSpPr/>
      </dsp:nvSpPr>
      <dsp:spPr>
        <a:xfrm>
          <a:off x="702443" y="2381174"/>
          <a:ext cx="6485381" cy="4764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1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String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02443" y="2381174"/>
        <a:ext cx="6485381" cy="476402"/>
      </dsp:txXfrm>
    </dsp:sp>
    <dsp:sp modelId="{46E5EA23-72AA-4BB4-A012-82542F922F5B}">
      <dsp:nvSpPr>
        <dsp:cNvPr id="0" name=""/>
        <dsp:cNvSpPr/>
      </dsp:nvSpPr>
      <dsp:spPr>
        <a:xfrm>
          <a:off x="404691" y="2321624"/>
          <a:ext cx="595503" cy="595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B7448-3914-407C-B4C6-A81BA5869A67}">
      <dsp:nvSpPr>
        <dsp:cNvPr id="0" name=""/>
        <dsp:cNvSpPr/>
      </dsp:nvSpPr>
      <dsp:spPr>
        <a:xfrm>
          <a:off x="361067" y="3095549"/>
          <a:ext cx="6826757" cy="4764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1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Array, Map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1067" y="3095549"/>
        <a:ext cx="6826757" cy="476402"/>
      </dsp:txXfrm>
    </dsp:sp>
    <dsp:sp modelId="{9B763C9A-F7E4-45B8-B525-497172B76AD6}">
      <dsp:nvSpPr>
        <dsp:cNvPr id="0" name=""/>
        <dsp:cNvSpPr/>
      </dsp:nvSpPr>
      <dsp:spPr>
        <a:xfrm>
          <a:off x="63315" y="3035999"/>
          <a:ext cx="595503" cy="595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662F8-0D55-4730-BCDE-01F1365C4FD0}">
      <dsp:nvSpPr>
        <dsp:cNvPr id="0" name=""/>
        <dsp:cNvSpPr/>
      </dsp:nvSpPr>
      <dsp:spPr>
        <a:xfrm>
          <a:off x="1620957" y="595"/>
          <a:ext cx="2112845" cy="785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Times New Roman" pitchFamily="18" charset="0"/>
              <a:cs typeface="Times New Roman" pitchFamily="18" charset="0"/>
            </a:rPr>
            <a:t>Advantage</a:t>
          </a:r>
          <a:endParaRPr lang="en-IN" sz="3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43973" y="23611"/>
        <a:ext cx="2066813" cy="739780"/>
      </dsp:txXfrm>
    </dsp:sp>
    <dsp:sp modelId="{74CB6E28-E0E9-4EAB-AFA2-ED2521466B3B}">
      <dsp:nvSpPr>
        <dsp:cNvPr id="0" name=""/>
        <dsp:cNvSpPr/>
      </dsp:nvSpPr>
      <dsp:spPr>
        <a:xfrm>
          <a:off x="1832242" y="786407"/>
          <a:ext cx="211284" cy="589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359"/>
              </a:lnTo>
              <a:lnTo>
                <a:pt x="211284" y="589359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A49B1-5BDF-4C77-8356-8D4C4125CEAB}">
      <dsp:nvSpPr>
        <dsp:cNvPr id="0" name=""/>
        <dsp:cNvSpPr/>
      </dsp:nvSpPr>
      <dsp:spPr>
        <a:xfrm>
          <a:off x="2043526" y="982860"/>
          <a:ext cx="1970842" cy="785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kern="1200" dirty="0" smtClean="0">
              <a:latin typeface="Times New Roman" pitchFamily="18" charset="0"/>
              <a:cs typeface="Times New Roman" pitchFamily="18" charset="0"/>
            </a:rPr>
            <a:t>Distribute execution load horizontally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66542" y="1005876"/>
        <a:ext cx="1924810" cy="739780"/>
      </dsp:txXfrm>
    </dsp:sp>
    <dsp:sp modelId="{ED62CE02-4736-4B94-931A-B5BBB592D2F2}">
      <dsp:nvSpPr>
        <dsp:cNvPr id="0" name=""/>
        <dsp:cNvSpPr/>
      </dsp:nvSpPr>
      <dsp:spPr>
        <a:xfrm>
          <a:off x="1832242" y="786407"/>
          <a:ext cx="211284" cy="157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625"/>
              </a:lnTo>
              <a:lnTo>
                <a:pt x="211284" y="1571625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28FD4-E16E-4B25-8B6E-7153BB8545CD}">
      <dsp:nvSpPr>
        <dsp:cNvPr id="0" name=""/>
        <dsp:cNvSpPr/>
      </dsp:nvSpPr>
      <dsp:spPr>
        <a:xfrm>
          <a:off x="2043526" y="1965126"/>
          <a:ext cx="2011843" cy="785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95423"/>
              <a:satOff val="4252"/>
              <a:lumOff val="59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kern="1200" dirty="0" smtClean="0">
              <a:latin typeface="Times New Roman" pitchFamily="18" charset="0"/>
              <a:cs typeface="Times New Roman" pitchFamily="18" charset="0"/>
            </a:rPr>
            <a:t>Faster execution of queries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66542" y="1988142"/>
        <a:ext cx="1965811" cy="739780"/>
      </dsp:txXfrm>
    </dsp:sp>
    <dsp:sp modelId="{878DE56E-2941-4434-AC6F-A13C66123D8F}">
      <dsp:nvSpPr>
        <dsp:cNvPr id="0" name=""/>
        <dsp:cNvSpPr/>
      </dsp:nvSpPr>
      <dsp:spPr>
        <a:xfrm>
          <a:off x="1832242" y="786407"/>
          <a:ext cx="211284" cy="2553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3890"/>
              </a:lnTo>
              <a:lnTo>
                <a:pt x="211284" y="2553890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52FD1-8984-47C3-86CA-0CEB257BC21D}">
      <dsp:nvSpPr>
        <dsp:cNvPr id="0" name=""/>
        <dsp:cNvSpPr/>
      </dsp:nvSpPr>
      <dsp:spPr>
        <a:xfrm>
          <a:off x="2043526" y="2947392"/>
          <a:ext cx="2019299" cy="785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190846"/>
              <a:satOff val="8505"/>
              <a:lumOff val="1188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kern="1200" dirty="0" smtClean="0">
              <a:latin typeface="Times New Roman" pitchFamily="18" charset="0"/>
              <a:cs typeface="Times New Roman" pitchFamily="18" charset="0"/>
            </a:rPr>
            <a:t>No need to search entire table columns for a single record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66542" y="2970408"/>
        <a:ext cx="1973267" cy="739780"/>
      </dsp:txXfrm>
    </dsp:sp>
    <dsp:sp modelId="{FF4EE53F-16AD-45BF-80F8-B6869F6E4D7D}">
      <dsp:nvSpPr>
        <dsp:cNvPr id="0" name=""/>
        <dsp:cNvSpPr/>
      </dsp:nvSpPr>
      <dsp:spPr>
        <a:xfrm>
          <a:off x="4126709" y="595"/>
          <a:ext cx="2369821" cy="785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Times New Roman" pitchFamily="18" charset="0"/>
              <a:cs typeface="Times New Roman" pitchFamily="18" charset="0"/>
            </a:rPr>
            <a:t>Disadvantage</a:t>
          </a:r>
          <a:endParaRPr lang="en-IN" sz="3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49725" y="23611"/>
        <a:ext cx="2323789" cy="739780"/>
      </dsp:txXfrm>
    </dsp:sp>
    <dsp:sp modelId="{4D537556-AC98-4751-9877-C40536FA2221}">
      <dsp:nvSpPr>
        <dsp:cNvPr id="0" name=""/>
        <dsp:cNvSpPr/>
      </dsp:nvSpPr>
      <dsp:spPr>
        <a:xfrm>
          <a:off x="4363691" y="786407"/>
          <a:ext cx="236982" cy="589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359"/>
              </a:lnTo>
              <a:lnTo>
                <a:pt x="236982" y="589359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B9C6E-C9E9-495F-A6EE-76997F619B52}">
      <dsp:nvSpPr>
        <dsp:cNvPr id="0" name=""/>
        <dsp:cNvSpPr/>
      </dsp:nvSpPr>
      <dsp:spPr>
        <a:xfrm>
          <a:off x="4600673" y="982860"/>
          <a:ext cx="2160368" cy="785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286269"/>
              <a:satOff val="12757"/>
              <a:lumOff val="1783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kern="1200" dirty="0" smtClean="0">
              <a:latin typeface="Times New Roman" pitchFamily="18" charset="0"/>
              <a:cs typeface="Times New Roman" pitchFamily="18" charset="0"/>
            </a:rPr>
            <a:t>There is a possibility for creating too many folders in HDFS that is extra burden for </a:t>
          </a:r>
          <a:r>
            <a:rPr lang="en-IN" sz="1200" b="0" i="0" kern="1200" dirty="0" err="1" smtClean="0">
              <a:latin typeface="Times New Roman" pitchFamily="18" charset="0"/>
              <a:cs typeface="Times New Roman" pitchFamily="18" charset="0"/>
            </a:rPr>
            <a:t>Namenode</a:t>
          </a:r>
          <a:r>
            <a:rPr lang="en-IN" sz="1200" b="0" i="0" kern="1200" dirty="0" smtClean="0">
              <a:latin typeface="Times New Roman" pitchFamily="18" charset="0"/>
              <a:cs typeface="Times New Roman" pitchFamily="18" charset="0"/>
            </a:rPr>
            <a:t> metadata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23689" y="1005876"/>
        <a:ext cx="2114336" cy="739780"/>
      </dsp:txXfrm>
    </dsp:sp>
    <dsp:sp modelId="{B89BF120-A461-4912-A703-BF12A469FAC5}">
      <dsp:nvSpPr>
        <dsp:cNvPr id="0" name=""/>
        <dsp:cNvSpPr/>
      </dsp:nvSpPr>
      <dsp:spPr>
        <a:xfrm>
          <a:off x="4363691" y="786407"/>
          <a:ext cx="236982" cy="157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625"/>
              </a:lnTo>
              <a:lnTo>
                <a:pt x="236982" y="1571625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CE3CC-9A24-4F82-9D6A-00C8A97BC98A}">
      <dsp:nvSpPr>
        <dsp:cNvPr id="0" name=""/>
        <dsp:cNvSpPr/>
      </dsp:nvSpPr>
      <dsp:spPr>
        <a:xfrm>
          <a:off x="4600673" y="1965126"/>
          <a:ext cx="2160368" cy="785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381692"/>
              <a:satOff val="17009"/>
              <a:lumOff val="2377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kern="1200" dirty="0" smtClean="0">
              <a:latin typeface="Times New Roman" pitchFamily="18" charset="0"/>
              <a:cs typeface="Times New Roman" pitchFamily="18" charset="0"/>
            </a:rPr>
            <a:t>Partition is not solving responsiveness problem in case of data skewing towards a particular partition value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23689" y="1988142"/>
        <a:ext cx="2114336" cy="7397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BE15-B219-455C-925B-3ECFBC126D1E}" type="datetimeFigureOut">
              <a:rPr lang="en-IN" smtClean="0"/>
              <a:t>28-06-2017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88576-3CFD-49D7-AA59-A210A7851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6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71802-8278-40A4-AF5A-6E98D7DEF83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3A65-825A-4F77-9D3F-E239C16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562350"/>
            <a:ext cx="914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38600" y="3714750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66505"/>
            <a:ext cx="2590800" cy="55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0" y="3588228"/>
            <a:ext cx="4547913" cy="457199"/>
          </a:xfrm>
        </p:spPr>
        <p:txBody>
          <a:bodyPr/>
          <a:lstStyle>
            <a:lvl1pPr algn="l">
              <a:defRPr lang="en-US" sz="24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91000" y="4095750"/>
            <a:ext cx="4572000" cy="381000"/>
          </a:xfrm>
        </p:spPr>
        <p:txBody>
          <a:bodyPr>
            <a:noAutofit/>
          </a:bodyPr>
          <a:lstStyle>
            <a:lvl1pPr marL="342900" indent="-342900">
              <a:buNone/>
              <a:defRPr lang="en-US" sz="1600" dirty="0" smtClean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4pPr>
            <a:lvl5pPr>
              <a:defRPr lang="en-US" dirty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5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84" userDrawn="1">
          <p15:clr>
            <a:srgbClr val="FBAE40"/>
          </p15:clr>
        </p15:guide>
        <p15:guide id="2" pos="56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"/>
            <a:ext cx="8607224" cy="65774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latin typeface="Corbel" panose="020B05030202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610600" cy="3962400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000">
                <a:latin typeface="Corbel" panose="020B0503020204020204" pitchFamily="34" charset="0"/>
              </a:defRPr>
            </a:lvl1pPr>
            <a:lvl2pPr marL="742950" indent="-285750">
              <a:buFont typeface="Arial" pitchFamily="34" charset="0"/>
              <a:buChar char="•"/>
              <a:defRPr sz="1800">
                <a:latin typeface="Corbel" panose="020B0503020204020204" pitchFamily="34" charset="0"/>
              </a:defRPr>
            </a:lvl2pPr>
            <a:lvl3pPr marL="1143000" indent="-228600">
              <a:buFont typeface="Arial" pitchFamily="34" charset="0"/>
              <a:buChar char="•"/>
              <a:defRPr sz="1600">
                <a:latin typeface="Corbel" panose="020B0503020204020204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0" y="5030446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bg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1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7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Triangle 11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pic>
        <p:nvPicPr>
          <p:cNvPr id="12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8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har char="•"/>
            </a:pPr>
            <a:r>
              <a:rPr lang="en-US" dirty="0"/>
              <a:t>Second level</a:t>
            </a:r>
          </a:p>
          <a:p>
            <a:pPr marL="1200150" lvl="2" indent="-285750"/>
            <a:r>
              <a:rPr lang="en-US" dirty="0"/>
              <a:t>Third level</a:t>
            </a:r>
          </a:p>
          <a:p>
            <a:pPr marL="1657350" lvl="3" indent="-285750"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har char="•"/>
            </a:pPr>
            <a:r>
              <a:rPr lang="en-US" dirty="0"/>
              <a:t>Second level</a:t>
            </a:r>
          </a:p>
          <a:p>
            <a:pPr marL="1200150" lvl="2" indent="-285750"/>
            <a:r>
              <a:rPr lang="en-US" dirty="0"/>
              <a:t>Third level</a:t>
            </a:r>
          </a:p>
          <a:p>
            <a:pPr marL="1657350" lvl="3" indent="-285750"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12921"/>
            <a:ext cx="8370512" cy="644820"/>
          </a:xfrm>
        </p:spPr>
        <p:txBody>
          <a:bodyPr anchor="ctr" anchorCtr="0"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2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7741"/>
          </a:xfrm>
        </p:spPr>
        <p:txBody>
          <a:bodyPr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562350"/>
            <a:ext cx="9144000" cy="692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9902" y="3647096"/>
            <a:ext cx="0" cy="515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1144"/>
            <a:ext cx="1828800" cy="3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00" y="3670521"/>
            <a:ext cx="4547913" cy="457199"/>
          </a:xfrm>
        </p:spPr>
        <p:txBody>
          <a:bodyPr/>
          <a:lstStyle>
            <a:lvl1pPr algn="l">
              <a:defRPr lang="en-US" sz="18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2" y="-365"/>
            <a:ext cx="6604488" cy="33440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28" y="1699125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6" name="Rectangle 55"/>
          <p:cNvSpPr/>
          <p:nvPr userDrawn="1"/>
        </p:nvSpPr>
        <p:spPr>
          <a:xfrm>
            <a:off x="5643428" y="1657718"/>
            <a:ext cx="5341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Chennai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60" y="2501319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9" name="Rectangle 58"/>
          <p:cNvSpPr/>
          <p:nvPr userDrawn="1"/>
        </p:nvSpPr>
        <p:spPr>
          <a:xfrm>
            <a:off x="4617324" y="2453959"/>
            <a:ext cx="779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Johannesburg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00150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1" name="Rectangle 60"/>
          <p:cNvSpPr/>
          <p:nvPr userDrawn="1"/>
        </p:nvSpPr>
        <p:spPr>
          <a:xfrm>
            <a:off x="2905367" y="1153654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New York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38" y="1471977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3" name="Rectangle 62"/>
          <p:cNvSpPr/>
          <p:nvPr userDrawn="1"/>
        </p:nvSpPr>
        <p:spPr>
          <a:xfrm>
            <a:off x="2617659" y="1425481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Dallas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29" y="1349005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5" name="Rectangle 64"/>
          <p:cNvSpPr/>
          <p:nvPr userDrawn="1"/>
        </p:nvSpPr>
        <p:spPr>
          <a:xfrm>
            <a:off x="1562100" y="1297619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Tualatin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32" y="427697"/>
            <a:ext cx="716353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7" name="Rectangle 66"/>
          <p:cNvSpPr/>
          <p:nvPr userDrawn="1"/>
        </p:nvSpPr>
        <p:spPr>
          <a:xfrm>
            <a:off x="4254586" y="374353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Amsterdam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2" name="Picture 2" descr="D:\work\Laptop\office purpose\prodapt_Logos\prodapt_logo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8251" y="1594102"/>
            <a:ext cx="1614410" cy="444248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86" y="812219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4" name="Rectangle 73"/>
          <p:cNvSpPr/>
          <p:nvPr userDrawn="1"/>
        </p:nvSpPr>
        <p:spPr>
          <a:xfrm>
            <a:off x="3700067" y="765723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London</a:t>
            </a:r>
            <a:endParaRPr lang="en-IN" sz="800" dirty="0">
              <a:latin typeface="Corbel" panose="020B0503020204020204" pitchFamily="34" charset="0"/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7162800" y="1197173"/>
            <a:ext cx="1211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orbel" pitchFamily="34" charset="0"/>
              </a:rPr>
              <a:t>THANK</a:t>
            </a:r>
            <a:r>
              <a:rPr lang="en-IN" sz="1400" b="1" baseline="0" dirty="0">
                <a:solidFill>
                  <a:schemeClr val="bg1"/>
                </a:solidFill>
                <a:latin typeface="Corbel" pitchFamily="34" charset="0"/>
              </a:rPr>
              <a:t> YOU!</a:t>
            </a:r>
            <a:endParaRPr lang="en-IN" sz="14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442204" y="3704333"/>
            <a:ext cx="1676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rbel" pitchFamily="34" charset="0"/>
              </a:rPr>
              <a:t>Prodapt Solutions Pvt. Ltd. </a:t>
            </a:r>
            <a:r>
              <a:rPr lang="fr-FR" sz="800" b="1" dirty="0">
                <a:solidFill>
                  <a:schemeClr val="bg1"/>
                </a:solidFill>
                <a:latin typeface="Corbel" pitchFamily="34" charset="0"/>
              </a:rPr>
              <a:t>Chennai: </a:t>
            </a:r>
            <a:endParaRPr lang="en-IN" sz="8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7442204" y="3456603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INDIA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442204" y="4008989"/>
            <a:ext cx="1350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1. Prince Infocity II, OMR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4903 3000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7442204" y="4484127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2. “Chennai One” SEZ,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Thoraipakkam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4230 2300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5924550" y="3458718"/>
            <a:ext cx="122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SOUTH AFRICA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87372" y="3456801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USA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322" y="3704531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North America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Tualatin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7565 SW Mohawk St.,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+1 503 636 3737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+1 503 885 0850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68322" y="4302100"/>
            <a:ext cx="1836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Dallas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222 W. Las Colinas Blvd., Irving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+1 972 201 9009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+1 972 501 9019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68322" y="4768734"/>
            <a:ext cx="1911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New York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1 Bridge Street, Irvington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</a:t>
            </a:r>
            <a:r>
              <a:rPr lang="en-IN" sz="800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646 403 8158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5939233" y="3706448"/>
            <a:ext cx="126166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SA (Pty) Ltd.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Johannesburg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No. 3, 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3rd Avenue, Rivonia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+27 (0) 11 259 4000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+27 (0) 11 259 4111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3805372" y="3456801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THE NETHERLANDS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3805372" y="3704531"/>
            <a:ext cx="19858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Amsterdam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Zekeringstraat 17A, 1014 BM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20 4895711</a:t>
            </a:r>
            <a:endParaRPr lang="en-IN" sz="8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3805372" y="4257897"/>
            <a:ext cx="1752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Consulting BV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Rijswijk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De Bruyn Kopsstraat 14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70 4140722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+31 70 3030047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983649" y="3461468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UK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1984940" y="3701268"/>
            <a:ext cx="18250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London:</a:t>
            </a:r>
            <a:r>
              <a:rPr lang="en-IN" sz="800" b="1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Devonshire House, 60 Goswell Road, EC1M 7AD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Ph: +44 (0) 11 8900 1068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Fax: +44 (0) 11 8900 1069</a:t>
            </a:r>
            <a:endParaRPr lang="nl-NL" sz="800" b="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75" y="1824724"/>
            <a:ext cx="673462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0" name="Rectangle 49"/>
          <p:cNvSpPr/>
          <p:nvPr userDrawn="1"/>
        </p:nvSpPr>
        <p:spPr>
          <a:xfrm>
            <a:off x="5267325" y="1776218"/>
            <a:ext cx="619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Bengaluru</a:t>
            </a:r>
            <a:endParaRPr lang="en-IN" sz="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610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96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610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1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000" b="0" i="0" kern="1200" dirty="0">
          <a:solidFill>
            <a:schemeClr val="tx2"/>
          </a:solidFill>
          <a:latin typeface="Corbel" panose="020B0503020204020204" pitchFamily="34" charset="0"/>
          <a:ea typeface="+mj-ea"/>
          <a:cs typeface="Corbel" panose="020B05030202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Hive/Design" TargetMode="External"/><Relationship Id="rId2" Type="http://schemas.openxmlformats.org/officeDocument/2006/relationships/hyperlink" Target="https://cwiki.apache.org/confluence/display/Hive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wiki.apache.org/confluence/display/Hive/Home#Home-UserDocument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64742" y="3638550"/>
            <a:ext cx="45720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b="1" dirty="0">
                <a:solidFill>
                  <a:srgbClr val="3465A4"/>
                </a:solidFill>
                <a:latin typeface="Times New Roman"/>
                <a:ea typeface="Droid Sans Fallback"/>
              </a:rPr>
              <a:t>Versions</a:t>
            </a:r>
            <a:endParaRPr lang="en-IN" dirty="0"/>
          </a:p>
          <a:p>
            <a:pPr>
              <a:lnSpc>
                <a:spcPct val="100000"/>
              </a:lnSpc>
              <a:buSzPct val="45000"/>
              <a:buFont typeface="Wingdings" charset="2"/>
              <a:buChar char=""/>
            </a:pPr>
            <a:r>
              <a:rPr lang="en-IN" b="1" dirty="0">
                <a:solidFill>
                  <a:srgbClr val="000000"/>
                </a:solidFill>
                <a:latin typeface="Times New Roman"/>
                <a:ea typeface="Droid Sans Fallback"/>
              </a:rPr>
              <a:t>Current </a:t>
            </a:r>
            <a:r>
              <a:rPr lang="en-IN" b="1" dirty="0" smtClean="0">
                <a:solidFill>
                  <a:srgbClr val="000000"/>
                </a:solidFill>
                <a:latin typeface="Times New Roman"/>
                <a:ea typeface="Droid Sans Fallback"/>
              </a:rPr>
              <a:t>Version:</a:t>
            </a:r>
            <a:r>
              <a:rPr lang="en-IN" dirty="0" smtClean="0">
                <a:solidFill>
                  <a:srgbClr val="000000"/>
                </a:solidFill>
                <a:latin typeface="Times New Roman"/>
                <a:ea typeface="Droid Sans Fallback"/>
              </a:rPr>
              <a:t>2.2.0</a:t>
            </a:r>
            <a:endParaRPr lang="en-IN" dirty="0">
              <a:solidFill>
                <a:srgbClr val="000000"/>
              </a:solidFill>
              <a:latin typeface="Times New Roman"/>
              <a:ea typeface="Droid Sans Fallback"/>
            </a:endParaRPr>
          </a:p>
          <a:p>
            <a:pPr>
              <a:lnSpc>
                <a:spcPct val="100000"/>
              </a:lnSpc>
              <a:buSzPct val="45000"/>
              <a:buFont typeface="Wingdings" charset="2"/>
              <a:buChar char=""/>
            </a:pPr>
            <a:r>
              <a:rPr lang="en-IN" b="1" dirty="0" smtClean="0">
                <a:solidFill>
                  <a:srgbClr val="000000"/>
                </a:solidFill>
                <a:latin typeface="Times New Roman"/>
                <a:ea typeface="Droid Sans Fallback"/>
              </a:rPr>
              <a:t>Version </a:t>
            </a:r>
            <a:r>
              <a:rPr lang="en-IN" b="1" dirty="0">
                <a:solidFill>
                  <a:srgbClr val="000000"/>
                </a:solidFill>
                <a:latin typeface="Times New Roman"/>
                <a:ea typeface="Droid Sans Fallback"/>
              </a:rPr>
              <a:t>Used:</a:t>
            </a:r>
            <a:r>
              <a:rPr lang="en-IN" dirty="0">
                <a:solidFill>
                  <a:srgbClr val="000000"/>
                </a:solidFill>
                <a:latin typeface="Times New Roman"/>
                <a:ea typeface="Droid Sans Fallback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Times New Roman"/>
                <a:ea typeface="Droid Sans Fallback"/>
              </a:rPr>
              <a:t>1.2.1</a:t>
            </a:r>
            <a:endParaRPr lang="en-IN" dirty="0"/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priyanka.a\Pictures\apache-hive-bee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542" y="666750"/>
            <a:ext cx="3962400" cy="223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Hive Architecture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C:\Users\priyanka.a\Pictures\hivear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0550"/>
            <a:ext cx="8229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Hive Tables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Every table will be created as a directory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Managed/Internal Table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On dropping a table, the data gets deleted and there is no copy of data on HDFS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means on creating internal table data gets moved from HDFS to Hive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External Table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On dropping an external table, the data does not get deleted from HDFS and only the metadata of the table gets deleted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External tables are just pointers to HDFS data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Partitions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Hive Partitioning dividing the large amount of data into number pieces of folders based on table columns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Hive Partition is often used for distributing load horizontally, this has performance benefit, and helps in organizing data in a logical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fashion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hould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use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PARTITIONED BY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(COL1,COL2…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 command while hive table creation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Cont..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Without Partitions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/user/hive/warehouse/&lt;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dbname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&gt;/&lt;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&gt;/file1.txt – Jan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/user/hive/warehouse/&lt;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dbname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&gt;/&lt;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file2.txt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Feb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/user/hive/warehouse/&lt;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dbname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&gt;/&lt;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file3.txt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Mar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With Partitions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/user/hive/warehouse/&lt;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dbname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&gt;/&lt;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&gt;/month =Jan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Only Jan data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/user/hive/warehouse/&lt;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dbname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&gt;/&lt;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&gt;/month = Feb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Only Feb data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/user/hive/warehouse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dbname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&gt;/&lt;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&gt;/month = Mar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Only Mar data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Adv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Disadv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of Partitions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929826"/>
              </p:ext>
            </p:extLst>
          </p:nvPr>
        </p:nvGraphicFramePr>
        <p:xfrm>
          <a:off x="304800" y="819150"/>
          <a:ext cx="8382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Hive Queries (sample)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Creating Internal table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Hive&gt;create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product(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name String,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price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&gt;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COMMENT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‘Product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Details'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&gt;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ROW FORMAT DELIMITED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&gt;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FIELDS TERMINATED BY ','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&gt; LINES TERMINATED BY '\n'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&gt;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STORED AS TEXTFILE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Creating External table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Hive&gt;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create external table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productnew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name String, price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&gt; ROW FORMAT DELIMITED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&gt; FIELDS TERMINATED BY ','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&gt; LINES TERMINATED BY '\n'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&gt; LOCATION "/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newproducthive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/";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Loading data from local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load data local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inpath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'/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home/user/product.csv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' into table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product;</a:t>
            </a:r>
          </a:p>
          <a:p>
            <a:pPr marL="0" indent="0">
              <a:buNone/>
            </a:pP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Loading data from HDFS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load data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inpath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'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:/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newhive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/product.csv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' into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productnew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Links-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2"/>
              </a:rPr>
              <a:t> https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2"/>
              </a:rPr>
              <a:t>cwiki.apache.org/confluence/display/Hive/Home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3"/>
              </a:rPr>
              <a:t>://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cwiki.apache.org/confluence/display/Hive/Design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  <a:hlinkClick r:id="rId4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4"/>
              </a:rPr>
              <a:t>cwiki.apache.org/confluence/display/Hive/Home#Home-UserDocumentation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1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Assignment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357207"/>
              </p:ext>
            </p:extLst>
          </p:nvPr>
        </p:nvGraphicFramePr>
        <p:xfrm>
          <a:off x="304800" y="819150"/>
          <a:ext cx="8610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9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921268"/>
              </p:ext>
            </p:extLst>
          </p:nvPr>
        </p:nvGraphicFramePr>
        <p:xfrm>
          <a:off x="304800" y="819150"/>
          <a:ext cx="8610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Hive Background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:\Users\priyanka.a\Pictures\fb-ar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00" y="1347787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5437" y="742950"/>
            <a:ext cx="2057400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780675" y="1549490"/>
            <a:ext cx="533400" cy="10142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6525" y="1238250"/>
            <a:ext cx="990600" cy="800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950 million users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1175" y="1238652"/>
            <a:ext cx="990600" cy="800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500 TB per day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4175" y="1247675"/>
            <a:ext cx="990600" cy="800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70K queries per day 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08300" y="1257902"/>
            <a:ext cx="990600" cy="800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300 million photos per day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365" y="2495550"/>
            <a:ext cx="1689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Traditional RDMS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priyanka.a\Pictures\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739" y="2502219"/>
            <a:ext cx="383395" cy="33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riyanka.a\Pictures\hado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321725"/>
            <a:ext cx="1866900" cy="56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2955743" y="3606135"/>
            <a:ext cx="494103" cy="1727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3800" y="3467579"/>
            <a:ext cx="1143000" cy="4518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 to program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3" descr="C:\Users\priyanka.a\Pictures\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37" y="3553064"/>
            <a:ext cx="383395" cy="33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Arrow 21"/>
          <p:cNvSpPr/>
          <p:nvPr/>
        </p:nvSpPr>
        <p:spPr>
          <a:xfrm>
            <a:off x="5101377" y="3635979"/>
            <a:ext cx="494103" cy="1727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934863" y="2585133"/>
            <a:ext cx="494103" cy="1727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79107" y="4312921"/>
            <a:ext cx="53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But users know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well and want to process large data in HDFS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 descr="C:\Users\priyanka.a\Pictures\qu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699" y="1365510"/>
            <a:ext cx="584883" cy="58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>
            <a:off x="7636023" y="1571557"/>
            <a:ext cx="494103" cy="1727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194726" y="4380414"/>
            <a:ext cx="494103" cy="1727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C:\Users\priyanka.a\Pictures\apache-hive-bee-ima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23" y="4102954"/>
            <a:ext cx="985430" cy="6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0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Hive - Introduction 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C:\Users\priyanka.a\Pictures\apache-hive-bee-imag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64217"/>
            <a:ext cx="1368853" cy="8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029200" y="2647950"/>
            <a:ext cx="533400" cy="15240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3200400" y="2647950"/>
            <a:ext cx="533400" cy="152400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4343400" y="3181350"/>
            <a:ext cx="152400" cy="38100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Up Arrow 10"/>
          <p:cNvSpPr/>
          <p:nvPr/>
        </p:nvSpPr>
        <p:spPr>
          <a:xfrm>
            <a:off x="4343400" y="1809750"/>
            <a:ext cx="152400" cy="381000"/>
          </a:xfrm>
          <a:prstGeom prst="up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371850" y="895350"/>
            <a:ext cx="2095500" cy="76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Warehouse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Infrastructure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4400" y="2343150"/>
            <a:ext cx="2095500" cy="76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SQL like query language called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HiveQL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28252" y="2343150"/>
            <a:ext cx="2095500" cy="76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tools to enable easy data ETL 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71850" y="3714750"/>
            <a:ext cx="2095500" cy="76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Allows programmers to plug-in custom mappers and reducers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Hive?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Started at Facebook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Built on top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HDFS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managing and querying structured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Targeted towards users comfortable with SQL (no need to learn java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APIs)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Provides a SQL like language called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HiveQL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Due to its SQL-like interface, it is popular choice for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analysis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Schema flexibility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JDBC and ODBC drivers are available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Tables can be partitioned and bucketed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Abilities of Hive Query Language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565"/>
              </p:ext>
            </p:extLst>
          </p:nvPr>
        </p:nvGraphicFramePr>
        <p:xfrm>
          <a:off x="762000" y="1123950"/>
          <a:ext cx="73914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1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Difference between Hive and Traditional Database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792676"/>
              </p:ext>
            </p:extLst>
          </p:nvPr>
        </p:nvGraphicFramePr>
        <p:xfrm>
          <a:off x="381000" y="590550"/>
          <a:ext cx="8001000" cy="4368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Database</a:t>
                      </a:r>
                      <a:endParaRPr lang="en-US" dirty="0"/>
                    </a:p>
                  </a:txBody>
                  <a:tcPr/>
                </a:tc>
              </a:tr>
              <a:tr h="1107141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Schema on READ – it’s does not verify the schema while it’s loaded the data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Schema on WRITE – table schema is enforced at data load time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i.e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if the data being loaded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does’t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conformed on schema in that case it will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rejecte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It’s very easily scalable at low cost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Not much Scalable, costly scale up.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96153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It’s based on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hadoop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notation that is Write once and read many times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traditional database we can read and write many time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1647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Record level updates is not possible in Hive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Record level updates, insertions and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deletes, transactions and indexes are possible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07141"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OLTP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(On-line Transaction Processing) is not yet supported in  Hive but it’s supported 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OLAP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(On-line Analytical Processing)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Both 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OLTP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(On-line Transaction Processing) and 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OLAP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(On-line Analytical Processing) are supported in RDBMS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Difference between Hive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70743"/>
              </p:ext>
            </p:extLst>
          </p:nvPr>
        </p:nvGraphicFramePr>
        <p:xfrm>
          <a:off x="381000" y="839470"/>
          <a:ext cx="8229600" cy="3561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6690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Hive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Hbase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9068"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Hive is </a:t>
                      </a:r>
                      <a:r>
                        <a:rPr lang="en-IN" sz="1600" kern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Datawarehousing</a:t>
                      </a:r>
                      <a:r>
                        <a:rPr lang="en-IN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tool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Hbase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is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NoSql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database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906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Runs on top of the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uses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mapreduce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 processing the data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Runs on top of the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hadoop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848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Main Purpose of hive is </a:t>
                      </a:r>
                      <a:r>
                        <a:rPr lang="en-IN" sz="1600" kern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analyze,querying</a:t>
                      </a:r>
                      <a:r>
                        <a:rPr lang="en-IN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processing the datasets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Main Purpose of </a:t>
                      </a:r>
                      <a:r>
                        <a:rPr lang="en-IN" sz="1600" kern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hbase</a:t>
                      </a:r>
                      <a:r>
                        <a:rPr lang="en-IN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read and write more number of data sets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90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Update the data is complicated in Hive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Hbase</a:t>
                      </a:r>
                      <a:r>
                        <a:rPr lang="en-IN" sz="16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easily update the data using queries</a:t>
                      </a:r>
                    </a:p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607224" cy="657741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Types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015509"/>
              </p:ext>
            </p:extLst>
          </p:nvPr>
        </p:nvGraphicFramePr>
        <p:xfrm>
          <a:off x="381000" y="819149"/>
          <a:ext cx="7239000" cy="381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11239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Boolean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188595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Integers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250573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Floating point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325755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01955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Collection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836</Words>
  <Application>Microsoft Office PowerPoint</Application>
  <PresentationFormat>On-screen Show (16:9)</PresentationFormat>
  <Paragraphs>170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Agenda</vt:lpstr>
      <vt:lpstr>Hive Background</vt:lpstr>
      <vt:lpstr>Hive - Introduction </vt:lpstr>
      <vt:lpstr>What is Hive?</vt:lpstr>
      <vt:lpstr>Abilities of Hive Query Language</vt:lpstr>
      <vt:lpstr>Difference between Hive and Traditional Database</vt:lpstr>
      <vt:lpstr>Difference between Hive and Hbase</vt:lpstr>
      <vt:lpstr>Data Types</vt:lpstr>
      <vt:lpstr>Hive Architecture</vt:lpstr>
      <vt:lpstr>Hive Tables</vt:lpstr>
      <vt:lpstr>Partitions</vt:lpstr>
      <vt:lpstr>Cont..</vt:lpstr>
      <vt:lpstr>Adv &amp; Disadv of Partitions</vt:lpstr>
      <vt:lpstr>Hive Queries (sample)</vt:lpstr>
      <vt:lpstr>Cont..</vt:lpstr>
      <vt:lpstr>Reference</vt:lpstr>
      <vt:lpstr>Assignment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Lenin Nair VJ</dc:creator>
  <cp:lastModifiedBy>Priyanka A</cp:lastModifiedBy>
  <cp:revision>234</cp:revision>
  <dcterms:created xsi:type="dcterms:W3CDTF">2006-08-16T00:00:00Z</dcterms:created>
  <dcterms:modified xsi:type="dcterms:W3CDTF">2017-06-28T11:56:30Z</dcterms:modified>
</cp:coreProperties>
</file>