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5" r:id="rId4"/>
    <p:sldId id="271" r:id="rId5"/>
    <p:sldId id="262" r:id="rId6"/>
    <p:sldId id="264" r:id="rId7"/>
    <p:sldId id="265" r:id="rId8"/>
    <p:sldId id="266" r:id="rId9"/>
    <p:sldId id="268" r:id="rId10"/>
    <p:sldId id="277" r:id="rId11"/>
    <p:sldId id="270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12F"/>
    <a:srgbClr val="29397D"/>
    <a:srgbClr val="E8E4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0041" autoAdjust="0"/>
  </p:normalViewPr>
  <p:slideViewPr>
    <p:cSldViewPr>
      <p:cViewPr varScale="1">
        <p:scale>
          <a:sx n="84" d="100"/>
          <a:sy n="84" d="100"/>
        </p:scale>
        <p:origin x="-504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0C28-2B61-408F-8167-38EB6E8DE80C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E3C1D69-00AA-4567-8904-8B28784A427C}">
      <dgm:prSet phldrT="[Text]"/>
      <dgm:spPr/>
      <dgm:t>
        <a:bodyPr/>
        <a:lstStyle/>
        <a:p>
          <a:r>
            <a:rPr lang="en-US" dirty="0">
              <a:latin typeface="Arial Rounded MT Bold" pitchFamily="34" charset="0"/>
            </a:rPr>
            <a:t>Topics</a:t>
          </a:r>
          <a:endParaRPr lang="en-IN" dirty="0">
            <a:latin typeface="Arial Rounded MT Bold" pitchFamily="34" charset="0"/>
          </a:endParaRPr>
        </a:p>
      </dgm:t>
    </dgm:pt>
    <dgm:pt modelId="{AF3886DC-8CFF-4273-B8B1-5D169A2259C1}" type="parTrans" cxnId="{BA103321-CED0-45EC-BAA5-079A2784C1FC}">
      <dgm:prSet/>
      <dgm:spPr/>
      <dgm:t>
        <a:bodyPr/>
        <a:lstStyle/>
        <a:p>
          <a:endParaRPr lang="en-IN"/>
        </a:p>
      </dgm:t>
    </dgm:pt>
    <dgm:pt modelId="{698EF26A-87CA-49C4-8E75-CC0B50528927}" type="sibTrans" cxnId="{BA103321-CED0-45EC-BAA5-079A2784C1FC}">
      <dgm:prSet/>
      <dgm:spPr/>
      <dgm:t>
        <a:bodyPr/>
        <a:lstStyle/>
        <a:p>
          <a:endParaRPr lang="en-IN"/>
        </a:p>
      </dgm:t>
    </dgm:pt>
    <dgm:pt modelId="{07ACA0BD-2BC9-47FD-8FB4-A4B0D9870128}">
      <dgm:prSet phldrT="[Text]"/>
      <dgm:spPr/>
      <dgm:t>
        <a:bodyPr/>
        <a:lstStyle/>
        <a:p>
          <a:r>
            <a:rPr lang="en-IN" dirty="0">
              <a:latin typeface="Times New Roman" pitchFamily="18" charset="0"/>
              <a:cs typeface="Times New Roman" pitchFamily="18" charset="0"/>
            </a:rPr>
            <a:t>Introduction - Messaging System</a:t>
          </a:r>
          <a:endParaRPr lang="en-IN" dirty="0"/>
        </a:p>
      </dgm:t>
    </dgm:pt>
    <dgm:pt modelId="{B4E1F203-541A-42DF-840F-D0696308BA6A}" type="parTrans" cxnId="{81FF009D-78F5-4A51-964D-581FA0464A49}">
      <dgm:prSet/>
      <dgm:spPr/>
      <dgm:t>
        <a:bodyPr/>
        <a:lstStyle/>
        <a:p>
          <a:endParaRPr lang="en-IN"/>
        </a:p>
      </dgm:t>
    </dgm:pt>
    <dgm:pt modelId="{C5216CC5-71DB-486B-98D4-996464DC1222}" type="sibTrans" cxnId="{81FF009D-78F5-4A51-964D-581FA0464A49}">
      <dgm:prSet/>
      <dgm:spPr/>
      <dgm:t>
        <a:bodyPr/>
        <a:lstStyle/>
        <a:p>
          <a:endParaRPr lang="en-IN"/>
        </a:p>
      </dgm:t>
    </dgm:pt>
    <dgm:pt modelId="{503313C6-6F4C-479A-9C83-7281F2B88970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What is Kafka? Why Kafka?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EF02E40-FEA3-452B-A236-6642367817F7}" type="parTrans" cxnId="{FB9A9DB5-5B07-4D7F-B9D7-4C69220DF443}">
      <dgm:prSet/>
      <dgm:spPr/>
      <dgm:t>
        <a:bodyPr/>
        <a:lstStyle/>
        <a:p>
          <a:endParaRPr lang="en-IN"/>
        </a:p>
      </dgm:t>
    </dgm:pt>
    <dgm:pt modelId="{CAAAED7C-BE32-46F7-ACCA-AC9F3393C650}" type="sibTrans" cxnId="{FB9A9DB5-5B07-4D7F-B9D7-4C69220DF443}">
      <dgm:prSet/>
      <dgm:spPr/>
      <dgm:t>
        <a:bodyPr/>
        <a:lstStyle/>
        <a:p>
          <a:endParaRPr lang="en-IN"/>
        </a:p>
      </dgm:t>
    </dgm:pt>
    <dgm:pt modelId="{B3B2A921-CE7D-4FFD-B7DB-D975BB939DB4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Key Terminologies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0ACA516-BA49-475F-BD2A-8F0F1B457114}" type="parTrans" cxnId="{B4F14ECF-387A-482E-8086-F8BF11F5A903}">
      <dgm:prSet/>
      <dgm:spPr/>
      <dgm:t>
        <a:bodyPr/>
        <a:lstStyle/>
        <a:p>
          <a:endParaRPr lang="en-IN"/>
        </a:p>
      </dgm:t>
    </dgm:pt>
    <dgm:pt modelId="{DF4CA480-D3FB-45ED-87B9-9E0CC64D366E}" type="sibTrans" cxnId="{B4F14ECF-387A-482E-8086-F8BF11F5A903}">
      <dgm:prSet/>
      <dgm:spPr/>
      <dgm:t>
        <a:bodyPr/>
        <a:lstStyle/>
        <a:p>
          <a:endParaRPr lang="en-IN"/>
        </a:p>
      </dgm:t>
    </dgm:pt>
    <dgm:pt modelId="{C50C931A-1699-4F15-AECF-9A946D3A9858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Architecture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FA05F03-0720-45A8-BF51-2C9F6F131693}" type="parTrans" cxnId="{1D1361B0-6BBA-458B-AF48-183A7D37C858}">
      <dgm:prSet/>
      <dgm:spPr/>
      <dgm:t>
        <a:bodyPr/>
        <a:lstStyle/>
        <a:p>
          <a:endParaRPr lang="en-IN"/>
        </a:p>
      </dgm:t>
    </dgm:pt>
    <dgm:pt modelId="{26A7523E-7754-427C-934F-C257450FADA6}" type="sibTrans" cxnId="{1D1361B0-6BBA-458B-AF48-183A7D37C858}">
      <dgm:prSet/>
      <dgm:spPr/>
      <dgm:t>
        <a:bodyPr/>
        <a:lstStyle/>
        <a:p>
          <a:endParaRPr lang="en-IN"/>
        </a:p>
      </dgm:t>
    </dgm:pt>
    <dgm:pt modelId="{BDB88DC8-5823-4603-A1DF-195254313B8B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Assignment</a:t>
          </a:r>
        </a:p>
      </dgm:t>
    </dgm:pt>
    <dgm:pt modelId="{D6662E01-BC64-4B60-918E-5DC3A261EB97}" type="parTrans" cxnId="{0C394E63-CCE3-44AA-BB04-1C1D86AABBD4}">
      <dgm:prSet/>
      <dgm:spPr/>
      <dgm:t>
        <a:bodyPr/>
        <a:lstStyle/>
        <a:p>
          <a:endParaRPr lang="en-IN"/>
        </a:p>
      </dgm:t>
    </dgm:pt>
    <dgm:pt modelId="{698EC795-A918-4A9C-9CB5-003E45EFAA24}" type="sibTrans" cxnId="{0C394E63-CCE3-44AA-BB04-1C1D86AABBD4}">
      <dgm:prSet/>
      <dgm:spPr/>
      <dgm:t>
        <a:bodyPr/>
        <a:lstStyle/>
        <a:p>
          <a:endParaRPr lang="en-IN"/>
        </a:p>
      </dgm:t>
    </dgm:pt>
    <dgm:pt modelId="{D8CAB855-3798-495C-B0A2-32A68882FA8E}">
      <dgm:prSet/>
      <dgm:spPr/>
      <dgm:t>
        <a:bodyPr/>
        <a:lstStyle/>
        <a:p>
          <a:r>
            <a:rPr lang="en-US" dirty="0">
              <a:latin typeface="Times New Roman" pitchFamily="18" charset="0"/>
              <a:ea typeface="Calibri"/>
              <a:cs typeface="Times New Roman" pitchFamily="18" charset="0"/>
            </a:rPr>
            <a:t>Creation of Topic, producer and Consumer</a:t>
          </a:r>
          <a:endParaRPr lang="en-IN" dirty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9639CF2D-338B-4A55-8D6B-5C623A6F4F2B}" type="parTrans" cxnId="{B06A122A-B135-409A-8942-77D9ED5E66C0}">
      <dgm:prSet/>
      <dgm:spPr/>
      <dgm:t>
        <a:bodyPr/>
        <a:lstStyle/>
        <a:p>
          <a:endParaRPr lang="en-IN"/>
        </a:p>
      </dgm:t>
    </dgm:pt>
    <dgm:pt modelId="{DD00D5BC-4775-49F2-902C-66264A208D84}" type="sibTrans" cxnId="{B06A122A-B135-409A-8942-77D9ED5E66C0}">
      <dgm:prSet/>
      <dgm:spPr/>
      <dgm:t>
        <a:bodyPr/>
        <a:lstStyle/>
        <a:p>
          <a:endParaRPr lang="en-IN"/>
        </a:p>
      </dgm:t>
    </dgm:pt>
    <dgm:pt modelId="{A7917E70-3197-45BB-8B75-0952BF772665}">
      <dgm:prSet/>
      <dgm:spPr/>
      <dgm:t>
        <a:bodyPr/>
        <a:lstStyle/>
        <a:p>
          <a:r>
            <a:rPr lang="en-US" dirty="0">
              <a:latin typeface="Times New Roman" pitchFamily="18" charset="0"/>
              <a:ea typeface="Calibri"/>
              <a:cs typeface="Times New Roman" pitchFamily="18" charset="0"/>
            </a:rPr>
            <a:t>Test Yourself</a:t>
          </a:r>
          <a:endParaRPr lang="en-IN" dirty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A33D2CC1-36B4-44E2-A204-3A5C4117D8C0}" type="parTrans" cxnId="{4AB921A4-C386-4FD7-B7E2-EF6B38F1CBC2}">
      <dgm:prSet/>
      <dgm:spPr/>
      <dgm:t>
        <a:bodyPr/>
        <a:lstStyle/>
        <a:p>
          <a:endParaRPr lang="en-IN"/>
        </a:p>
      </dgm:t>
    </dgm:pt>
    <dgm:pt modelId="{38C2DA28-99DC-42FD-AEF0-745E876B6E5C}" type="sibTrans" cxnId="{4AB921A4-C386-4FD7-B7E2-EF6B38F1CBC2}">
      <dgm:prSet/>
      <dgm:spPr/>
      <dgm:t>
        <a:bodyPr/>
        <a:lstStyle/>
        <a:p>
          <a:endParaRPr lang="en-IN"/>
        </a:p>
      </dgm:t>
    </dgm:pt>
    <dgm:pt modelId="{71B1C28A-E250-4E88-9AC9-710825A41745}">
      <dgm:prSet/>
      <dgm:spPr/>
      <dgm:t>
        <a:bodyPr/>
        <a:lstStyle/>
        <a:p>
          <a:r>
            <a:rPr lang="en-US" dirty="0">
              <a:latin typeface="Arial Rounded MT Bold" pitchFamily="34" charset="0"/>
            </a:rPr>
            <a:t>Topics</a:t>
          </a:r>
          <a:endParaRPr lang="en-IN" dirty="0">
            <a:latin typeface="Arial Rounded MT Bold" pitchFamily="34" charset="0"/>
          </a:endParaRPr>
        </a:p>
      </dgm:t>
    </dgm:pt>
    <dgm:pt modelId="{4D147731-C11C-4DFD-A5CC-74BFEA66B0B2}" type="parTrans" cxnId="{F25898A4-AA15-434D-B479-8A2408252298}">
      <dgm:prSet/>
      <dgm:spPr/>
      <dgm:t>
        <a:bodyPr/>
        <a:lstStyle/>
        <a:p>
          <a:endParaRPr lang="en-IN"/>
        </a:p>
      </dgm:t>
    </dgm:pt>
    <dgm:pt modelId="{8AB94B5D-FD3A-426A-9563-96C19E07838D}" type="sibTrans" cxnId="{F25898A4-AA15-434D-B479-8A2408252298}">
      <dgm:prSet/>
      <dgm:spPr/>
      <dgm:t>
        <a:bodyPr/>
        <a:lstStyle/>
        <a:p>
          <a:endParaRPr lang="en-IN"/>
        </a:p>
      </dgm:t>
    </dgm:pt>
    <dgm:pt modelId="{35766109-841F-4DE3-9A63-D5BC2D23122E}">
      <dgm:prSet/>
      <dgm:spPr/>
      <dgm:t>
        <a:bodyPr/>
        <a:lstStyle/>
        <a:p>
          <a:r>
            <a:rPr lang="en-US" dirty="0">
              <a:latin typeface="Times New Roman" pitchFamily="18" charset="0"/>
              <a:ea typeface="Calibri"/>
              <a:cs typeface="Times New Roman" pitchFamily="18" charset="0"/>
            </a:rPr>
            <a:t>Reference Links</a:t>
          </a:r>
          <a:endParaRPr lang="en-IN" dirty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35C37798-43DB-42D4-9CC7-B0FF293BE8C2}" type="parTrans" cxnId="{E4A2BE0E-0F38-4E6E-AAEB-A1B0FEC17F11}">
      <dgm:prSet/>
      <dgm:spPr/>
      <dgm:t>
        <a:bodyPr/>
        <a:lstStyle/>
        <a:p>
          <a:endParaRPr lang="en-IN"/>
        </a:p>
      </dgm:t>
    </dgm:pt>
    <dgm:pt modelId="{6B7507A0-285B-4FA3-9A83-06FF6455A1E0}" type="sibTrans" cxnId="{E4A2BE0E-0F38-4E6E-AAEB-A1B0FEC17F11}">
      <dgm:prSet/>
      <dgm:spPr/>
      <dgm:t>
        <a:bodyPr/>
        <a:lstStyle/>
        <a:p>
          <a:endParaRPr lang="en-IN"/>
        </a:p>
      </dgm:t>
    </dgm:pt>
    <dgm:pt modelId="{C85A1E5A-B14D-462D-9E74-433EE2963E7A}" type="pres">
      <dgm:prSet presAssocID="{C1E70C28-2B61-408F-8167-38EB6E8DE80C}" presName="layout" presStyleCnt="0">
        <dgm:presLayoutVars>
          <dgm:chMax/>
          <dgm:chPref/>
          <dgm:dir/>
          <dgm:resizeHandles/>
        </dgm:presLayoutVars>
      </dgm:prSet>
      <dgm:spPr/>
    </dgm:pt>
    <dgm:pt modelId="{2BF7EBCE-C0A2-4CB0-B0E2-1544C701710F}" type="pres">
      <dgm:prSet presAssocID="{5E3C1D69-00AA-4567-8904-8B28784A427C}" presName="root" presStyleCnt="0">
        <dgm:presLayoutVars>
          <dgm:chMax/>
          <dgm:chPref/>
        </dgm:presLayoutVars>
      </dgm:prSet>
      <dgm:spPr/>
    </dgm:pt>
    <dgm:pt modelId="{6D3B2ADA-4B8B-4EAA-B44A-A625F9B6A487}" type="pres">
      <dgm:prSet presAssocID="{5E3C1D69-00AA-4567-8904-8B28784A427C}" presName="rootComposite" presStyleCnt="0">
        <dgm:presLayoutVars/>
      </dgm:prSet>
      <dgm:spPr/>
    </dgm:pt>
    <dgm:pt modelId="{FAB7BDE2-C640-487C-BDE7-ACF282655AF6}" type="pres">
      <dgm:prSet presAssocID="{5E3C1D69-00AA-4567-8904-8B28784A427C}" presName="ParentAccent" presStyleLbl="alignNode1" presStyleIdx="0" presStyleCnt="2"/>
      <dgm:spPr/>
    </dgm:pt>
    <dgm:pt modelId="{B34F456E-2D34-431D-A79D-9D8C4A5DC2C9}" type="pres">
      <dgm:prSet presAssocID="{5E3C1D69-00AA-4567-8904-8B28784A427C}" presName="ParentSmallAccent" presStyleLbl="fgAcc1" presStyleIdx="0" presStyleCnt="2"/>
      <dgm:spPr/>
    </dgm:pt>
    <dgm:pt modelId="{4827E080-5DE0-4F08-BF34-10E7378EC249}" type="pres">
      <dgm:prSet presAssocID="{5E3C1D69-00AA-4567-8904-8B28784A427C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BEBA2AE1-F387-4531-9F80-DB823D4D7D02}" type="pres">
      <dgm:prSet presAssocID="{5E3C1D69-00AA-4567-8904-8B28784A427C}" presName="childShape" presStyleCnt="0">
        <dgm:presLayoutVars>
          <dgm:chMax val="0"/>
          <dgm:chPref val="0"/>
        </dgm:presLayoutVars>
      </dgm:prSet>
      <dgm:spPr/>
    </dgm:pt>
    <dgm:pt modelId="{D9F0B662-D628-49F1-BFFB-E3F62CA0B169}" type="pres">
      <dgm:prSet presAssocID="{07ACA0BD-2BC9-47FD-8FB4-A4B0D9870128}" presName="childComposite" presStyleCnt="0">
        <dgm:presLayoutVars>
          <dgm:chMax val="0"/>
          <dgm:chPref val="0"/>
        </dgm:presLayoutVars>
      </dgm:prSet>
      <dgm:spPr/>
    </dgm:pt>
    <dgm:pt modelId="{5FAACC4B-13F1-441C-9C06-4950D233DBFC}" type="pres">
      <dgm:prSet presAssocID="{07ACA0BD-2BC9-47FD-8FB4-A4B0D9870128}" presName="ChildAccent" presStyleLbl="solidFgAcc1" presStyleIdx="0" presStyleCnt="8"/>
      <dgm:spPr/>
    </dgm:pt>
    <dgm:pt modelId="{4033F09A-149F-4020-9A90-76D6D904338F}" type="pres">
      <dgm:prSet presAssocID="{07ACA0BD-2BC9-47FD-8FB4-A4B0D987012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EBFC1098-B1F3-465A-AC92-CEEF59386D26}" type="pres">
      <dgm:prSet presAssocID="{503313C6-6F4C-479A-9C83-7281F2B88970}" presName="childComposite" presStyleCnt="0">
        <dgm:presLayoutVars>
          <dgm:chMax val="0"/>
          <dgm:chPref val="0"/>
        </dgm:presLayoutVars>
      </dgm:prSet>
      <dgm:spPr/>
    </dgm:pt>
    <dgm:pt modelId="{EB20231B-BBB0-4E3B-8CF3-0770DE4D7CA9}" type="pres">
      <dgm:prSet presAssocID="{503313C6-6F4C-479A-9C83-7281F2B88970}" presName="ChildAccent" presStyleLbl="solidFgAcc1" presStyleIdx="1" presStyleCnt="8"/>
      <dgm:spPr/>
    </dgm:pt>
    <dgm:pt modelId="{AB071149-1E23-4514-AC0C-2FF1D5C0C74C}" type="pres">
      <dgm:prSet presAssocID="{503313C6-6F4C-479A-9C83-7281F2B88970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C3A2159D-2731-4BB3-98B4-A696532A6E9C}" type="pres">
      <dgm:prSet presAssocID="{B3B2A921-CE7D-4FFD-B7DB-D975BB939DB4}" presName="childComposite" presStyleCnt="0">
        <dgm:presLayoutVars>
          <dgm:chMax val="0"/>
          <dgm:chPref val="0"/>
        </dgm:presLayoutVars>
      </dgm:prSet>
      <dgm:spPr/>
    </dgm:pt>
    <dgm:pt modelId="{8BDE4268-4CAF-4B86-85D1-EAD4B321345D}" type="pres">
      <dgm:prSet presAssocID="{B3B2A921-CE7D-4FFD-B7DB-D975BB939DB4}" presName="ChildAccent" presStyleLbl="solidFgAcc1" presStyleIdx="2" presStyleCnt="8"/>
      <dgm:spPr/>
    </dgm:pt>
    <dgm:pt modelId="{1024B540-3ECE-4275-9FE0-FFCA4F856A73}" type="pres">
      <dgm:prSet presAssocID="{B3B2A921-CE7D-4FFD-B7DB-D975BB939DB4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FA159452-0A2B-4D8C-A0D0-D0FE12250067}" type="pres">
      <dgm:prSet presAssocID="{C50C931A-1699-4F15-AECF-9A946D3A9858}" presName="childComposite" presStyleCnt="0">
        <dgm:presLayoutVars>
          <dgm:chMax val="0"/>
          <dgm:chPref val="0"/>
        </dgm:presLayoutVars>
      </dgm:prSet>
      <dgm:spPr/>
    </dgm:pt>
    <dgm:pt modelId="{14E742B2-0E2F-4FC1-B974-4B494F584576}" type="pres">
      <dgm:prSet presAssocID="{C50C931A-1699-4F15-AECF-9A946D3A9858}" presName="ChildAccent" presStyleLbl="solidFgAcc1" presStyleIdx="3" presStyleCnt="8"/>
      <dgm:spPr/>
    </dgm:pt>
    <dgm:pt modelId="{7D9B736B-CF56-4C1D-A1B2-5ECA314FF0C3}" type="pres">
      <dgm:prSet presAssocID="{C50C931A-1699-4F15-AECF-9A946D3A9858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FD9FAB4-5B20-4F83-AA5B-605FC578EC3B}" type="pres">
      <dgm:prSet presAssocID="{71B1C28A-E250-4E88-9AC9-710825A41745}" presName="root" presStyleCnt="0">
        <dgm:presLayoutVars>
          <dgm:chMax/>
          <dgm:chPref/>
        </dgm:presLayoutVars>
      </dgm:prSet>
      <dgm:spPr/>
    </dgm:pt>
    <dgm:pt modelId="{40417674-C76D-4481-AA36-3AD24E4569BF}" type="pres">
      <dgm:prSet presAssocID="{71B1C28A-E250-4E88-9AC9-710825A41745}" presName="rootComposite" presStyleCnt="0">
        <dgm:presLayoutVars/>
      </dgm:prSet>
      <dgm:spPr/>
    </dgm:pt>
    <dgm:pt modelId="{D9286439-2549-48CC-86EE-009B6417F3C5}" type="pres">
      <dgm:prSet presAssocID="{71B1C28A-E250-4E88-9AC9-710825A41745}" presName="ParentAccent" presStyleLbl="alignNode1" presStyleIdx="1" presStyleCnt="2"/>
      <dgm:spPr/>
    </dgm:pt>
    <dgm:pt modelId="{6B633EB0-169E-4FCF-93FA-DA7AAE254773}" type="pres">
      <dgm:prSet presAssocID="{71B1C28A-E250-4E88-9AC9-710825A41745}" presName="ParentSmallAccent" presStyleLbl="fgAcc1" presStyleIdx="1" presStyleCnt="2"/>
      <dgm:spPr/>
    </dgm:pt>
    <dgm:pt modelId="{7AF798BA-0164-42AF-B59C-0E7D85B7146E}" type="pres">
      <dgm:prSet presAssocID="{71B1C28A-E250-4E88-9AC9-710825A41745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26DDB886-75BB-4ED0-B016-2E8F0AE42EF5}" type="pres">
      <dgm:prSet presAssocID="{71B1C28A-E250-4E88-9AC9-710825A41745}" presName="childShape" presStyleCnt="0">
        <dgm:presLayoutVars>
          <dgm:chMax val="0"/>
          <dgm:chPref val="0"/>
        </dgm:presLayoutVars>
      </dgm:prSet>
      <dgm:spPr/>
    </dgm:pt>
    <dgm:pt modelId="{F8B26A2F-971A-4DFE-8ECF-F6A643060E01}" type="pres">
      <dgm:prSet presAssocID="{D8CAB855-3798-495C-B0A2-32A68882FA8E}" presName="childComposite" presStyleCnt="0">
        <dgm:presLayoutVars>
          <dgm:chMax val="0"/>
          <dgm:chPref val="0"/>
        </dgm:presLayoutVars>
      </dgm:prSet>
      <dgm:spPr/>
    </dgm:pt>
    <dgm:pt modelId="{E209D22E-5FBC-4764-B259-3C94C692F037}" type="pres">
      <dgm:prSet presAssocID="{D8CAB855-3798-495C-B0A2-32A68882FA8E}" presName="ChildAccent" presStyleLbl="solidFgAcc1" presStyleIdx="4" presStyleCnt="8"/>
      <dgm:spPr/>
    </dgm:pt>
    <dgm:pt modelId="{8ADDA888-5792-46D2-83C3-7F9A5912ADC5}" type="pres">
      <dgm:prSet presAssocID="{D8CAB855-3798-495C-B0A2-32A68882FA8E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45732F80-58C5-4576-9850-7CB86A357793}" type="pres">
      <dgm:prSet presAssocID="{35766109-841F-4DE3-9A63-D5BC2D23122E}" presName="childComposite" presStyleCnt="0">
        <dgm:presLayoutVars>
          <dgm:chMax val="0"/>
          <dgm:chPref val="0"/>
        </dgm:presLayoutVars>
      </dgm:prSet>
      <dgm:spPr/>
    </dgm:pt>
    <dgm:pt modelId="{92D50852-0E9D-41AD-BE38-6AC830AE4E8F}" type="pres">
      <dgm:prSet presAssocID="{35766109-841F-4DE3-9A63-D5BC2D23122E}" presName="ChildAccent" presStyleLbl="solidFgAcc1" presStyleIdx="5" presStyleCnt="8"/>
      <dgm:spPr/>
    </dgm:pt>
    <dgm:pt modelId="{38AA2C64-9A8D-4DE7-BF72-A159F5946B91}" type="pres">
      <dgm:prSet presAssocID="{35766109-841F-4DE3-9A63-D5BC2D23122E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EA9187BC-4067-4159-8DB8-3F7A8334800A}" type="pres">
      <dgm:prSet presAssocID="{A7917E70-3197-45BB-8B75-0952BF772665}" presName="childComposite" presStyleCnt="0">
        <dgm:presLayoutVars>
          <dgm:chMax val="0"/>
          <dgm:chPref val="0"/>
        </dgm:presLayoutVars>
      </dgm:prSet>
      <dgm:spPr/>
    </dgm:pt>
    <dgm:pt modelId="{36061B0F-E124-4A1F-88BC-219D5CE73BE2}" type="pres">
      <dgm:prSet presAssocID="{A7917E70-3197-45BB-8B75-0952BF772665}" presName="ChildAccent" presStyleLbl="solidFgAcc1" presStyleIdx="6" presStyleCnt="8"/>
      <dgm:spPr/>
    </dgm:pt>
    <dgm:pt modelId="{49F31359-21BD-4CA0-84BF-A2DC09C2666B}" type="pres">
      <dgm:prSet presAssocID="{A7917E70-3197-45BB-8B75-0952BF772665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104E3947-F789-42FE-9489-21D4C0323295}" type="pres">
      <dgm:prSet presAssocID="{BDB88DC8-5823-4603-A1DF-195254313B8B}" presName="childComposite" presStyleCnt="0">
        <dgm:presLayoutVars>
          <dgm:chMax val="0"/>
          <dgm:chPref val="0"/>
        </dgm:presLayoutVars>
      </dgm:prSet>
      <dgm:spPr/>
    </dgm:pt>
    <dgm:pt modelId="{C132BF60-16E0-4CA7-BB83-E91679F50B02}" type="pres">
      <dgm:prSet presAssocID="{BDB88DC8-5823-4603-A1DF-195254313B8B}" presName="ChildAccent" presStyleLbl="solidFgAcc1" presStyleIdx="7" presStyleCnt="8"/>
      <dgm:spPr/>
    </dgm:pt>
    <dgm:pt modelId="{E883C8F5-9CD1-4381-94A1-2DF1E717B165}" type="pres">
      <dgm:prSet presAssocID="{BDB88DC8-5823-4603-A1DF-195254313B8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E4A2BE0E-0F38-4E6E-AAEB-A1B0FEC17F11}" srcId="{71B1C28A-E250-4E88-9AC9-710825A41745}" destId="{35766109-841F-4DE3-9A63-D5BC2D23122E}" srcOrd="1" destOrd="0" parTransId="{35C37798-43DB-42D4-9CC7-B0FF293BE8C2}" sibTransId="{6B7507A0-285B-4FA3-9A83-06FF6455A1E0}"/>
    <dgm:cxn modelId="{BA103321-CED0-45EC-BAA5-079A2784C1FC}" srcId="{C1E70C28-2B61-408F-8167-38EB6E8DE80C}" destId="{5E3C1D69-00AA-4567-8904-8B28784A427C}" srcOrd="0" destOrd="0" parTransId="{AF3886DC-8CFF-4273-B8B1-5D169A2259C1}" sibTransId="{698EF26A-87CA-49C4-8E75-CC0B50528927}"/>
    <dgm:cxn modelId="{B06A122A-B135-409A-8942-77D9ED5E66C0}" srcId="{71B1C28A-E250-4E88-9AC9-710825A41745}" destId="{D8CAB855-3798-495C-B0A2-32A68882FA8E}" srcOrd="0" destOrd="0" parTransId="{9639CF2D-338B-4A55-8D6B-5C623A6F4F2B}" sibTransId="{DD00D5BC-4775-49F2-902C-66264A208D84}"/>
    <dgm:cxn modelId="{5BEAF22D-1628-45A1-8A93-58C521915BB8}" type="presOf" srcId="{503313C6-6F4C-479A-9C83-7281F2B88970}" destId="{AB071149-1E23-4514-AC0C-2FF1D5C0C74C}" srcOrd="0" destOrd="0" presId="urn:microsoft.com/office/officeart/2008/layout/SquareAccentList"/>
    <dgm:cxn modelId="{0C394E63-CCE3-44AA-BB04-1C1D86AABBD4}" srcId="{71B1C28A-E250-4E88-9AC9-710825A41745}" destId="{BDB88DC8-5823-4603-A1DF-195254313B8B}" srcOrd="3" destOrd="0" parTransId="{D6662E01-BC64-4B60-918E-5DC3A261EB97}" sibTransId="{698EC795-A918-4A9C-9CB5-003E45EFAA24}"/>
    <dgm:cxn modelId="{BF889A64-C27C-4CD1-A487-D90AB4372CD0}" type="presOf" srcId="{35766109-841F-4DE3-9A63-D5BC2D23122E}" destId="{38AA2C64-9A8D-4DE7-BF72-A159F5946B91}" srcOrd="0" destOrd="0" presId="urn:microsoft.com/office/officeart/2008/layout/SquareAccentList"/>
    <dgm:cxn modelId="{5E9F876A-51D2-4B9F-BED5-71B38F185E46}" type="presOf" srcId="{A7917E70-3197-45BB-8B75-0952BF772665}" destId="{49F31359-21BD-4CA0-84BF-A2DC09C2666B}" srcOrd="0" destOrd="0" presId="urn:microsoft.com/office/officeart/2008/layout/SquareAccentList"/>
    <dgm:cxn modelId="{5D5D005A-6936-43D9-80D0-CE8945D307F9}" type="presOf" srcId="{C1E70C28-2B61-408F-8167-38EB6E8DE80C}" destId="{C85A1E5A-B14D-462D-9E74-433EE2963E7A}" srcOrd="0" destOrd="0" presId="urn:microsoft.com/office/officeart/2008/layout/SquareAccentList"/>
    <dgm:cxn modelId="{5AE1C38C-8EF1-4F1E-932A-7539F3E515F9}" type="presOf" srcId="{71B1C28A-E250-4E88-9AC9-710825A41745}" destId="{7AF798BA-0164-42AF-B59C-0E7D85B7146E}" srcOrd="0" destOrd="0" presId="urn:microsoft.com/office/officeart/2008/layout/SquareAccentList"/>
    <dgm:cxn modelId="{81FF009D-78F5-4A51-964D-581FA0464A49}" srcId="{5E3C1D69-00AA-4567-8904-8B28784A427C}" destId="{07ACA0BD-2BC9-47FD-8FB4-A4B0D9870128}" srcOrd="0" destOrd="0" parTransId="{B4E1F203-541A-42DF-840F-D0696308BA6A}" sibTransId="{C5216CC5-71DB-486B-98D4-996464DC1222}"/>
    <dgm:cxn modelId="{4AB921A4-C386-4FD7-B7E2-EF6B38F1CBC2}" srcId="{71B1C28A-E250-4E88-9AC9-710825A41745}" destId="{A7917E70-3197-45BB-8B75-0952BF772665}" srcOrd="2" destOrd="0" parTransId="{A33D2CC1-36B4-44E2-A204-3A5C4117D8C0}" sibTransId="{38C2DA28-99DC-42FD-AEF0-745E876B6E5C}"/>
    <dgm:cxn modelId="{F25898A4-AA15-434D-B479-8A2408252298}" srcId="{C1E70C28-2B61-408F-8167-38EB6E8DE80C}" destId="{71B1C28A-E250-4E88-9AC9-710825A41745}" srcOrd="1" destOrd="0" parTransId="{4D147731-C11C-4DFD-A5CC-74BFEA66B0B2}" sibTransId="{8AB94B5D-FD3A-426A-9563-96C19E07838D}"/>
    <dgm:cxn modelId="{1D1361B0-6BBA-458B-AF48-183A7D37C858}" srcId="{5E3C1D69-00AA-4567-8904-8B28784A427C}" destId="{C50C931A-1699-4F15-AECF-9A946D3A9858}" srcOrd="3" destOrd="0" parTransId="{EFA05F03-0720-45A8-BF51-2C9F6F131693}" sibTransId="{26A7523E-7754-427C-934F-C257450FADA6}"/>
    <dgm:cxn modelId="{FB9A9DB5-5B07-4D7F-B9D7-4C69220DF443}" srcId="{5E3C1D69-00AA-4567-8904-8B28784A427C}" destId="{503313C6-6F4C-479A-9C83-7281F2B88970}" srcOrd="1" destOrd="0" parTransId="{3EF02E40-FEA3-452B-A236-6642367817F7}" sibTransId="{CAAAED7C-BE32-46F7-ACCA-AC9F3393C650}"/>
    <dgm:cxn modelId="{B4F14ECF-387A-482E-8086-F8BF11F5A903}" srcId="{5E3C1D69-00AA-4567-8904-8B28784A427C}" destId="{B3B2A921-CE7D-4FFD-B7DB-D975BB939DB4}" srcOrd="2" destOrd="0" parTransId="{20ACA516-BA49-475F-BD2A-8F0F1B457114}" sibTransId="{DF4CA480-D3FB-45ED-87B9-9E0CC64D366E}"/>
    <dgm:cxn modelId="{6E3E44D3-C3BD-4749-9C77-30823A14A58F}" type="presOf" srcId="{07ACA0BD-2BC9-47FD-8FB4-A4B0D9870128}" destId="{4033F09A-149F-4020-9A90-76D6D904338F}" srcOrd="0" destOrd="0" presId="urn:microsoft.com/office/officeart/2008/layout/SquareAccentList"/>
    <dgm:cxn modelId="{75A85DD8-B46E-45C8-BF4D-687C6B1D73B8}" type="presOf" srcId="{D8CAB855-3798-495C-B0A2-32A68882FA8E}" destId="{8ADDA888-5792-46D2-83C3-7F9A5912ADC5}" srcOrd="0" destOrd="0" presId="urn:microsoft.com/office/officeart/2008/layout/SquareAccentList"/>
    <dgm:cxn modelId="{08BF77DB-6B04-4D7C-B78F-2B2BC4964051}" type="presOf" srcId="{BDB88DC8-5823-4603-A1DF-195254313B8B}" destId="{E883C8F5-9CD1-4381-94A1-2DF1E717B165}" srcOrd="0" destOrd="0" presId="urn:microsoft.com/office/officeart/2008/layout/SquareAccentList"/>
    <dgm:cxn modelId="{CF467EE3-6197-4FEB-B01D-D0AE3D0AFE3D}" type="presOf" srcId="{B3B2A921-CE7D-4FFD-B7DB-D975BB939DB4}" destId="{1024B540-3ECE-4275-9FE0-FFCA4F856A73}" srcOrd="0" destOrd="0" presId="urn:microsoft.com/office/officeart/2008/layout/SquareAccentList"/>
    <dgm:cxn modelId="{533814E9-7AD5-4507-BF61-4A30E6E78CAF}" type="presOf" srcId="{5E3C1D69-00AA-4567-8904-8B28784A427C}" destId="{4827E080-5DE0-4F08-BF34-10E7378EC249}" srcOrd="0" destOrd="0" presId="urn:microsoft.com/office/officeart/2008/layout/SquareAccentList"/>
    <dgm:cxn modelId="{6D4DB2FC-40F2-4222-B448-17EC2886FD59}" type="presOf" srcId="{C50C931A-1699-4F15-AECF-9A946D3A9858}" destId="{7D9B736B-CF56-4C1D-A1B2-5ECA314FF0C3}" srcOrd="0" destOrd="0" presId="urn:microsoft.com/office/officeart/2008/layout/SquareAccentList"/>
    <dgm:cxn modelId="{FF04D94D-FDDE-4F1E-BA34-A08C1AC26A93}" type="presParOf" srcId="{C85A1E5A-B14D-462D-9E74-433EE2963E7A}" destId="{2BF7EBCE-C0A2-4CB0-B0E2-1544C701710F}" srcOrd="0" destOrd="0" presId="urn:microsoft.com/office/officeart/2008/layout/SquareAccentList"/>
    <dgm:cxn modelId="{769F15FF-7DC5-4875-AB88-8985B35FF962}" type="presParOf" srcId="{2BF7EBCE-C0A2-4CB0-B0E2-1544C701710F}" destId="{6D3B2ADA-4B8B-4EAA-B44A-A625F9B6A487}" srcOrd="0" destOrd="0" presId="urn:microsoft.com/office/officeart/2008/layout/SquareAccentList"/>
    <dgm:cxn modelId="{89786EF0-55F1-44F3-94BB-9037107752E3}" type="presParOf" srcId="{6D3B2ADA-4B8B-4EAA-B44A-A625F9B6A487}" destId="{FAB7BDE2-C640-487C-BDE7-ACF282655AF6}" srcOrd="0" destOrd="0" presId="urn:microsoft.com/office/officeart/2008/layout/SquareAccentList"/>
    <dgm:cxn modelId="{7C7972D1-A9AC-47E8-ADAF-74F1A2611EAB}" type="presParOf" srcId="{6D3B2ADA-4B8B-4EAA-B44A-A625F9B6A487}" destId="{B34F456E-2D34-431D-A79D-9D8C4A5DC2C9}" srcOrd="1" destOrd="0" presId="urn:microsoft.com/office/officeart/2008/layout/SquareAccentList"/>
    <dgm:cxn modelId="{02C9EFDA-A579-421C-A793-64A6B8312A18}" type="presParOf" srcId="{6D3B2ADA-4B8B-4EAA-B44A-A625F9B6A487}" destId="{4827E080-5DE0-4F08-BF34-10E7378EC249}" srcOrd="2" destOrd="0" presId="urn:microsoft.com/office/officeart/2008/layout/SquareAccentList"/>
    <dgm:cxn modelId="{DA9A4E89-7F73-4119-94CC-97138587607A}" type="presParOf" srcId="{2BF7EBCE-C0A2-4CB0-B0E2-1544C701710F}" destId="{BEBA2AE1-F387-4531-9F80-DB823D4D7D02}" srcOrd="1" destOrd="0" presId="urn:microsoft.com/office/officeart/2008/layout/SquareAccentList"/>
    <dgm:cxn modelId="{3F1D0482-1AD7-4C05-B4B0-ECC0071E5077}" type="presParOf" srcId="{BEBA2AE1-F387-4531-9F80-DB823D4D7D02}" destId="{D9F0B662-D628-49F1-BFFB-E3F62CA0B169}" srcOrd="0" destOrd="0" presId="urn:microsoft.com/office/officeart/2008/layout/SquareAccentList"/>
    <dgm:cxn modelId="{8A5E9E24-6BAD-481D-8F08-33860F027AFA}" type="presParOf" srcId="{D9F0B662-D628-49F1-BFFB-E3F62CA0B169}" destId="{5FAACC4B-13F1-441C-9C06-4950D233DBFC}" srcOrd="0" destOrd="0" presId="urn:microsoft.com/office/officeart/2008/layout/SquareAccentList"/>
    <dgm:cxn modelId="{0E48338E-00A6-4BAE-98E3-905ADFF4DAE1}" type="presParOf" srcId="{D9F0B662-D628-49F1-BFFB-E3F62CA0B169}" destId="{4033F09A-149F-4020-9A90-76D6D904338F}" srcOrd="1" destOrd="0" presId="urn:microsoft.com/office/officeart/2008/layout/SquareAccentList"/>
    <dgm:cxn modelId="{88CA4267-426B-4FCC-B6F6-9C8A52CFBEC5}" type="presParOf" srcId="{BEBA2AE1-F387-4531-9F80-DB823D4D7D02}" destId="{EBFC1098-B1F3-465A-AC92-CEEF59386D26}" srcOrd="1" destOrd="0" presId="urn:microsoft.com/office/officeart/2008/layout/SquareAccentList"/>
    <dgm:cxn modelId="{33591823-FCB0-45DE-81F4-3E07427C5890}" type="presParOf" srcId="{EBFC1098-B1F3-465A-AC92-CEEF59386D26}" destId="{EB20231B-BBB0-4E3B-8CF3-0770DE4D7CA9}" srcOrd="0" destOrd="0" presId="urn:microsoft.com/office/officeart/2008/layout/SquareAccentList"/>
    <dgm:cxn modelId="{D8E6D0E0-1DF2-4E0F-95F8-09A86BDA7790}" type="presParOf" srcId="{EBFC1098-B1F3-465A-AC92-CEEF59386D26}" destId="{AB071149-1E23-4514-AC0C-2FF1D5C0C74C}" srcOrd="1" destOrd="0" presId="urn:microsoft.com/office/officeart/2008/layout/SquareAccentList"/>
    <dgm:cxn modelId="{18CAD737-FB60-4DC0-A463-CADFADF711B8}" type="presParOf" srcId="{BEBA2AE1-F387-4531-9F80-DB823D4D7D02}" destId="{C3A2159D-2731-4BB3-98B4-A696532A6E9C}" srcOrd="2" destOrd="0" presId="urn:microsoft.com/office/officeart/2008/layout/SquareAccentList"/>
    <dgm:cxn modelId="{CC5E5044-4058-422C-8FBE-4A78CF574EFB}" type="presParOf" srcId="{C3A2159D-2731-4BB3-98B4-A696532A6E9C}" destId="{8BDE4268-4CAF-4B86-85D1-EAD4B321345D}" srcOrd="0" destOrd="0" presId="urn:microsoft.com/office/officeart/2008/layout/SquareAccentList"/>
    <dgm:cxn modelId="{5296E625-7E24-49E2-B4A0-BE0E58691113}" type="presParOf" srcId="{C3A2159D-2731-4BB3-98B4-A696532A6E9C}" destId="{1024B540-3ECE-4275-9FE0-FFCA4F856A73}" srcOrd="1" destOrd="0" presId="urn:microsoft.com/office/officeart/2008/layout/SquareAccentList"/>
    <dgm:cxn modelId="{5FABF369-C234-4AF3-BCB8-2BECAEED2CEA}" type="presParOf" srcId="{BEBA2AE1-F387-4531-9F80-DB823D4D7D02}" destId="{FA159452-0A2B-4D8C-A0D0-D0FE12250067}" srcOrd="3" destOrd="0" presId="urn:microsoft.com/office/officeart/2008/layout/SquareAccentList"/>
    <dgm:cxn modelId="{646E0F8A-3D22-4FAB-B90B-1EAE55BDAB97}" type="presParOf" srcId="{FA159452-0A2B-4D8C-A0D0-D0FE12250067}" destId="{14E742B2-0E2F-4FC1-B974-4B494F584576}" srcOrd="0" destOrd="0" presId="urn:microsoft.com/office/officeart/2008/layout/SquareAccentList"/>
    <dgm:cxn modelId="{3F5CE887-14A8-4B18-B41B-591C4111CB82}" type="presParOf" srcId="{FA159452-0A2B-4D8C-A0D0-D0FE12250067}" destId="{7D9B736B-CF56-4C1D-A1B2-5ECA314FF0C3}" srcOrd="1" destOrd="0" presId="urn:microsoft.com/office/officeart/2008/layout/SquareAccentList"/>
    <dgm:cxn modelId="{9D6558C0-6F86-4EBE-BA66-DCF56282F4F8}" type="presParOf" srcId="{C85A1E5A-B14D-462D-9E74-433EE2963E7A}" destId="{DFD9FAB4-5B20-4F83-AA5B-605FC578EC3B}" srcOrd="1" destOrd="0" presId="urn:microsoft.com/office/officeart/2008/layout/SquareAccentList"/>
    <dgm:cxn modelId="{24900C3A-8758-4EC3-B7EF-A46728EA6E2F}" type="presParOf" srcId="{DFD9FAB4-5B20-4F83-AA5B-605FC578EC3B}" destId="{40417674-C76D-4481-AA36-3AD24E4569BF}" srcOrd="0" destOrd="0" presId="urn:microsoft.com/office/officeart/2008/layout/SquareAccentList"/>
    <dgm:cxn modelId="{9DD74246-6F81-4AFE-8AD1-BF5AD7CC6543}" type="presParOf" srcId="{40417674-C76D-4481-AA36-3AD24E4569BF}" destId="{D9286439-2549-48CC-86EE-009B6417F3C5}" srcOrd="0" destOrd="0" presId="urn:microsoft.com/office/officeart/2008/layout/SquareAccentList"/>
    <dgm:cxn modelId="{6D0730F8-D36F-4568-806F-0FA50EEAEDA1}" type="presParOf" srcId="{40417674-C76D-4481-AA36-3AD24E4569BF}" destId="{6B633EB0-169E-4FCF-93FA-DA7AAE254773}" srcOrd="1" destOrd="0" presId="urn:microsoft.com/office/officeart/2008/layout/SquareAccentList"/>
    <dgm:cxn modelId="{0268A85B-A8D1-431F-B8EE-9C3BFCDDAB1F}" type="presParOf" srcId="{40417674-C76D-4481-AA36-3AD24E4569BF}" destId="{7AF798BA-0164-42AF-B59C-0E7D85B7146E}" srcOrd="2" destOrd="0" presId="urn:microsoft.com/office/officeart/2008/layout/SquareAccentList"/>
    <dgm:cxn modelId="{EAB08E32-E9A4-4E85-9EFA-29BEFF4B8A82}" type="presParOf" srcId="{DFD9FAB4-5B20-4F83-AA5B-605FC578EC3B}" destId="{26DDB886-75BB-4ED0-B016-2E8F0AE42EF5}" srcOrd="1" destOrd="0" presId="urn:microsoft.com/office/officeart/2008/layout/SquareAccentList"/>
    <dgm:cxn modelId="{85B194F9-F0D6-4C4D-81FB-17258AB4FB4A}" type="presParOf" srcId="{26DDB886-75BB-4ED0-B016-2E8F0AE42EF5}" destId="{F8B26A2F-971A-4DFE-8ECF-F6A643060E01}" srcOrd="0" destOrd="0" presId="urn:microsoft.com/office/officeart/2008/layout/SquareAccentList"/>
    <dgm:cxn modelId="{7FC48937-627A-4EC8-9ED9-4C0C2AD78064}" type="presParOf" srcId="{F8B26A2F-971A-4DFE-8ECF-F6A643060E01}" destId="{E209D22E-5FBC-4764-B259-3C94C692F037}" srcOrd="0" destOrd="0" presId="urn:microsoft.com/office/officeart/2008/layout/SquareAccentList"/>
    <dgm:cxn modelId="{2A4D3570-7679-4BAB-A613-FE09E5BD5BCF}" type="presParOf" srcId="{F8B26A2F-971A-4DFE-8ECF-F6A643060E01}" destId="{8ADDA888-5792-46D2-83C3-7F9A5912ADC5}" srcOrd="1" destOrd="0" presId="urn:microsoft.com/office/officeart/2008/layout/SquareAccentList"/>
    <dgm:cxn modelId="{4E39E09C-4357-40F7-9B6D-754B5D5AD2C7}" type="presParOf" srcId="{26DDB886-75BB-4ED0-B016-2E8F0AE42EF5}" destId="{45732F80-58C5-4576-9850-7CB86A357793}" srcOrd="1" destOrd="0" presId="urn:microsoft.com/office/officeart/2008/layout/SquareAccentList"/>
    <dgm:cxn modelId="{BCA698F1-00AD-46AE-80C2-630098AD7F6E}" type="presParOf" srcId="{45732F80-58C5-4576-9850-7CB86A357793}" destId="{92D50852-0E9D-41AD-BE38-6AC830AE4E8F}" srcOrd="0" destOrd="0" presId="urn:microsoft.com/office/officeart/2008/layout/SquareAccentList"/>
    <dgm:cxn modelId="{08AFF2D9-6C69-46AB-8E75-D344136A7895}" type="presParOf" srcId="{45732F80-58C5-4576-9850-7CB86A357793}" destId="{38AA2C64-9A8D-4DE7-BF72-A159F5946B91}" srcOrd="1" destOrd="0" presId="urn:microsoft.com/office/officeart/2008/layout/SquareAccentList"/>
    <dgm:cxn modelId="{0F21EF2A-5E99-41FD-A83F-943506000802}" type="presParOf" srcId="{26DDB886-75BB-4ED0-B016-2E8F0AE42EF5}" destId="{EA9187BC-4067-4159-8DB8-3F7A8334800A}" srcOrd="2" destOrd="0" presId="urn:microsoft.com/office/officeart/2008/layout/SquareAccentList"/>
    <dgm:cxn modelId="{844BBC55-D10A-4E25-AEBC-241C97992025}" type="presParOf" srcId="{EA9187BC-4067-4159-8DB8-3F7A8334800A}" destId="{36061B0F-E124-4A1F-88BC-219D5CE73BE2}" srcOrd="0" destOrd="0" presId="urn:microsoft.com/office/officeart/2008/layout/SquareAccentList"/>
    <dgm:cxn modelId="{48901B2C-7C51-4C4C-B2B8-B03B87869D26}" type="presParOf" srcId="{EA9187BC-4067-4159-8DB8-3F7A8334800A}" destId="{49F31359-21BD-4CA0-84BF-A2DC09C2666B}" srcOrd="1" destOrd="0" presId="urn:microsoft.com/office/officeart/2008/layout/SquareAccentList"/>
    <dgm:cxn modelId="{7BD528E5-03FE-4223-AE9D-0A773EED2A49}" type="presParOf" srcId="{26DDB886-75BB-4ED0-B016-2E8F0AE42EF5}" destId="{104E3947-F789-42FE-9489-21D4C0323295}" srcOrd="3" destOrd="0" presId="urn:microsoft.com/office/officeart/2008/layout/SquareAccentList"/>
    <dgm:cxn modelId="{DC26DD7F-6E36-4F93-AA15-2F336E26BB9C}" type="presParOf" srcId="{104E3947-F789-42FE-9489-21D4C0323295}" destId="{C132BF60-16E0-4CA7-BB83-E91679F50B02}" srcOrd="0" destOrd="0" presId="urn:microsoft.com/office/officeart/2008/layout/SquareAccentList"/>
    <dgm:cxn modelId="{09E16D11-69D5-420A-AEC5-1CE3F4F4696A}" type="presParOf" srcId="{104E3947-F789-42FE-9489-21D4C0323295}" destId="{E883C8F5-9CD1-4381-94A1-2DF1E717B1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A8D22-9547-4CB4-9194-D270C34BC55D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FA8311-17F2-490E-B2EF-03C1E364188F}" type="pres">
      <dgm:prSet presAssocID="{464A8D22-9547-4CB4-9194-D270C34BC55D}" presName="Name0" presStyleCnt="0">
        <dgm:presLayoutVars>
          <dgm:dir/>
          <dgm:resizeHandles/>
        </dgm:presLayoutVars>
      </dgm:prSet>
      <dgm:spPr/>
    </dgm:pt>
  </dgm:ptLst>
  <dgm:cxnLst>
    <dgm:cxn modelId="{D1C1C494-1FBD-4172-958E-4DA5B486C6B1}" type="presOf" srcId="{464A8D22-9547-4CB4-9194-D270C34BC55D}" destId="{EFFA8311-17F2-490E-B2EF-03C1E364188F}" srcOrd="0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68D9A-5BD0-4BAA-BDD3-973FBDD3423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1ABA73-28B4-495A-9001-D8793AE55130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A category or feed name to which records are published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4E55F20-DD35-48D1-B988-BA2BAB65FFA8}" type="parTrans" cxnId="{8C8F075C-957F-4CB7-A859-9A3083A0E15E}">
      <dgm:prSet/>
      <dgm:spPr/>
      <dgm:t>
        <a:bodyPr/>
        <a:lstStyle/>
        <a:p>
          <a:endParaRPr lang="en-IN"/>
        </a:p>
      </dgm:t>
    </dgm:pt>
    <dgm:pt modelId="{0BF877C4-2307-4FCD-9F0D-600E61D9FE4E}" type="sibTrans" cxnId="{8C8F075C-957F-4CB7-A859-9A3083A0E1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C980DBE4-0ABA-4DBE-B136-B817EB38F4E0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Topics may have many partitions, so it can handle an arbitrary amount of data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6ED5B32-0A1B-4A79-AAD4-99DECA0C85D3}" type="parTrans" cxnId="{C375E428-5371-4D1D-9F53-B50A71812663}">
      <dgm:prSet/>
      <dgm:spPr/>
      <dgm:t>
        <a:bodyPr/>
        <a:lstStyle/>
        <a:p>
          <a:endParaRPr lang="en-IN"/>
        </a:p>
      </dgm:t>
    </dgm:pt>
    <dgm:pt modelId="{0A7C01F1-8A3A-4E21-8BF3-6AE2E3937669}" type="sibTrans" cxnId="{C375E428-5371-4D1D-9F53-B50A71812663}">
      <dgm:prSet/>
      <dgm:spPr/>
      <dgm:t>
        <a:bodyPr/>
        <a:lstStyle/>
        <a:p>
          <a:endParaRPr lang="en-IN"/>
        </a:p>
      </dgm:t>
    </dgm:pt>
    <dgm:pt modelId="{635A5C5D-34D2-41DD-9E3F-5E5CE768C19F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Each partitioned message has a unique sequence id called as “offset”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FC45C6A-DE02-43FE-ABA6-1986F6770487}" type="parTrans" cxnId="{F9CE1BDE-275D-4DC5-B7EB-3DF712949816}">
      <dgm:prSet/>
      <dgm:spPr/>
      <dgm:t>
        <a:bodyPr/>
        <a:lstStyle/>
        <a:p>
          <a:endParaRPr lang="en-IN"/>
        </a:p>
      </dgm:t>
    </dgm:pt>
    <dgm:pt modelId="{A4BA92DB-32C8-43C9-9327-1247D6A8E5D0}" type="sibTrans" cxnId="{F9CE1BDE-275D-4DC5-B7EB-3DF712949816}">
      <dgm:prSet/>
      <dgm:spPr/>
      <dgm:t>
        <a:bodyPr/>
        <a:lstStyle/>
        <a:p>
          <a:endParaRPr lang="en-IN"/>
        </a:p>
      </dgm:t>
    </dgm:pt>
    <dgm:pt modelId="{4D3582AC-646A-4CC0-BBE5-7AA4A55DCE8C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Publish data to the topics. Producers send data to brokers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ADFB9BD-6F4A-49A4-B6A6-7B3AECABE7D8}" type="parTrans" cxnId="{3C538EE8-C0A7-4B79-90A7-28024CAF43DE}">
      <dgm:prSet/>
      <dgm:spPr/>
      <dgm:t>
        <a:bodyPr/>
        <a:lstStyle/>
        <a:p>
          <a:endParaRPr lang="en-IN"/>
        </a:p>
      </dgm:t>
    </dgm:pt>
    <dgm:pt modelId="{504A0E0B-2ADE-4BCA-8477-20CDE4EAA790}" type="sibTrans" cxnId="{3C538EE8-C0A7-4B79-90A7-28024CAF43DE}">
      <dgm:prSet/>
      <dgm:spPr/>
      <dgm:t>
        <a:bodyPr/>
        <a:lstStyle/>
        <a:p>
          <a:endParaRPr lang="en-IN"/>
        </a:p>
      </dgm:t>
    </dgm:pt>
    <dgm:pt modelId="{49703E09-BC0D-44DC-986A-5C35A440B997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b="0" dirty="0">
              <a:solidFill>
                <a:schemeClr val="tx1">
                  <a:lumMod val="95000"/>
                  <a:lumOff val="5000"/>
                </a:schemeClr>
              </a:solidFill>
            </a:rPr>
            <a:t>Responsible for maintaining the published data. Appends  data published by the producer to a partition</a:t>
          </a:r>
          <a:endParaRPr lang="en-IN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A6B7A05-DA65-4042-B782-F0F41FF40A3A}" type="parTrans" cxnId="{3A349CB7-AC0D-440B-8051-28C3A81909FE}">
      <dgm:prSet/>
      <dgm:spPr/>
      <dgm:t>
        <a:bodyPr/>
        <a:lstStyle/>
        <a:p>
          <a:endParaRPr lang="en-IN"/>
        </a:p>
      </dgm:t>
    </dgm:pt>
    <dgm:pt modelId="{1C29B746-D91D-4212-B593-F943E0155971}" type="sibTrans" cxnId="{3A349CB7-AC0D-440B-8051-28C3A81909FE}">
      <dgm:prSet/>
      <dgm:spPr/>
      <dgm:t>
        <a:bodyPr/>
        <a:lstStyle/>
        <a:p>
          <a:endParaRPr lang="en-IN"/>
        </a:p>
      </dgm:t>
    </dgm:pt>
    <dgm:pt modelId="{151B9B86-50F1-4213-A111-0DF82FAB5C40}">
      <dgm:prSet phldrT="[Text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Read data from brokers. Consumers subscribes to one/more topics and consume published messages by pulling data from the brokers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8F5AB04-F6F0-471C-8747-A52811FD16BC}" type="parTrans" cxnId="{7E3BFEFB-ADE3-4460-A0AD-DEA174E0313F}">
      <dgm:prSet/>
      <dgm:spPr/>
      <dgm:t>
        <a:bodyPr/>
        <a:lstStyle/>
        <a:p>
          <a:endParaRPr lang="en-IN"/>
        </a:p>
      </dgm:t>
    </dgm:pt>
    <dgm:pt modelId="{C15F246C-8BDF-45EE-8E09-5D678E5626F9}" type="sibTrans" cxnId="{7E3BFEFB-ADE3-4460-A0AD-DEA174E0313F}">
      <dgm:prSet/>
      <dgm:spPr/>
      <dgm:t>
        <a:bodyPr/>
        <a:lstStyle/>
        <a:p>
          <a:endParaRPr lang="en-IN"/>
        </a:p>
      </dgm:t>
    </dgm:pt>
    <dgm:pt modelId="{D0054A1D-B504-4018-92BA-8EFBB857CAB7}" type="pres">
      <dgm:prSet presAssocID="{EB468D9A-5BD0-4BAA-BDD3-973FBDD34232}" presName="Name0" presStyleCnt="0">
        <dgm:presLayoutVars>
          <dgm:chMax val="7"/>
          <dgm:chPref val="7"/>
          <dgm:dir/>
        </dgm:presLayoutVars>
      </dgm:prSet>
      <dgm:spPr/>
    </dgm:pt>
    <dgm:pt modelId="{1FFAA012-61A4-4392-BB7B-0AD50A5DAE43}" type="pres">
      <dgm:prSet presAssocID="{EB468D9A-5BD0-4BAA-BDD3-973FBDD34232}" presName="Name1" presStyleCnt="0"/>
      <dgm:spPr/>
    </dgm:pt>
    <dgm:pt modelId="{D1E2DDA1-B9F8-43F5-B6C1-476EF6B72C40}" type="pres">
      <dgm:prSet presAssocID="{EB468D9A-5BD0-4BAA-BDD3-973FBDD34232}" presName="cycle" presStyleCnt="0"/>
      <dgm:spPr/>
    </dgm:pt>
    <dgm:pt modelId="{B6FBC5EC-89DC-413F-A5A9-F0295D83F672}" type="pres">
      <dgm:prSet presAssocID="{EB468D9A-5BD0-4BAA-BDD3-973FBDD34232}" presName="srcNode" presStyleLbl="node1" presStyleIdx="0" presStyleCnt="6"/>
      <dgm:spPr/>
    </dgm:pt>
    <dgm:pt modelId="{315962C0-81B5-4E1C-BA1E-3B9B698D74E4}" type="pres">
      <dgm:prSet presAssocID="{EB468D9A-5BD0-4BAA-BDD3-973FBDD34232}" presName="conn" presStyleLbl="parChTrans1D2" presStyleIdx="0" presStyleCnt="1"/>
      <dgm:spPr/>
    </dgm:pt>
    <dgm:pt modelId="{EAAD42E5-3070-4F4E-A950-EC7DB5689014}" type="pres">
      <dgm:prSet presAssocID="{EB468D9A-5BD0-4BAA-BDD3-973FBDD34232}" presName="extraNode" presStyleLbl="node1" presStyleIdx="0" presStyleCnt="6"/>
      <dgm:spPr/>
    </dgm:pt>
    <dgm:pt modelId="{B8F3B9E9-40E9-455D-86EF-B9DF04C39B01}" type="pres">
      <dgm:prSet presAssocID="{EB468D9A-5BD0-4BAA-BDD3-973FBDD34232}" presName="dstNode" presStyleLbl="node1" presStyleIdx="0" presStyleCnt="6"/>
      <dgm:spPr/>
    </dgm:pt>
    <dgm:pt modelId="{6BC61D5F-9658-4498-BB2B-DB6B5DC6CC31}" type="pres">
      <dgm:prSet presAssocID="{1F1ABA73-28B4-495A-9001-D8793AE55130}" presName="text_1" presStyleLbl="node1" presStyleIdx="0" presStyleCnt="6">
        <dgm:presLayoutVars>
          <dgm:bulletEnabled val="1"/>
        </dgm:presLayoutVars>
      </dgm:prSet>
      <dgm:spPr/>
    </dgm:pt>
    <dgm:pt modelId="{038F0A25-97E4-4F7B-AB1A-CA0FFB6FA00C}" type="pres">
      <dgm:prSet presAssocID="{1F1ABA73-28B4-495A-9001-D8793AE55130}" presName="accent_1" presStyleCnt="0"/>
      <dgm:spPr/>
    </dgm:pt>
    <dgm:pt modelId="{3D392E32-E789-4B56-B07C-B63CFB460658}" type="pres">
      <dgm:prSet presAssocID="{1F1ABA73-28B4-495A-9001-D8793AE55130}" presName="accentRepeatNode" presStyleLbl="solidFgAcc1" presStyleIdx="0" presStyleCnt="6"/>
      <dgm:spPr>
        <a:ln>
          <a:solidFill>
            <a:schemeClr val="accent1">
              <a:lumMod val="75000"/>
            </a:schemeClr>
          </a:solidFill>
        </a:ln>
      </dgm:spPr>
    </dgm:pt>
    <dgm:pt modelId="{AEFAD700-960C-4454-BBA8-545BB860ACC8}" type="pres">
      <dgm:prSet presAssocID="{C980DBE4-0ABA-4DBE-B136-B817EB38F4E0}" presName="text_2" presStyleLbl="node1" presStyleIdx="1" presStyleCnt="6">
        <dgm:presLayoutVars>
          <dgm:bulletEnabled val="1"/>
        </dgm:presLayoutVars>
      </dgm:prSet>
      <dgm:spPr/>
    </dgm:pt>
    <dgm:pt modelId="{45CAD24B-2607-4093-A6A0-6959F955CBBB}" type="pres">
      <dgm:prSet presAssocID="{C980DBE4-0ABA-4DBE-B136-B817EB38F4E0}" presName="accent_2" presStyleCnt="0"/>
      <dgm:spPr/>
    </dgm:pt>
    <dgm:pt modelId="{26110C58-A44D-426E-B533-C3343A8DE426}" type="pres">
      <dgm:prSet presAssocID="{C980DBE4-0ABA-4DBE-B136-B817EB38F4E0}" presName="accentRepeatNode" presStyleLbl="solidFgAcc1" presStyleIdx="1" presStyleCnt="6"/>
      <dgm:spPr>
        <a:ln>
          <a:solidFill>
            <a:schemeClr val="accent1">
              <a:lumMod val="75000"/>
            </a:schemeClr>
          </a:solidFill>
        </a:ln>
      </dgm:spPr>
    </dgm:pt>
    <dgm:pt modelId="{DF3196C8-2B0B-4929-A421-B259C8AB6692}" type="pres">
      <dgm:prSet presAssocID="{635A5C5D-34D2-41DD-9E3F-5E5CE768C19F}" presName="text_3" presStyleLbl="node1" presStyleIdx="2" presStyleCnt="6">
        <dgm:presLayoutVars>
          <dgm:bulletEnabled val="1"/>
        </dgm:presLayoutVars>
      </dgm:prSet>
      <dgm:spPr/>
    </dgm:pt>
    <dgm:pt modelId="{408301AB-2EFC-4BA1-90AC-951C2AB75D9C}" type="pres">
      <dgm:prSet presAssocID="{635A5C5D-34D2-41DD-9E3F-5E5CE768C19F}" presName="accent_3" presStyleCnt="0"/>
      <dgm:spPr/>
    </dgm:pt>
    <dgm:pt modelId="{D256A907-4DB8-4064-8F88-3D9ACC8B67FD}" type="pres">
      <dgm:prSet presAssocID="{635A5C5D-34D2-41DD-9E3F-5E5CE768C19F}" presName="accentRepeatNode" presStyleLbl="solidFgAcc1" presStyleIdx="2" presStyleCnt="6"/>
      <dgm:spPr>
        <a:ln>
          <a:solidFill>
            <a:schemeClr val="accent1">
              <a:lumMod val="75000"/>
            </a:schemeClr>
          </a:solidFill>
        </a:ln>
      </dgm:spPr>
    </dgm:pt>
    <dgm:pt modelId="{26866CA6-2956-49A8-A19E-5A410C8EDA2D}" type="pres">
      <dgm:prSet presAssocID="{4D3582AC-646A-4CC0-BBE5-7AA4A55DCE8C}" presName="text_4" presStyleLbl="node1" presStyleIdx="3" presStyleCnt="6">
        <dgm:presLayoutVars>
          <dgm:bulletEnabled val="1"/>
        </dgm:presLayoutVars>
      </dgm:prSet>
      <dgm:spPr/>
    </dgm:pt>
    <dgm:pt modelId="{303F7652-EADC-4C25-95EB-37712C4E5BA5}" type="pres">
      <dgm:prSet presAssocID="{4D3582AC-646A-4CC0-BBE5-7AA4A55DCE8C}" presName="accent_4" presStyleCnt="0"/>
      <dgm:spPr/>
    </dgm:pt>
    <dgm:pt modelId="{008B0FBF-D7CB-4A5D-A3EA-5E6D7D788900}" type="pres">
      <dgm:prSet presAssocID="{4D3582AC-646A-4CC0-BBE5-7AA4A55DCE8C}" presName="accentRepeatNode" presStyleLbl="solidFgAcc1" presStyleIdx="3" presStyleCnt="6"/>
      <dgm:spPr>
        <a:ln>
          <a:solidFill>
            <a:schemeClr val="accent1">
              <a:lumMod val="75000"/>
            </a:schemeClr>
          </a:solidFill>
        </a:ln>
      </dgm:spPr>
    </dgm:pt>
    <dgm:pt modelId="{657EB697-BA17-4735-A65B-81D98847739E}" type="pres">
      <dgm:prSet presAssocID="{49703E09-BC0D-44DC-986A-5C35A440B997}" presName="text_5" presStyleLbl="node1" presStyleIdx="4" presStyleCnt="6">
        <dgm:presLayoutVars>
          <dgm:bulletEnabled val="1"/>
        </dgm:presLayoutVars>
      </dgm:prSet>
      <dgm:spPr/>
    </dgm:pt>
    <dgm:pt modelId="{D4C6F1BA-1BD2-45FC-A145-76DC88181F1C}" type="pres">
      <dgm:prSet presAssocID="{49703E09-BC0D-44DC-986A-5C35A440B997}" presName="accent_5" presStyleCnt="0"/>
      <dgm:spPr/>
    </dgm:pt>
    <dgm:pt modelId="{A6CE2ACA-6CBE-45E1-A089-314EA1A0E2EF}" type="pres">
      <dgm:prSet presAssocID="{49703E09-BC0D-44DC-986A-5C35A440B997}" presName="accentRepeatNode" presStyleLbl="solidFgAcc1" presStyleIdx="4" presStyleCnt="6"/>
      <dgm:spPr>
        <a:ln>
          <a:solidFill>
            <a:schemeClr val="accent1">
              <a:lumMod val="75000"/>
            </a:schemeClr>
          </a:solidFill>
        </a:ln>
      </dgm:spPr>
    </dgm:pt>
    <dgm:pt modelId="{FBBA86D4-D9C8-4029-B72D-61A8681692E7}" type="pres">
      <dgm:prSet presAssocID="{151B9B86-50F1-4213-A111-0DF82FAB5C40}" presName="text_6" presStyleLbl="node1" presStyleIdx="5" presStyleCnt="6">
        <dgm:presLayoutVars>
          <dgm:bulletEnabled val="1"/>
        </dgm:presLayoutVars>
      </dgm:prSet>
      <dgm:spPr/>
    </dgm:pt>
    <dgm:pt modelId="{E27BC0F1-7250-4349-821F-2C4C9694B500}" type="pres">
      <dgm:prSet presAssocID="{151B9B86-50F1-4213-A111-0DF82FAB5C40}" presName="accent_6" presStyleCnt="0"/>
      <dgm:spPr/>
    </dgm:pt>
    <dgm:pt modelId="{20B00E2B-04FA-4F18-9DEA-2F1C034DA37F}" type="pres">
      <dgm:prSet presAssocID="{151B9B86-50F1-4213-A111-0DF82FAB5C40}" presName="accentRepeatNode" presStyleLbl="solidFgAcc1" presStyleIdx="5" presStyleCnt="6"/>
      <dgm:spPr>
        <a:ln>
          <a:solidFill>
            <a:schemeClr val="accent1">
              <a:lumMod val="75000"/>
            </a:schemeClr>
          </a:solidFill>
        </a:ln>
      </dgm:spPr>
    </dgm:pt>
  </dgm:ptLst>
  <dgm:cxnLst>
    <dgm:cxn modelId="{9F2AD008-A884-4989-B294-AF8CEE19851A}" type="presOf" srcId="{1F1ABA73-28B4-495A-9001-D8793AE55130}" destId="{6BC61D5F-9658-4498-BB2B-DB6B5DC6CC31}" srcOrd="0" destOrd="0" presId="urn:microsoft.com/office/officeart/2008/layout/VerticalCurvedList"/>
    <dgm:cxn modelId="{C375E428-5371-4D1D-9F53-B50A71812663}" srcId="{EB468D9A-5BD0-4BAA-BDD3-973FBDD34232}" destId="{C980DBE4-0ABA-4DBE-B136-B817EB38F4E0}" srcOrd="1" destOrd="0" parTransId="{46ED5B32-0A1B-4A79-AAD4-99DECA0C85D3}" sibTransId="{0A7C01F1-8A3A-4E21-8BF3-6AE2E3937669}"/>
    <dgm:cxn modelId="{8C8F075C-957F-4CB7-A859-9A3083A0E15E}" srcId="{EB468D9A-5BD0-4BAA-BDD3-973FBDD34232}" destId="{1F1ABA73-28B4-495A-9001-D8793AE55130}" srcOrd="0" destOrd="0" parTransId="{F4E55F20-DD35-48D1-B988-BA2BAB65FFA8}" sibTransId="{0BF877C4-2307-4FCD-9F0D-600E61D9FE4E}"/>
    <dgm:cxn modelId="{06A17F67-6505-432D-B959-702549208F1A}" type="presOf" srcId="{C980DBE4-0ABA-4DBE-B136-B817EB38F4E0}" destId="{AEFAD700-960C-4454-BBA8-545BB860ACC8}" srcOrd="0" destOrd="0" presId="urn:microsoft.com/office/officeart/2008/layout/VerticalCurvedList"/>
    <dgm:cxn modelId="{0AD8E575-B62E-4E3D-8B9B-8D10C78AA9C5}" type="presOf" srcId="{0BF877C4-2307-4FCD-9F0D-600E61D9FE4E}" destId="{315962C0-81B5-4E1C-BA1E-3B9B698D74E4}" srcOrd="0" destOrd="0" presId="urn:microsoft.com/office/officeart/2008/layout/VerticalCurvedList"/>
    <dgm:cxn modelId="{72CED886-9F55-48FA-A62C-607F50D9F9F2}" type="presOf" srcId="{49703E09-BC0D-44DC-986A-5C35A440B997}" destId="{657EB697-BA17-4735-A65B-81D98847739E}" srcOrd="0" destOrd="0" presId="urn:microsoft.com/office/officeart/2008/layout/VerticalCurvedList"/>
    <dgm:cxn modelId="{032BF2A3-B994-48E9-896B-C0B15E106219}" type="presOf" srcId="{151B9B86-50F1-4213-A111-0DF82FAB5C40}" destId="{FBBA86D4-D9C8-4029-B72D-61A8681692E7}" srcOrd="0" destOrd="0" presId="urn:microsoft.com/office/officeart/2008/layout/VerticalCurvedList"/>
    <dgm:cxn modelId="{67F7DAAC-697B-4FF7-93AD-B495FD59A8A5}" type="presOf" srcId="{EB468D9A-5BD0-4BAA-BDD3-973FBDD34232}" destId="{D0054A1D-B504-4018-92BA-8EFBB857CAB7}" srcOrd="0" destOrd="0" presId="urn:microsoft.com/office/officeart/2008/layout/VerticalCurvedList"/>
    <dgm:cxn modelId="{3A349CB7-AC0D-440B-8051-28C3A81909FE}" srcId="{EB468D9A-5BD0-4BAA-BDD3-973FBDD34232}" destId="{49703E09-BC0D-44DC-986A-5C35A440B997}" srcOrd="4" destOrd="0" parTransId="{3A6B7A05-DA65-4042-B782-F0F41FF40A3A}" sibTransId="{1C29B746-D91D-4212-B593-F943E0155971}"/>
    <dgm:cxn modelId="{6006DEBE-B04C-428B-9234-37EFF6B1AB61}" type="presOf" srcId="{4D3582AC-646A-4CC0-BBE5-7AA4A55DCE8C}" destId="{26866CA6-2956-49A8-A19E-5A410C8EDA2D}" srcOrd="0" destOrd="0" presId="urn:microsoft.com/office/officeart/2008/layout/VerticalCurvedList"/>
    <dgm:cxn modelId="{F9CE1BDE-275D-4DC5-B7EB-3DF712949816}" srcId="{EB468D9A-5BD0-4BAA-BDD3-973FBDD34232}" destId="{635A5C5D-34D2-41DD-9E3F-5E5CE768C19F}" srcOrd="2" destOrd="0" parTransId="{BFC45C6A-DE02-43FE-ABA6-1986F6770487}" sibTransId="{A4BA92DB-32C8-43C9-9327-1247D6A8E5D0}"/>
    <dgm:cxn modelId="{3C538EE8-C0A7-4B79-90A7-28024CAF43DE}" srcId="{EB468D9A-5BD0-4BAA-BDD3-973FBDD34232}" destId="{4D3582AC-646A-4CC0-BBE5-7AA4A55DCE8C}" srcOrd="3" destOrd="0" parTransId="{CADFB9BD-6F4A-49A4-B6A6-7B3AECABE7D8}" sibTransId="{504A0E0B-2ADE-4BCA-8477-20CDE4EAA790}"/>
    <dgm:cxn modelId="{CD66EAE9-3811-4C27-9039-77DCB93ED894}" type="presOf" srcId="{635A5C5D-34D2-41DD-9E3F-5E5CE768C19F}" destId="{DF3196C8-2B0B-4929-A421-B259C8AB6692}" srcOrd="0" destOrd="0" presId="urn:microsoft.com/office/officeart/2008/layout/VerticalCurvedList"/>
    <dgm:cxn modelId="{7E3BFEFB-ADE3-4460-A0AD-DEA174E0313F}" srcId="{EB468D9A-5BD0-4BAA-BDD3-973FBDD34232}" destId="{151B9B86-50F1-4213-A111-0DF82FAB5C40}" srcOrd="5" destOrd="0" parTransId="{68F5AB04-F6F0-471C-8747-A52811FD16BC}" sibTransId="{C15F246C-8BDF-45EE-8E09-5D678E5626F9}"/>
    <dgm:cxn modelId="{8A4B447B-2F52-46CD-A782-FD75D395D04A}" type="presParOf" srcId="{D0054A1D-B504-4018-92BA-8EFBB857CAB7}" destId="{1FFAA012-61A4-4392-BB7B-0AD50A5DAE43}" srcOrd="0" destOrd="0" presId="urn:microsoft.com/office/officeart/2008/layout/VerticalCurvedList"/>
    <dgm:cxn modelId="{750C73F3-8C58-4F45-AE0A-3BFAD8FCA807}" type="presParOf" srcId="{1FFAA012-61A4-4392-BB7B-0AD50A5DAE43}" destId="{D1E2DDA1-B9F8-43F5-B6C1-476EF6B72C40}" srcOrd="0" destOrd="0" presId="urn:microsoft.com/office/officeart/2008/layout/VerticalCurvedList"/>
    <dgm:cxn modelId="{366100A5-5445-4676-9AA4-BD0F3DCD1A9C}" type="presParOf" srcId="{D1E2DDA1-B9F8-43F5-B6C1-476EF6B72C40}" destId="{B6FBC5EC-89DC-413F-A5A9-F0295D83F672}" srcOrd="0" destOrd="0" presId="urn:microsoft.com/office/officeart/2008/layout/VerticalCurvedList"/>
    <dgm:cxn modelId="{0E429BE8-1CA5-4D5F-A3FD-943E4FE1C799}" type="presParOf" srcId="{D1E2DDA1-B9F8-43F5-B6C1-476EF6B72C40}" destId="{315962C0-81B5-4E1C-BA1E-3B9B698D74E4}" srcOrd="1" destOrd="0" presId="urn:microsoft.com/office/officeart/2008/layout/VerticalCurvedList"/>
    <dgm:cxn modelId="{75741F89-3376-4B7F-86D1-BD84F204866E}" type="presParOf" srcId="{D1E2DDA1-B9F8-43F5-B6C1-476EF6B72C40}" destId="{EAAD42E5-3070-4F4E-A950-EC7DB5689014}" srcOrd="2" destOrd="0" presId="urn:microsoft.com/office/officeart/2008/layout/VerticalCurvedList"/>
    <dgm:cxn modelId="{4FBA4AA3-9535-4086-813D-61E625308FDE}" type="presParOf" srcId="{D1E2DDA1-B9F8-43F5-B6C1-476EF6B72C40}" destId="{B8F3B9E9-40E9-455D-86EF-B9DF04C39B01}" srcOrd="3" destOrd="0" presId="urn:microsoft.com/office/officeart/2008/layout/VerticalCurvedList"/>
    <dgm:cxn modelId="{431DD2A3-CFAC-49E1-BAB2-BCA05FE96009}" type="presParOf" srcId="{1FFAA012-61A4-4392-BB7B-0AD50A5DAE43}" destId="{6BC61D5F-9658-4498-BB2B-DB6B5DC6CC31}" srcOrd="1" destOrd="0" presId="urn:microsoft.com/office/officeart/2008/layout/VerticalCurvedList"/>
    <dgm:cxn modelId="{C25A2458-F5DA-430B-BC7A-00A795AB1DD8}" type="presParOf" srcId="{1FFAA012-61A4-4392-BB7B-0AD50A5DAE43}" destId="{038F0A25-97E4-4F7B-AB1A-CA0FFB6FA00C}" srcOrd="2" destOrd="0" presId="urn:microsoft.com/office/officeart/2008/layout/VerticalCurvedList"/>
    <dgm:cxn modelId="{2E7758C8-7465-4B04-9135-9D3718DD7B8F}" type="presParOf" srcId="{038F0A25-97E4-4F7B-AB1A-CA0FFB6FA00C}" destId="{3D392E32-E789-4B56-B07C-B63CFB460658}" srcOrd="0" destOrd="0" presId="urn:microsoft.com/office/officeart/2008/layout/VerticalCurvedList"/>
    <dgm:cxn modelId="{2CB2F4EE-11FC-45D9-A4D6-043213A45991}" type="presParOf" srcId="{1FFAA012-61A4-4392-BB7B-0AD50A5DAE43}" destId="{AEFAD700-960C-4454-BBA8-545BB860ACC8}" srcOrd="3" destOrd="0" presId="urn:microsoft.com/office/officeart/2008/layout/VerticalCurvedList"/>
    <dgm:cxn modelId="{5819049C-07A6-41B2-A04D-AC0B9B75BE36}" type="presParOf" srcId="{1FFAA012-61A4-4392-BB7B-0AD50A5DAE43}" destId="{45CAD24B-2607-4093-A6A0-6959F955CBBB}" srcOrd="4" destOrd="0" presId="urn:microsoft.com/office/officeart/2008/layout/VerticalCurvedList"/>
    <dgm:cxn modelId="{1B517D46-30D1-420D-8B88-EFCD253925BD}" type="presParOf" srcId="{45CAD24B-2607-4093-A6A0-6959F955CBBB}" destId="{26110C58-A44D-426E-B533-C3343A8DE426}" srcOrd="0" destOrd="0" presId="urn:microsoft.com/office/officeart/2008/layout/VerticalCurvedList"/>
    <dgm:cxn modelId="{8C1A3336-41A3-4A76-862B-DFDF666DBBD0}" type="presParOf" srcId="{1FFAA012-61A4-4392-BB7B-0AD50A5DAE43}" destId="{DF3196C8-2B0B-4929-A421-B259C8AB6692}" srcOrd="5" destOrd="0" presId="urn:microsoft.com/office/officeart/2008/layout/VerticalCurvedList"/>
    <dgm:cxn modelId="{5ECFD3AF-7189-4AD5-9AB1-D3F52E1DF39B}" type="presParOf" srcId="{1FFAA012-61A4-4392-BB7B-0AD50A5DAE43}" destId="{408301AB-2EFC-4BA1-90AC-951C2AB75D9C}" srcOrd="6" destOrd="0" presId="urn:microsoft.com/office/officeart/2008/layout/VerticalCurvedList"/>
    <dgm:cxn modelId="{EA5C1011-8959-432B-93DD-F6141049AC78}" type="presParOf" srcId="{408301AB-2EFC-4BA1-90AC-951C2AB75D9C}" destId="{D256A907-4DB8-4064-8F88-3D9ACC8B67FD}" srcOrd="0" destOrd="0" presId="urn:microsoft.com/office/officeart/2008/layout/VerticalCurvedList"/>
    <dgm:cxn modelId="{5D2D607F-3A21-4EF4-949D-2478C330ADB7}" type="presParOf" srcId="{1FFAA012-61A4-4392-BB7B-0AD50A5DAE43}" destId="{26866CA6-2956-49A8-A19E-5A410C8EDA2D}" srcOrd="7" destOrd="0" presId="urn:microsoft.com/office/officeart/2008/layout/VerticalCurvedList"/>
    <dgm:cxn modelId="{CFADEAC0-5B1B-454E-9153-90ABC449F725}" type="presParOf" srcId="{1FFAA012-61A4-4392-BB7B-0AD50A5DAE43}" destId="{303F7652-EADC-4C25-95EB-37712C4E5BA5}" srcOrd="8" destOrd="0" presId="urn:microsoft.com/office/officeart/2008/layout/VerticalCurvedList"/>
    <dgm:cxn modelId="{5523AED7-8251-461E-B399-9CEFE1B6158A}" type="presParOf" srcId="{303F7652-EADC-4C25-95EB-37712C4E5BA5}" destId="{008B0FBF-D7CB-4A5D-A3EA-5E6D7D788900}" srcOrd="0" destOrd="0" presId="urn:microsoft.com/office/officeart/2008/layout/VerticalCurvedList"/>
    <dgm:cxn modelId="{4C5DEA71-2677-4AAA-93E1-F51D19FC6401}" type="presParOf" srcId="{1FFAA012-61A4-4392-BB7B-0AD50A5DAE43}" destId="{657EB697-BA17-4735-A65B-81D98847739E}" srcOrd="9" destOrd="0" presId="urn:microsoft.com/office/officeart/2008/layout/VerticalCurvedList"/>
    <dgm:cxn modelId="{D8D2FC09-5E00-4B45-99F0-FED5D6D792BE}" type="presParOf" srcId="{1FFAA012-61A4-4392-BB7B-0AD50A5DAE43}" destId="{D4C6F1BA-1BD2-45FC-A145-76DC88181F1C}" srcOrd="10" destOrd="0" presId="urn:microsoft.com/office/officeart/2008/layout/VerticalCurvedList"/>
    <dgm:cxn modelId="{F79130AC-11A7-401D-B2AB-DDD09D2E3046}" type="presParOf" srcId="{D4C6F1BA-1BD2-45FC-A145-76DC88181F1C}" destId="{A6CE2ACA-6CBE-45E1-A089-314EA1A0E2EF}" srcOrd="0" destOrd="0" presId="urn:microsoft.com/office/officeart/2008/layout/VerticalCurvedList"/>
    <dgm:cxn modelId="{C554917A-7DE0-4201-BBB2-1D433ABEA161}" type="presParOf" srcId="{1FFAA012-61A4-4392-BB7B-0AD50A5DAE43}" destId="{FBBA86D4-D9C8-4029-B72D-61A8681692E7}" srcOrd="11" destOrd="0" presId="urn:microsoft.com/office/officeart/2008/layout/VerticalCurvedList"/>
    <dgm:cxn modelId="{8067FAC9-0AE8-4718-B880-F61D917965B6}" type="presParOf" srcId="{1FFAA012-61A4-4392-BB7B-0AD50A5DAE43}" destId="{E27BC0F1-7250-4349-821F-2C4C9694B500}" srcOrd="12" destOrd="0" presId="urn:microsoft.com/office/officeart/2008/layout/VerticalCurvedList"/>
    <dgm:cxn modelId="{1B3475CD-FBF7-4A60-89CF-7DFEDC35DABE}" type="presParOf" srcId="{E27BC0F1-7250-4349-821F-2C4C9694B500}" destId="{20B00E2B-04FA-4F18-9DEA-2F1C034DA3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9A1C4-FAF5-4B39-B1FD-EEBA930938A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838825-F8F2-484E-B393-1460C260A5AC}" type="pres">
      <dgm:prSet presAssocID="{FF79A1C4-FAF5-4B39-B1FD-EEBA930938A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A3401E0-1638-4EE2-8183-84583565C74D}" type="presOf" srcId="{FF79A1C4-FAF5-4B39-B1FD-EEBA930938A1}" destId="{96838825-F8F2-484E-B393-1460C260A5AC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16955-F240-4CAC-B0CF-3DE0022DA4B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7F7914-9161-4168-BED4-8F78D48FECB5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dirty="0">
              <a:solidFill>
                <a:schemeClr val="tx1"/>
              </a:solidFill>
            </a:rPr>
            <a:t>Installation of Kafka</a:t>
          </a:r>
          <a:endParaRPr lang="en-IN" dirty="0">
            <a:solidFill>
              <a:schemeClr val="tx1"/>
            </a:solidFill>
          </a:endParaRPr>
        </a:p>
      </dgm:t>
    </dgm:pt>
    <dgm:pt modelId="{844E847A-5E9B-4E8E-AA10-694EDA632BF1}" type="parTrans" cxnId="{B619DDA4-5DFA-435E-8C30-389DB369A42B}">
      <dgm:prSet/>
      <dgm:spPr/>
      <dgm:t>
        <a:bodyPr/>
        <a:lstStyle/>
        <a:p>
          <a:endParaRPr lang="en-IN"/>
        </a:p>
      </dgm:t>
    </dgm:pt>
    <dgm:pt modelId="{C9AF8176-294B-4404-96DD-99B828F030B0}" type="sibTrans" cxnId="{B619DDA4-5DFA-435E-8C30-389DB369A42B}">
      <dgm:prSet/>
      <dgm:spPr/>
      <dgm:t>
        <a:bodyPr/>
        <a:lstStyle/>
        <a:p>
          <a:endParaRPr lang="en-IN"/>
        </a:p>
      </dgm:t>
    </dgm:pt>
    <dgm:pt modelId="{F74F7B1E-DB46-4B25-B4E3-72CDDE4DF390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dirty="0">
              <a:solidFill>
                <a:schemeClr val="tx1"/>
              </a:solidFill>
            </a:rPr>
            <a:t>Create a topic “</a:t>
          </a:r>
          <a:r>
            <a:rPr lang="en-US" dirty="0" err="1">
              <a:solidFill>
                <a:schemeClr val="tx1"/>
              </a:solidFill>
            </a:rPr>
            <a:t>Synapt</a:t>
          </a:r>
          <a:r>
            <a:rPr lang="en-US" dirty="0">
              <a:solidFill>
                <a:schemeClr val="tx1"/>
              </a:solidFill>
            </a:rPr>
            <a:t>”</a:t>
          </a:r>
          <a:endParaRPr lang="en-IN" dirty="0">
            <a:solidFill>
              <a:schemeClr val="tx1"/>
            </a:solidFill>
          </a:endParaRPr>
        </a:p>
      </dgm:t>
    </dgm:pt>
    <dgm:pt modelId="{EFE116CB-94A9-4966-9343-993BCBDBEE52}" type="parTrans" cxnId="{2D6FFCDF-1B97-45A6-93A9-6E5117180922}">
      <dgm:prSet/>
      <dgm:spPr/>
      <dgm:t>
        <a:bodyPr/>
        <a:lstStyle/>
        <a:p>
          <a:endParaRPr lang="en-IN"/>
        </a:p>
      </dgm:t>
    </dgm:pt>
    <dgm:pt modelId="{F3FAD504-0807-4827-852D-EA09B1F2B267}" type="sibTrans" cxnId="{2D6FFCDF-1B97-45A6-93A9-6E5117180922}">
      <dgm:prSet/>
      <dgm:spPr/>
      <dgm:t>
        <a:bodyPr/>
        <a:lstStyle/>
        <a:p>
          <a:endParaRPr lang="en-IN"/>
        </a:p>
      </dgm:t>
    </dgm:pt>
    <dgm:pt modelId="{DCEECCF1-E01B-47E0-9616-D755C9C2CD54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dirty="0">
              <a:solidFill>
                <a:schemeClr val="tx1"/>
              </a:solidFill>
            </a:rPr>
            <a:t>Create producer that should publish messages as – </a:t>
          </a:r>
          <a:r>
            <a:rPr lang="en-US" dirty="0" err="1">
              <a:solidFill>
                <a:schemeClr val="tx1"/>
              </a:solidFill>
            </a:rPr>
            <a:t>Synapt</a:t>
          </a:r>
          <a:r>
            <a:rPr lang="en-US" dirty="0">
              <a:solidFill>
                <a:schemeClr val="tx1"/>
              </a:solidFill>
            </a:rPr>
            <a:t> Connect, </a:t>
          </a:r>
          <a:r>
            <a:rPr lang="en-US" dirty="0" err="1">
              <a:solidFill>
                <a:schemeClr val="tx1"/>
              </a:solidFill>
            </a:rPr>
            <a:t>Synapt</a:t>
          </a:r>
          <a:r>
            <a:rPr lang="en-US" dirty="0">
              <a:solidFill>
                <a:schemeClr val="tx1"/>
              </a:solidFill>
            </a:rPr>
            <a:t> Middleware,  </a:t>
          </a:r>
          <a:r>
            <a:rPr lang="en-US" dirty="0" err="1">
              <a:solidFill>
                <a:schemeClr val="tx1"/>
              </a:solidFill>
            </a:rPr>
            <a:t>Synapt</a:t>
          </a:r>
          <a:r>
            <a:rPr lang="en-US" dirty="0">
              <a:solidFill>
                <a:schemeClr val="tx1"/>
              </a:solidFill>
            </a:rPr>
            <a:t> Data Lake , </a:t>
          </a:r>
          <a:r>
            <a:rPr lang="en-US" dirty="0" err="1">
              <a:solidFill>
                <a:schemeClr val="tx1"/>
              </a:solidFill>
            </a:rPr>
            <a:t>Synapt</a:t>
          </a:r>
          <a:r>
            <a:rPr lang="en-US" dirty="0">
              <a:solidFill>
                <a:schemeClr val="tx1"/>
              </a:solidFill>
            </a:rPr>
            <a:t> Service Manager </a:t>
          </a:r>
          <a:endParaRPr lang="en-IN" dirty="0">
            <a:solidFill>
              <a:schemeClr val="tx1"/>
            </a:solidFill>
          </a:endParaRPr>
        </a:p>
      </dgm:t>
    </dgm:pt>
    <dgm:pt modelId="{2D854FD4-0B9C-474D-B5E8-BE505D09EC40}" type="parTrans" cxnId="{DDCE1275-8017-4477-9D67-C80D17A9EB5E}">
      <dgm:prSet/>
      <dgm:spPr/>
      <dgm:t>
        <a:bodyPr/>
        <a:lstStyle/>
        <a:p>
          <a:endParaRPr lang="en-IN"/>
        </a:p>
      </dgm:t>
    </dgm:pt>
    <dgm:pt modelId="{28B6DC65-2576-410B-B1BD-F6B7DD8CD726}" type="sibTrans" cxnId="{DDCE1275-8017-4477-9D67-C80D17A9EB5E}">
      <dgm:prSet/>
      <dgm:spPr/>
      <dgm:t>
        <a:bodyPr/>
        <a:lstStyle/>
        <a:p>
          <a:endParaRPr lang="en-IN"/>
        </a:p>
      </dgm:t>
    </dgm:pt>
    <dgm:pt modelId="{7E250622-CBC7-40C7-AE10-667613CD1650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dirty="0">
              <a:solidFill>
                <a:schemeClr val="tx1"/>
              </a:solidFill>
            </a:rPr>
            <a:t>Create a consumer that should consume those messages published by the producer</a:t>
          </a:r>
          <a:endParaRPr lang="en-IN" dirty="0">
            <a:solidFill>
              <a:schemeClr val="tx1"/>
            </a:solidFill>
          </a:endParaRPr>
        </a:p>
      </dgm:t>
    </dgm:pt>
    <dgm:pt modelId="{123FA42A-3097-4E5A-90A4-A666745767A2}" type="sibTrans" cxnId="{9A588BD7-96F4-4BA8-AE67-3D90BAFC7DAF}">
      <dgm:prSet/>
      <dgm:spPr/>
      <dgm:t>
        <a:bodyPr/>
        <a:lstStyle/>
        <a:p>
          <a:endParaRPr lang="en-IN"/>
        </a:p>
      </dgm:t>
    </dgm:pt>
    <dgm:pt modelId="{45F85460-93DD-436B-88F8-9480CB94C2E2}" type="parTrans" cxnId="{9A588BD7-96F4-4BA8-AE67-3D90BAFC7DAF}">
      <dgm:prSet/>
      <dgm:spPr/>
      <dgm:t>
        <a:bodyPr/>
        <a:lstStyle/>
        <a:p>
          <a:endParaRPr lang="en-IN"/>
        </a:p>
      </dgm:t>
    </dgm:pt>
    <dgm:pt modelId="{6CF796A5-7DF0-4DBC-821A-6685FB07AB40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dirty="0">
              <a:solidFill>
                <a:schemeClr val="tx1"/>
              </a:solidFill>
            </a:rPr>
            <a:t>Write a sample </a:t>
          </a:r>
          <a:r>
            <a:rPr lang="en-US" dirty="0" err="1">
              <a:solidFill>
                <a:schemeClr val="tx1"/>
              </a:solidFill>
            </a:rPr>
            <a:t>kafka</a:t>
          </a:r>
          <a:r>
            <a:rPr lang="en-US" dirty="0">
              <a:solidFill>
                <a:schemeClr val="tx1"/>
              </a:solidFill>
            </a:rPr>
            <a:t> producer program</a:t>
          </a:r>
          <a:endParaRPr lang="en-IN" dirty="0">
            <a:solidFill>
              <a:schemeClr val="tx1"/>
            </a:solidFill>
          </a:endParaRPr>
        </a:p>
      </dgm:t>
    </dgm:pt>
    <dgm:pt modelId="{8193BD3F-FAEF-4A5E-93B9-72B90B55C0F0}" type="parTrans" cxnId="{6A78D1BE-F4B5-4211-8707-B0456C218874}">
      <dgm:prSet/>
      <dgm:spPr/>
      <dgm:t>
        <a:bodyPr/>
        <a:lstStyle/>
        <a:p>
          <a:endParaRPr lang="en-IN"/>
        </a:p>
      </dgm:t>
    </dgm:pt>
    <dgm:pt modelId="{5D03E6D3-024D-405B-878C-D15370699E98}" type="sibTrans" cxnId="{6A78D1BE-F4B5-4211-8707-B0456C218874}">
      <dgm:prSet/>
      <dgm:spPr/>
      <dgm:t>
        <a:bodyPr/>
        <a:lstStyle/>
        <a:p>
          <a:endParaRPr lang="en-IN"/>
        </a:p>
      </dgm:t>
    </dgm:pt>
    <dgm:pt modelId="{25BC391E-A218-4C99-89CC-7EB8624012DE}" type="pres">
      <dgm:prSet presAssocID="{3EB16955-F240-4CAC-B0CF-3DE0022DA4BD}" presName="linearFlow" presStyleCnt="0">
        <dgm:presLayoutVars>
          <dgm:dir/>
          <dgm:resizeHandles val="exact"/>
        </dgm:presLayoutVars>
      </dgm:prSet>
      <dgm:spPr/>
    </dgm:pt>
    <dgm:pt modelId="{5A08F012-AACE-4C9A-9BED-3FE5E8F766A0}" type="pres">
      <dgm:prSet presAssocID="{A17F7914-9161-4168-BED4-8F78D48FECB5}" presName="composite" presStyleCnt="0"/>
      <dgm:spPr/>
    </dgm:pt>
    <dgm:pt modelId="{643EAE81-F2CD-4829-B8C7-B2E615AF4618}" type="pres">
      <dgm:prSet presAssocID="{A17F7914-9161-4168-BED4-8F78D48FECB5}" presName="imgShp" presStyleLbl="fgImgPlace1" presStyleIdx="0" presStyleCnt="5" custScaleX="82828" custScaleY="63658" custLinFactNeighborX="11936" custLinFactNeighborY="11617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CD2DFE0E-525E-488F-9B3A-F95211865DF4}" type="pres">
      <dgm:prSet presAssocID="{A17F7914-9161-4168-BED4-8F78D48FECB5}" presName="txShp" presStyleLbl="node1" presStyleIdx="0" presStyleCnt="5" custScaleX="82828" custScaleY="63658" custLinFactNeighborX="235" custLinFactNeighborY="11617">
        <dgm:presLayoutVars>
          <dgm:bulletEnabled val="1"/>
        </dgm:presLayoutVars>
      </dgm:prSet>
      <dgm:spPr/>
    </dgm:pt>
    <dgm:pt modelId="{F5FA667B-1B28-4F52-8203-E09E65044669}" type="pres">
      <dgm:prSet presAssocID="{C9AF8176-294B-4404-96DD-99B828F030B0}" presName="spacing" presStyleCnt="0"/>
      <dgm:spPr/>
    </dgm:pt>
    <dgm:pt modelId="{3DDD7B91-A300-45CA-8154-4A2A7E58586D}" type="pres">
      <dgm:prSet presAssocID="{F74F7B1E-DB46-4B25-B4E3-72CDDE4DF390}" presName="composite" presStyleCnt="0"/>
      <dgm:spPr/>
    </dgm:pt>
    <dgm:pt modelId="{8018E4E9-B9E7-4F77-B601-69B3F7E6EAD3}" type="pres">
      <dgm:prSet presAssocID="{F74F7B1E-DB46-4B25-B4E3-72CDDE4DF390}" presName="imgShp" presStyleLbl="fgImgPlace1" presStyleIdx="1" presStyleCnt="5" custScaleX="82828" custScaleY="63658" custLinFactNeighborX="11936" custLinFactNeighborY="2016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CD25A524-98FB-4A9E-8331-B3D3BEBA5584}" type="pres">
      <dgm:prSet presAssocID="{F74F7B1E-DB46-4B25-B4E3-72CDDE4DF390}" presName="txShp" presStyleLbl="node1" presStyleIdx="1" presStyleCnt="5" custScaleX="82828" custScaleY="63658" custLinFactNeighborX="235" custLinFactNeighborY="-748">
        <dgm:presLayoutVars>
          <dgm:bulletEnabled val="1"/>
        </dgm:presLayoutVars>
      </dgm:prSet>
      <dgm:spPr/>
    </dgm:pt>
    <dgm:pt modelId="{4BADDD0C-9AC5-414A-BE92-20A0A1A5E7E0}" type="pres">
      <dgm:prSet presAssocID="{F3FAD504-0807-4827-852D-EA09B1F2B267}" presName="spacing" presStyleCnt="0"/>
      <dgm:spPr/>
    </dgm:pt>
    <dgm:pt modelId="{2C38CF03-457C-43DF-93D8-06D18AEB562E}" type="pres">
      <dgm:prSet presAssocID="{DCEECCF1-E01B-47E0-9616-D755C9C2CD54}" presName="composite" presStyleCnt="0"/>
      <dgm:spPr/>
    </dgm:pt>
    <dgm:pt modelId="{261F43D8-7611-47B5-8574-4345AE8A89BC}" type="pres">
      <dgm:prSet presAssocID="{DCEECCF1-E01B-47E0-9616-D755C9C2CD54}" presName="imgShp" presStyleLbl="fgImgPlace1" presStyleIdx="2" presStyleCnt="5" custScaleX="82828" custScaleY="63658" custLinFactNeighborX="11936" custLinFactNeighborY="-14038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4F6F5D26-F45C-40EC-A481-6979C3EF7F0B}" type="pres">
      <dgm:prSet presAssocID="{DCEECCF1-E01B-47E0-9616-D755C9C2CD54}" presName="txShp" presStyleLbl="node1" presStyleIdx="2" presStyleCnt="5" custScaleX="82828" custScaleY="63658" custLinFactNeighborX="235" custLinFactNeighborY="-16802">
        <dgm:presLayoutVars>
          <dgm:bulletEnabled val="1"/>
        </dgm:presLayoutVars>
      </dgm:prSet>
      <dgm:spPr/>
    </dgm:pt>
    <dgm:pt modelId="{B6837CB7-E60B-4548-A621-2CE171B42297}" type="pres">
      <dgm:prSet presAssocID="{28B6DC65-2576-410B-B1BD-F6B7DD8CD726}" presName="spacing" presStyleCnt="0"/>
      <dgm:spPr/>
    </dgm:pt>
    <dgm:pt modelId="{738760B3-D39D-47FD-B112-74E8DD18C57D}" type="pres">
      <dgm:prSet presAssocID="{7E250622-CBC7-40C7-AE10-667613CD1650}" presName="composite" presStyleCnt="0"/>
      <dgm:spPr/>
    </dgm:pt>
    <dgm:pt modelId="{E820802D-9AF6-4916-B430-07C67A38BA9E}" type="pres">
      <dgm:prSet presAssocID="{7E250622-CBC7-40C7-AE10-667613CD1650}" presName="imgShp" presStyleLbl="fgImgPlace1" presStyleIdx="3" presStyleCnt="5" custScaleX="82828" custScaleY="63658" custLinFactNeighborX="16363" custLinFactNeighborY="-32766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6DFCF22D-980A-4130-9CA0-C65ACE7BACBE}" type="pres">
      <dgm:prSet presAssocID="{7E250622-CBC7-40C7-AE10-667613CD1650}" presName="txShp" presStyleLbl="node1" presStyleIdx="3" presStyleCnt="5" custScaleX="82828" custScaleY="63658" custLinFactNeighborX="235" custLinFactNeighborY="-30093">
        <dgm:presLayoutVars>
          <dgm:bulletEnabled val="1"/>
        </dgm:presLayoutVars>
      </dgm:prSet>
      <dgm:spPr/>
    </dgm:pt>
    <dgm:pt modelId="{FF735691-C2EA-43EB-847C-0F811FEC97D8}" type="pres">
      <dgm:prSet presAssocID="{123FA42A-3097-4E5A-90A4-A666745767A2}" presName="spacing" presStyleCnt="0"/>
      <dgm:spPr/>
    </dgm:pt>
    <dgm:pt modelId="{30FA230B-BD0C-4984-A755-FE07B38913EE}" type="pres">
      <dgm:prSet presAssocID="{6CF796A5-7DF0-4DBC-821A-6685FB07AB40}" presName="composite" presStyleCnt="0"/>
      <dgm:spPr/>
    </dgm:pt>
    <dgm:pt modelId="{084E4364-72BF-48F8-A96F-8948507D21AA}" type="pres">
      <dgm:prSet presAssocID="{6CF796A5-7DF0-4DBC-821A-6685FB07AB40}" presName="imgShp" presStyleLbl="fgImgPlace1" presStyleIdx="4" presStyleCnt="5" custScaleX="82828" custScaleY="63658" custLinFactNeighborX="16363" custLinFactNeighborY="-40169"/>
      <dgm:spPr>
        <a:solidFill>
          <a:schemeClr val="accent5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7445732F-1C27-451F-BEAB-B857A01D65A2}" type="pres">
      <dgm:prSet presAssocID="{6CF796A5-7DF0-4DBC-821A-6685FB07AB40}" presName="txShp" presStyleLbl="node1" presStyleIdx="4" presStyleCnt="5" custScaleX="82828" custScaleY="63658" custLinFactNeighborX="235" custLinFactNeighborY="-40169">
        <dgm:presLayoutVars>
          <dgm:bulletEnabled val="1"/>
        </dgm:presLayoutVars>
      </dgm:prSet>
      <dgm:spPr/>
    </dgm:pt>
  </dgm:ptLst>
  <dgm:cxnLst>
    <dgm:cxn modelId="{0A8BAC26-C31C-471A-A897-E14663DD838F}" type="presOf" srcId="{DCEECCF1-E01B-47E0-9616-D755C9C2CD54}" destId="{4F6F5D26-F45C-40EC-A481-6979C3EF7F0B}" srcOrd="0" destOrd="0" presId="urn:microsoft.com/office/officeart/2005/8/layout/vList3"/>
    <dgm:cxn modelId="{DDCE1275-8017-4477-9D67-C80D17A9EB5E}" srcId="{3EB16955-F240-4CAC-B0CF-3DE0022DA4BD}" destId="{DCEECCF1-E01B-47E0-9616-D755C9C2CD54}" srcOrd="2" destOrd="0" parTransId="{2D854FD4-0B9C-474D-B5E8-BE505D09EC40}" sibTransId="{28B6DC65-2576-410B-B1BD-F6B7DD8CD726}"/>
    <dgm:cxn modelId="{3AB3517E-3E25-40F7-9DEB-8DD67A4FCCCF}" type="presOf" srcId="{F74F7B1E-DB46-4B25-B4E3-72CDDE4DF390}" destId="{CD25A524-98FB-4A9E-8331-B3D3BEBA5584}" srcOrd="0" destOrd="0" presId="urn:microsoft.com/office/officeart/2005/8/layout/vList3"/>
    <dgm:cxn modelId="{B619DDA4-5DFA-435E-8C30-389DB369A42B}" srcId="{3EB16955-F240-4CAC-B0CF-3DE0022DA4BD}" destId="{A17F7914-9161-4168-BED4-8F78D48FECB5}" srcOrd="0" destOrd="0" parTransId="{844E847A-5E9B-4E8E-AA10-694EDA632BF1}" sibTransId="{C9AF8176-294B-4404-96DD-99B828F030B0}"/>
    <dgm:cxn modelId="{6A78D1BE-F4B5-4211-8707-B0456C218874}" srcId="{3EB16955-F240-4CAC-B0CF-3DE0022DA4BD}" destId="{6CF796A5-7DF0-4DBC-821A-6685FB07AB40}" srcOrd="4" destOrd="0" parTransId="{8193BD3F-FAEF-4A5E-93B9-72B90B55C0F0}" sibTransId="{5D03E6D3-024D-405B-878C-D15370699E98}"/>
    <dgm:cxn modelId="{F11DE5C0-0E93-4DEC-9B55-EFA9EBE80FC4}" type="presOf" srcId="{3EB16955-F240-4CAC-B0CF-3DE0022DA4BD}" destId="{25BC391E-A218-4C99-89CC-7EB8624012DE}" srcOrd="0" destOrd="0" presId="urn:microsoft.com/office/officeart/2005/8/layout/vList3"/>
    <dgm:cxn modelId="{9A588BD7-96F4-4BA8-AE67-3D90BAFC7DAF}" srcId="{3EB16955-F240-4CAC-B0CF-3DE0022DA4BD}" destId="{7E250622-CBC7-40C7-AE10-667613CD1650}" srcOrd="3" destOrd="0" parTransId="{45F85460-93DD-436B-88F8-9480CB94C2E2}" sibTransId="{123FA42A-3097-4E5A-90A4-A666745767A2}"/>
    <dgm:cxn modelId="{9E7DEBDF-C77D-4A56-80BE-175AA16FC347}" type="presOf" srcId="{7E250622-CBC7-40C7-AE10-667613CD1650}" destId="{6DFCF22D-980A-4130-9CA0-C65ACE7BACBE}" srcOrd="0" destOrd="0" presId="urn:microsoft.com/office/officeart/2005/8/layout/vList3"/>
    <dgm:cxn modelId="{2D6FFCDF-1B97-45A6-93A9-6E5117180922}" srcId="{3EB16955-F240-4CAC-B0CF-3DE0022DA4BD}" destId="{F74F7B1E-DB46-4B25-B4E3-72CDDE4DF390}" srcOrd="1" destOrd="0" parTransId="{EFE116CB-94A9-4966-9343-993BCBDBEE52}" sibTransId="{F3FAD504-0807-4827-852D-EA09B1F2B267}"/>
    <dgm:cxn modelId="{AAC504E4-B389-4F43-9052-2B1EEBBE2194}" type="presOf" srcId="{A17F7914-9161-4168-BED4-8F78D48FECB5}" destId="{CD2DFE0E-525E-488F-9B3A-F95211865DF4}" srcOrd="0" destOrd="0" presId="urn:microsoft.com/office/officeart/2005/8/layout/vList3"/>
    <dgm:cxn modelId="{E9687EEB-3FF1-4B09-9FDA-1A21AB9FBB07}" type="presOf" srcId="{6CF796A5-7DF0-4DBC-821A-6685FB07AB40}" destId="{7445732F-1C27-451F-BEAB-B857A01D65A2}" srcOrd="0" destOrd="0" presId="urn:microsoft.com/office/officeart/2005/8/layout/vList3"/>
    <dgm:cxn modelId="{DC2C9686-8E56-4BD3-AC21-31601185CAC1}" type="presParOf" srcId="{25BC391E-A218-4C99-89CC-7EB8624012DE}" destId="{5A08F012-AACE-4C9A-9BED-3FE5E8F766A0}" srcOrd="0" destOrd="0" presId="urn:microsoft.com/office/officeart/2005/8/layout/vList3"/>
    <dgm:cxn modelId="{2934E29D-0C52-47EE-B9C7-C22BAF421B2A}" type="presParOf" srcId="{5A08F012-AACE-4C9A-9BED-3FE5E8F766A0}" destId="{643EAE81-F2CD-4829-B8C7-B2E615AF4618}" srcOrd="0" destOrd="0" presId="urn:microsoft.com/office/officeart/2005/8/layout/vList3"/>
    <dgm:cxn modelId="{FC3CD994-B447-4BFA-8A3D-ECB293B26AC5}" type="presParOf" srcId="{5A08F012-AACE-4C9A-9BED-3FE5E8F766A0}" destId="{CD2DFE0E-525E-488F-9B3A-F95211865DF4}" srcOrd="1" destOrd="0" presId="urn:microsoft.com/office/officeart/2005/8/layout/vList3"/>
    <dgm:cxn modelId="{D5A19360-FD10-41CA-A14F-5BA590586579}" type="presParOf" srcId="{25BC391E-A218-4C99-89CC-7EB8624012DE}" destId="{F5FA667B-1B28-4F52-8203-E09E65044669}" srcOrd="1" destOrd="0" presId="urn:microsoft.com/office/officeart/2005/8/layout/vList3"/>
    <dgm:cxn modelId="{9ED99C65-594A-412E-B277-474BBD3B228F}" type="presParOf" srcId="{25BC391E-A218-4C99-89CC-7EB8624012DE}" destId="{3DDD7B91-A300-45CA-8154-4A2A7E58586D}" srcOrd="2" destOrd="0" presId="urn:microsoft.com/office/officeart/2005/8/layout/vList3"/>
    <dgm:cxn modelId="{8C330AA2-3C01-487B-BAEC-C8A970CFE1C3}" type="presParOf" srcId="{3DDD7B91-A300-45CA-8154-4A2A7E58586D}" destId="{8018E4E9-B9E7-4F77-B601-69B3F7E6EAD3}" srcOrd="0" destOrd="0" presId="urn:microsoft.com/office/officeart/2005/8/layout/vList3"/>
    <dgm:cxn modelId="{37411828-2611-4A45-8491-2C8099FE14AB}" type="presParOf" srcId="{3DDD7B91-A300-45CA-8154-4A2A7E58586D}" destId="{CD25A524-98FB-4A9E-8331-B3D3BEBA5584}" srcOrd="1" destOrd="0" presId="urn:microsoft.com/office/officeart/2005/8/layout/vList3"/>
    <dgm:cxn modelId="{B5074863-B846-4261-8F48-1A7B67D78796}" type="presParOf" srcId="{25BC391E-A218-4C99-89CC-7EB8624012DE}" destId="{4BADDD0C-9AC5-414A-BE92-20A0A1A5E7E0}" srcOrd="3" destOrd="0" presId="urn:microsoft.com/office/officeart/2005/8/layout/vList3"/>
    <dgm:cxn modelId="{7AE8C98A-C867-488A-8BDC-A87F2CD488D6}" type="presParOf" srcId="{25BC391E-A218-4C99-89CC-7EB8624012DE}" destId="{2C38CF03-457C-43DF-93D8-06D18AEB562E}" srcOrd="4" destOrd="0" presId="urn:microsoft.com/office/officeart/2005/8/layout/vList3"/>
    <dgm:cxn modelId="{2BC847FC-5A4E-4369-800A-544F58A89653}" type="presParOf" srcId="{2C38CF03-457C-43DF-93D8-06D18AEB562E}" destId="{261F43D8-7611-47B5-8574-4345AE8A89BC}" srcOrd="0" destOrd="0" presId="urn:microsoft.com/office/officeart/2005/8/layout/vList3"/>
    <dgm:cxn modelId="{7AAF53E6-5FC2-4484-9B1E-2614C1DE68EA}" type="presParOf" srcId="{2C38CF03-457C-43DF-93D8-06D18AEB562E}" destId="{4F6F5D26-F45C-40EC-A481-6979C3EF7F0B}" srcOrd="1" destOrd="0" presId="urn:microsoft.com/office/officeart/2005/8/layout/vList3"/>
    <dgm:cxn modelId="{09E9A385-C084-49E6-9D8E-11E66B38470A}" type="presParOf" srcId="{25BC391E-A218-4C99-89CC-7EB8624012DE}" destId="{B6837CB7-E60B-4548-A621-2CE171B42297}" srcOrd="5" destOrd="0" presId="urn:microsoft.com/office/officeart/2005/8/layout/vList3"/>
    <dgm:cxn modelId="{3020BB7D-5100-494F-9FCA-B8B750259B73}" type="presParOf" srcId="{25BC391E-A218-4C99-89CC-7EB8624012DE}" destId="{738760B3-D39D-47FD-B112-74E8DD18C57D}" srcOrd="6" destOrd="0" presId="urn:microsoft.com/office/officeart/2005/8/layout/vList3"/>
    <dgm:cxn modelId="{48B47571-BE00-43A8-849D-4FF7BA74A04A}" type="presParOf" srcId="{738760B3-D39D-47FD-B112-74E8DD18C57D}" destId="{E820802D-9AF6-4916-B430-07C67A38BA9E}" srcOrd="0" destOrd="0" presId="urn:microsoft.com/office/officeart/2005/8/layout/vList3"/>
    <dgm:cxn modelId="{B3B6611B-487D-464F-BF1C-7E260D7B5ABE}" type="presParOf" srcId="{738760B3-D39D-47FD-B112-74E8DD18C57D}" destId="{6DFCF22D-980A-4130-9CA0-C65ACE7BACBE}" srcOrd="1" destOrd="0" presId="urn:microsoft.com/office/officeart/2005/8/layout/vList3"/>
    <dgm:cxn modelId="{36FCA69F-1B86-4CE9-BFAF-A9D5E8981CEF}" type="presParOf" srcId="{25BC391E-A218-4C99-89CC-7EB8624012DE}" destId="{FF735691-C2EA-43EB-847C-0F811FEC97D8}" srcOrd="7" destOrd="0" presId="urn:microsoft.com/office/officeart/2005/8/layout/vList3"/>
    <dgm:cxn modelId="{646E376F-BBE6-4FC5-B813-59DBED93A4A6}" type="presParOf" srcId="{25BC391E-A218-4C99-89CC-7EB8624012DE}" destId="{30FA230B-BD0C-4984-A755-FE07B38913EE}" srcOrd="8" destOrd="0" presId="urn:microsoft.com/office/officeart/2005/8/layout/vList3"/>
    <dgm:cxn modelId="{6C3E268F-D897-430B-8F82-60134DD99CCF}" type="presParOf" srcId="{30FA230B-BD0C-4984-A755-FE07B38913EE}" destId="{084E4364-72BF-48F8-A96F-8948507D21AA}" srcOrd="0" destOrd="0" presId="urn:microsoft.com/office/officeart/2005/8/layout/vList3"/>
    <dgm:cxn modelId="{4C930B5B-23CE-4D57-B587-B5508333AE5C}" type="presParOf" srcId="{30FA230B-BD0C-4984-A755-FE07B38913EE}" destId="{7445732F-1C27-451F-BEAB-B857A01D65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BDE2-C640-487C-BDE7-ACF282655AF6}">
      <dsp:nvSpPr>
        <dsp:cNvPr id="0" name=""/>
        <dsp:cNvSpPr/>
      </dsp:nvSpPr>
      <dsp:spPr>
        <a:xfrm>
          <a:off x="489616" y="786751"/>
          <a:ext cx="3722618" cy="437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F456E-2D34-431D-A79D-9D8C4A5DC2C9}">
      <dsp:nvSpPr>
        <dsp:cNvPr id="0" name=""/>
        <dsp:cNvSpPr/>
      </dsp:nvSpPr>
      <dsp:spPr>
        <a:xfrm>
          <a:off x="489616" y="951229"/>
          <a:ext cx="273476" cy="2734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E080-5DE0-4F08-BF34-10E7378EC249}">
      <dsp:nvSpPr>
        <dsp:cNvPr id="0" name=""/>
        <dsp:cNvSpPr/>
      </dsp:nvSpPr>
      <dsp:spPr>
        <a:xfrm>
          <a:off x="489616" y="0"/>
          <a:ext cx="3722618" cy="78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rial Rounded MT Bold" pitchFamily="34" charset="0"/>
            </a:rPr>
            <a:t>Topics</a:t>
          </a:r>
          <a:endParaRPr lang="en-IN" sz="4900" kern="1200" dirty="0">
            <a:latin typeface="Arial Rounded MT Bold" pitchFamily="34" charset="0"/>
          </a:endParaRPr>
        </a:p>
      </dsp:txBody>
      <dsp:txXfrm>
        <a:off x="489616" y="0"/>
        <a:ext cx="3722618" cy="786751"/>
      </dsp:txXfrm>
    </dsp:sp>
    <dsp:sp modelId="{5FAACC4B-13F1-441C-9C06-4950D233DBFC}">
      <dsp:nvSpPr>
        <dsp:cNvPr id="0" name=""/>
        <dsp:cNvSpPr/>
      </dsp:nvSpPr>
      <dsp:spPr>
        <a:xfrm>
          <a:off x="489616" y="1588696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F09A-149F-4020-9A90-76D6D904338F}">
      <dsp:nvSpPr>
        <dsp:cNvPr id="0" name=""/>
        <dsp:cNvSpPr/>
      </dsp:nvSpPr>
      <dsp:spPr>
        <a:xfrm>
          <a:off x="750199" y="140670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itchFamily="18" charset="0"/>
              <a:cs typeface="Times New Roman" pitchFamily="18" charset="0"/>
            </a:rPr>
            <a:t>Introduction - Messaging System</a:t>
          </a:r>
          <a:endParaRPr lang="en-IN" sz="1500" kern="1200" dirty="0"/>
        </a:p>
      </dsp:txBody>
      <dsp:txXfrm>
        <a:off x="750199" y="1406701"/>
        <a:ext cx="3462035" cy="637459"/>
      </dsp:txXfrm>
    </dsp:sp>
    <dsp:sp modelId="{EB20231B-BBB0-4E3B-8CF3-0770DE4D7CA9}">
      <dsp:nvSpPr>
        <dsp:cNvPr id="0" name=""/>
        <dsp:cNvSpPr/>
      </dsp:nvSpPr>
      <dsp:spPr>
        <a:xfrm>
          <a:off x="489616" y="222615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71149-1E23-4514-AC0C-2FF1D5C0C74C}">
      <dsp:nvSpPr>
        <dsp:cNvPr id="0" name=""/>
        <dsp:cNvSpPr/>
      </dsp:nvSpPr>
      <dsp:spPr>
        <a:xfrm>
          <a:off x="750199" y="204416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What is Kafka? Why Kafka?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50199" y="2044161"/>
        <a:ext cx="3462035" cy="637459"/>
      </dsp:txXfrm>
    </dsp:sp>
    <dsp:sp modelId="{8BDE4268-4CAF-4B86-85D1-EAD4B321345D}">
      <dsp:nvSpPr>
        <dsp:cNvPr id="0" name=""/>
        <dsp:cNvSpPr/>
      </dsp:nvSpPr>
      <dsp:spPr>
        <a:xfrm>
          <a:off x="489616" y="286361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B540-3ECE-4275-9FE0-FFCA4F856A73}">
      <dsp:nvSpPr>
        <dsp:cNvPr id="0" name=""/>
        <dsp:cNvSpPr/>
      </dsp:nvSpPr>
      <dsp:spPr>
        <a:xfrm>
          <a:off x="750199" y="268162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Key Terminologies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50199" y="2681621"/>
        <a:ext cx="3462035" cy="637459"/>
      </dsp:txXfrm>
    </dsp:sp>
    <dsp:sp modelId="{14E742B2-0E2F-4FC1-B974-4B494F584576}">
      <dsp:nvSpPr>
        <dsp:cNvPr id="0" name=""/>
        <dsp:cNvSpPr/>
      </dsp:nvSpPr>
      <dsp:spPr>
        <a:xfrm>
          <a:off x="489616" y="350107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B736B-CF56-4C1D-A1B2-5ECA314FF0C3}">
      <dsp:nvSpPr>
        <dsp:cNvPr id="0" name=""/>
        <dsp:cNvSpPr/>
      </dsp:nvSpPr>
      <dsp:spPr>
        <a:xfrm>
          <a:off x="750199" y="3319080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Architecture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50199" y="3319080"/>
        <a:ext cx="3462035" cy="637459"/>
      </dsp:txXfrm>
    </dsp:sp>
    <dsp:sp modelId="{D9286439-2549-48CC-86EE-009B6417F3C5}">
      <dsp:nvSpPr>
        <dsp:cNvPr id="0" name=""/>
        <dsp:cNvSpPr/>
      </dsp:nvSpPr>
      <dsp:spPr>
        <a:xfrm>
          <a:off x="4398365" y="786751"/>
          <a:ext cx="3722618" cy="43795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3EB0-169E-4FCF-93FA-DA7AAE254773}">
      <dsp:nvSpPr>
        <dsp:cNvPr id="0" name=""/>
        <dsp:cNvSpPr/>
      </dsp:nvSpPr>
      <dsp:spPr>
        <a:xfrm>
          <a:off x="4398365" y="951229"/>
          <a:ext cx="273476" cy="2734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798BA-0164-42AF-B59C-0E7D85B7146E}">
      <dsp:nvSpPr>
        <dsp:cNvPr id="0" name=""/>
        <dsp:cNvSpPr/>
      </dsp:nvSpPr>
      <dsp:spPr>
        <a:xfrm>
          <a:off x="4398365" y="0"/>
          <a:ext cx="3722618" cy="78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rial Rounded MT Bold" pitchFamily="34" charset="0"/>
            </a:rPr>
            <a:t>Topics</a:t>
          </a:r>
          <a:endParaRPr lang="en-IN" sz="4900" kern="1200" dirty="0">
            <a:latin typeface="Arial Rounded MT Bold" pitchFamily="34" charset="0"/>
          </a:endParaRPr>
        </a:p>
      </dsp:txBody>
      <dsp:txXfrm>
        <a:off x="4398365" y="0"/>
        <a:ext cx="3722618" cy="786751"/>
      </dsp:txXfrm>
    </dsp:sp>
    <dsp:sp modelId="{E209D22E-5FBC-4764-B259-3C94C692F037}">
      <dsp:nvSpPr>
        <dsp:cNvPr id="0" name=""/>
        <dsp:cNvSpPr/>
      </dsp:nvSpPr>
      <dsp:spPr>
        <a:xfrm>
          <a:off x="4398365" y="1588696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DA888-5792-46D2-83C3-7F9A5912ADC5}">
      <dsp:nvSpPr>
        <dsp:cNvPr id="0" name=""/>
        <dsp:cNvSpPr/>
      </dsp:nvSpPr>
      <dsp:spPr>
        <a:xfrm>
          <a:off x="4658948" y="140670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ea typeface="Calibri"/>
              <a:cs typeface="Times New Roman" pitchFamily="18" charset="0"/>
            </a:rPr>
            <a:t>Creation of Topic, producer and Consumer</a:t>
          </a:r>
          <a:endParaRPr lang="en-IN" sz="1500" kern="1200" dirty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4658948" y="1406701"/>
        <a:ext cx="3462035" cy="637459"/>
      </dsp:txXfrm>
    </dsp:sp>
    <dsp:sp modelId="{92D50852-0E9D-41AD-BE38-6AC830AE4E8F}">
      <dsp:nvSpPr>
        <dsp:cNvPr id="0" name=""/>
        <dsp:cNvSpPr/>
      </dsp:nvSpPr>
      <dsp:spPr>
        <a:xfrm>
          <a:off x="4398365" y="222615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A2C64-9A8D-4DE7-BF72-A159F5946B91}">
      <dsp:nvSpPr>
        <dsp:cNvPr id="0" name=""/>
        <dsp:cNvSpPr/>
      </dsp:nvSpPr>
      <dsp:spPr>
        <a:xfrm>
          <a:off x="4658948" y="204416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ea typeface="Calibri"/>
              <a:cs typeface="Times New Roman" pitchFamily="18" charset="0"/>
            </a:rPr>
            <a:t>Reference Links</a:t>
          </a:r>
          <a:endParaRPr lang="en-IN" sz="1500" kern="1200" dirty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4658948" y="2044161"/>
        <a:ext cx="3462035" cy="637459"/>
      </dsp:txXfrm>
    </dsp:sp>
    <dsp:sp modelId="{36061B0F-E124-4A1F-88BC-219D5CE73BE2}">
      <dsp:nvSpPr>
        <dsp:cNvPr id="0" name=""/>
        <dsp:cNvSpPr/>
      </dsp:nvSpPr>
      <dsp:spPr>
        <a:xfrm>
          <a:off x="4398365" y="286361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1359-21BD-4CA0-84BF-A2DC09C2666B}">
      <dsp:nvSpPr>
        <dsp:cNvPr id="0" name=""/>
        <dsp:cNvSpPr/>
      </dsp:nvSpPr>
      <dsp:spPr>
        <a:xfrm>
          <a:off x="4658948" y="2681621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ea typeface="Calibri"/>
              <a:cs typeface="Times New Roman" pitchFamily="18" charset="0"/>
            </a:rPr>
            <a:t>Test Yourself</a:t>
          </a:r>
          <a:endParaRPr lang="en-IN" sz="1500" kern="1200" dirty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4658948" y="2681621"/>
        <a:ext cx="3462035" cy="637459"/>
      </dsp:txXfrm>
    </dsp:sp>
    <dsp:sp modelId="{C132BF60-16E0-4CA7-BB83-E91679F50B02}">
      <dsp:nvSpPr>
        <dsp:cNvPr id="0" name=""/>
        <dsp:cNvSpPr/>
      </dsp:nvSpPr>
      <dsp:spPr>
        <a:xfrm>
          <a:off x="4398365" y="3501075"/>
          <a:ext cx="273470" cy="2734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C8F5-9CD1-4381-94A1-2DF1E717B165}">
      <dsp:nvSpPr>
        <dsp:cNvPr id="0" name=""/>
        <dsp:cNvSpPr/>
      </dsp:nvSpPr>
      <dsp:spPr>
        <a:xfrm>
          <a:off x="4658948" y="3319080"/>
          <a:ext cx="3462035" cy="63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Assignment</a:t>
          </a:r>
        </a:p>
      </dsp:txBody>
      <dsp:txXfrm>
        <a:off x="4658948" y="3319080"/>
        <a:ext cx="3462035" cy="637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962C0-81B5-4E1C-BA1E-3B9B698D74E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D5F-9658-4498-BB2B-DB6B5DC6CC31}">
      <dsp:nvSpPr>
        <dsp:cNvPr id="0" name=""/>
        <dsp:cNvSpPr/>
      </dsp:nvSpPr>
      <dsp:spPr>
        <a:xfrm>
          <a:off x="328048" y="214010"/>
          <a:ext cx="7846364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A category or feed name to which records are published</a:t>
          </a:r>
          <a:endParaRPr lang="en-IN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8048" y="214010"/>
        <a:ext cx="7846364" cy="427857"/>
      </dsp:txXfrm>
    </dsp:sp>
    <dsp:sp modelId="{3D392E32-E789-4B56-B07C-B63CFB460658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AD700-960C-4454-BBA8-545BB860ACC8}">
      <dsp:nvSpPr>
        <dsp:cNvPr id="0" name=""/>
        <dsp:cNvSpPr/>
      </dsp:nvSpPr>
      <dsp:spPr>
        <a:xfrm>
          <a:off x="679991" y="855715"/>
          <a:ext cx="7494422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Topics may have many partitions, so it can handle an arbitrary amount of data</a:t>
          </a:r>
          <a:endParaRPr lang="en-IN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79991" y="855715"/>
        <a:ext cx="7494422" cy="427857"/>
      </dsp:txXfrm>
    </dsp:sp>
    <dsp:sp modelId="{26110C58-A44D-426E-B533-C3343A8DE426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196C8-2B0B-4929-A421-B259C8AB6692}">
      <dsp:nvSpPr>
        <dsp:cNvPr id="0" name=""/>
        <dsp:cNvSpPr/>
      </dsp:nvSpPr>
      <dsp:spPr>
        <a:xfrm>
          <a:off x="840925" y="1497421"/>
          <a:ext cx="7333488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Each partitioned message has a unique sequence id called as “offset”</a:t>
          </a:r>
          <a:endParaRPr lang="en-IN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40925" y="1497421"/>
        <a:ext cx="7333488" cy="427857"/>
      </dsp:txXfrm>
    </dsp:sp>
    <dsp:sp modelId="{D256A907-4DB8-4064-8F88-3D9ACC8B67FD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66CA6-2956-49A8-A19E-5A410C8EDA2D}">
      <dsp:nvSpPr>
        <dsp:cNvPr id="0" name=""/>
        <dsp:cNvSpPr/>
      </dsp:nvSpPr>
      <dsp:spPr>
        <a:xfrm>
          <a:off x="840925" y="2138720"/>
          <a:ext cx="7333488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Publish data to the topics. Producers send data to brokers</a:t>
          </a:r>
          <a:endParaRPr lang="en-IN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40925" y="2138720"/>
        <a:ext cx="7333488" cy="427857"/>
      </dsp:txXfrm>
    </dsp:sp>
    <dsp:sp modelId="{008B0FBF-D7CB-4A5D-A3EA-5E6D7D788900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EB697-BA17-4735-A65B-81D98847739E}">
      <dsp:nvSpPr>
        <dsp:cNvPr id="0" name=""/>
        <dsp:cNvSpPr/>
      </dsp:nvSpPr>
      <dsp:spPr>
        <a:xfrm>
          <a:off x="679991" y="2780426"/>
          <a:ext cx="7494422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Responsible for maintaining the published data. Appends  data published by the producer to a partition</a:t>
          </a:r>
          <a:endParaRPr lang="en-IN" sz="12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79991" y="2780426"/>
        <a:ext cx="7494422" cy="427857"/>
      </dsp:txXfrm>
    </dsp:sp>
    <dsp:sp modelId="{A6CE2ACA-6CBE-45E1-A089-314EA1A0E2EF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A86D4-D9C8-4029-B72D-61A8681692E7}">
      <dsp:nvSpPr>
        <dsp:cNvPr id="0" name=""/>
        <dsp:cNvSpPr/>
      </dsp:nvSpPr>
      <dsp:spPr>
        <a:xfrm>
          <a:off x="328048" y="3422131"/>
          <a:ext cx="7846364" cy="42785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Read data from brokers. Consumers subscribes to one/more topics and consume published messages by pulling data from the brokers</a:t>
          </a:r>
          <a:endParaRPr lang="en-IN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8048" y="3422131"/>
        <a:ext cx="7846364" cy="427857"/>
      </dsp:txXfrm>
    </dsp:sp>
    <dsp:sp modelId="{20B00E2B-04FA-4F18-9DEA-2F1C034DA37F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DFE0E-525E-488F-9B3A-F95211865DF4}">
      <dsp:nvSpPr>
        <dsp:cNvPr id="0" name=""/>
        <dsp:cNvSpPr/>
      </dsp:nvSpPr>
      <dsp:spPr>
        <a:xfrm rot="10800000">
          <a:off x="2288202" y="109951"/>
          <a:ext cx="4532914" cy="590426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01" tIns="41910" rIns="78232" bIns="4191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Installation of Kafka</a:t>
          </a:r>
          <a:endParaRPr lang="en-IN" sz="1100" kern="1200" dirty="0">
            <a:solidFill>
              <a:schemeClr val="tx1"/>
            </a:solidFill>
          </a:endParaRPr>
        </a:p>
      </dsp:txBody>
      <dsp:txXfrm rot="10800000">
        <a:off x="2435808" y="109951"/>
        <a:ext cx="4385308" cy="590426"/>
      </dsp:txXfrm>
    </dsp:sp>
    <dsp:sp modelId="{643EAE81-F2CD-4829-B8C7-B2E615AF4618}">
      <dsp:nvSpPr>
        <dsp:cNvPr id="0" name=""/>
        <dsp:cNvSpPr/>
      </dsp:nvSpPr>
      <dsp:spPr>
        <a:xfrm>
          <a:off x="1532049" y="109951"/>
          <a:ext cx="768227" cy="590426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A524-98FB-4A9E-8331-B3D3BEBA5584}">
      <dsp:nvSpPr>
        <dsp:cNvPr id="0" name=""/>
        <dsp:cNvSpPr/>
      </dsp:nvSpPr>
      <dsp:spPr>
        <a:xfrm rot="10800000">
          <a:off x="2288202" y="862557"/>
          <a:ext cx="4532914" cy="590426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01" tIns="41910" rIns="78232" bIns="4191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Create a topic “</a:t>
          </a:r>
          <a:r>
            <a:rPr lang="en-US" sz="1100" kern="1200" dirty="0" err="1">
              <a:solidFill>
                <a:schemeClr val="tx1"/>
              </a:solidFill>
            </a:rPr>
            <a:t>Synapt</a:t>
          </a:r>
          <a:r>
            <a:rPr lang="en-US" sz="1100" kern="1200" dirty="0">
              <a:solidFill>
                <a:schemeClr val="tx1"/>
              </a:solidFill>
            </a:rPr>
            <a:t>”</a:t>
          </a:r>
          <a:endParaRPr lang="en-IN" sz="1100" kern="1200" dirty="0">
            <a:solidFill>
              <a:schemeClr val="tx1"/>
            </a:solidFill>
          </a:endParaRPr>
        </a:p>
      </dsp:txBody>
      <dsp:txXfrm rot="10800000">
        <a:off x="2435808" y="862557"/>
        <a:ext cx="4385308" cy="590426"/>
      </dsp:txXfrm>
    </dsp:sp>
    <dsp:sp modelId="{8018E4E9-B9E7-4F77-B601-69B3F7E6EAD3}">
      <dsp:nvSpPr>
        <dsp:cNvPr id="0" name=""/>
        <dsp:cNvSpPr/>
      </dsp:nvSpPr>
      <dsp:spPr>
        <a:xfrm>
          <a:off x="1532049" y="888193"/>
          <a:ext cx="768227" cy="590426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F5D26-F45C-40EC-A481-6979C3EF7F0B}">
      <dsp:nvSpPr>
        <dsp:cNvPr id="0" name=""/>
        <dsp:cNvSpPr/>
      </dsp:nvSpPr>
      <dsp:spPr>
        <a:xfrm rot="10800000">
          <a:off x="2288202" y="1580948"/>
          <a:ext cx="4532914" cy="590426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01" tIns="41910" rIns="78232" bIns="4191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Create producer that should publish messages as – </a:t>
          </a:r>
          <a:r>
            <a:rPr lang="en-US" sz="1100" kern="1200" dirty="0" err="1">
              <a:solidFill>
                <a:schemeClr val="tx1"/>
              </a:solidFill>
            </a:rPr>
            <a:t>Synapt</a:t>
          </a:r>
          <a:r>
            <a:rPr lang="en-US" sz="1100" kern="1200" dirty="0">
              <a:solidFill>
                <a:schemeClr val="tx1"/>
              </a:solidFill>
            </a:rPr>
            <a:t> Connect, </a:t>
          </a:r>
          <a:r>
            <a:rPr lang="en-US" sz="1100" kern="1200" dirty="0" err="1">
              <a:solidFill>
                <a:schemeClr val="tx1"/>
              </a:solidFill>
            </a:rPr>
            <a:t>Synapt</a:t>
          </a:r>
          <a:r>
            <a:rPr lang="en-US" sz="1100" kern="1200" dirty="0">
              <a:solidFill>
                <a:schemeClr val="tx1"/>
              </a:solidFill>
            </a:rPr>
            <a:t> Middleware,  </a:t>
          </a:r>
          <a:r>
            <a:rPr lang="en-US" sz="1100" kern="1200" dirty="0" err="1">
              <a:solidFill>
                <a:schemeClr val="tx1"/>
              </a:solidFill>
            </a:rPr>
            <a:t>Synapt</a:t>
          </a:r>
          <a:r>
            <a:rPr lang="en-US" sz="1100" kern="1200" dirty="0">
              <a:solidFill>
                <a:schemeClr val="tx1"/>
              </a:solidFill>
            </a:rPr>
            <a:t> Data Lake , </a:t>
          </a:r>
          <a:r>
            <a:rPr lang="en-US" sz="1100" kern="1200" dirty="0" err="1">
              <a:solidFill>
                <a:schemeClr val="tx1"/>
              </a:solidFill>
            </a:rPr>
            <a:t>Synapt</a:t>
          </a:r>
          <a:r>
            <a:rPr lang="en-US" sz="1100" kern="1200" dirty="0">
              <a:solidFill>
                <a:schemeClr val="tx1"/>
              </a:solidFill>
            </a:rPr>
            <a:t> Service Manager </a:t>
          </a:r>
          <a:endParaRPr lang="en-IN" sz="1100" kern="1200" dirty="0">
            <a:solidFill>
              <a:schemeClr val="tx1"/>
            </a:solidFill>
          </a:endParaRPr>
        </a:p>
      </dsp:txBody>
      <dsp:txXfrm rot="10800000">
        <a:off x="2435808" y="1580948"/>
        <a:ext cx="4385308" cy="590426"/>
      </dsp:txXfrm>
    </dsp:sp>
    <dsp:sp modelId="{261F43D8-7611-47B5-8574-4345AE8A89BC}">
      <dsp:nvSpPr>
        <dsp:cNvPr id="0" name=""/>
        <dsp:cNvSpPr/>
      </dsp:nvSpPr>
      <dsp:spPr>
        <a:xfrm>
          <a:off x="1532049" y="1606584"/>
          <a:ext cx="768227" cy="590426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CF22D-980A-4130-9CA0-C65ACE7BACBE}">
      <dsp:nvSpPr>
        <dsp:cNvPr id="0" name=""/>
        <dsp:cNvSpPr/>
      </dsp:nvSpPr>
      <dsp:spPr>
        <a:xfrm rot="10800000">
          <a:off x="2288202" y="2324966"/>
          <a:ext cx="4532914" cy="590426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01" tIns="41910" rIns="78232" bIns="4191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Create a consumer that should consume those messages published by the producer</a:t>
          </a:r>
          <a:endParaRPr lang="en-IN" sz="1100" kern="1200" dirty="0">
            <a:solidFill>
              <a:schemeClr val="tx1"/>
            </a:solidFill>
          </a:endParaRPr>
        </a:p>
      </dsp:txBody>
      <dsp:txXfrm rot="10800000">
        <a:off x="2435808" y="2324966"/>
        <a:ext cx="4385308" cy="590426"/>
      </dsp:txXfrm>
    </dsp:sp>
    <dsp:sp modelId="{E820802D-9AF6-4916-B430-07C67A38BA9E}">
      <dsp:nvSpPr>
        <dsp:cNvPr id="0" name=""/>
        <dsp:cNvSpPr/>
      </dsp:nvSpPr>
      <dsp:spPr>
        <a:xfrm>
          <a:off x="1573109" y="2300174"/>
          <a:ext cx="768227" cy="590426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5732F-1C27-451F-BEAB-B857A01D65A2}">
      <dsp:nvSpPr>
        <dsp:cNvPr id="0" name=""/>
        <dsp:cNvSpPr/>
      </dsp:nvSpPr>
      <dsp:spPr>
        <a:xfrm rot="10800000">
          <a:off x="2288202" y="3098803"/>
          <a:ext cx="4532914" cy="590426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01" tIns="41910" rIns="78232" bIns="4191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Write a sample </a:t>
          </a:r>
          <a:r>
            <a:rPr lang="en-US" sz="1100" kern="1200" dirty="0" err="1">
              <a:solidFill>
                <a:schemeClr val="tx1"/>
              </a:solidFill>
            </a:rPr>
            <a:t>kafka</a:t>
          </a:r>
          <a:r>
            <a:rPr lang="en-US" sz="1100" kern="1200" dirty="0">
              <a:solidFill>
                <a:schemeClr val="tx1"/>
              </a:solidFill>
            </a:rPr>
            <a:t> producer program</a:t>
          </a:r>
          <a:endParaRPr lang="en-IN" sz="1100" kern="1200" dirty="0">
            <a:solidFill>
              <a:schemeClr val="tx1"/>
            </a:solidFill>
          </a:endParaRPr>
        </a:p>
      </dsp:txBody>
      <dsp:txXfrm rot="10800000">
        <a:off x="2435808" y="3098803"/>
        <a:ext cx="4385308" cy="590426"/>
      </dsp:txXfrm>
    </dsp:sp>
    <dsp:sp modelId="{084E4364-72BF-48F8-A96F-8948507D21AA}">
      <dsp:nvSpPr>
        <dsp:cNvPr id="0" name=""/>
        <dsp:cNvSpPr/>
      </dsp:nvSpPr>
      <dsp:spPr>
        <a:xfrm>
          <a:off x="1573109" y="3098803"/>
          <a:ext cx="768227" cy="590426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t>20-06-2017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t>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jpeg"/><Relationship Id="rId21" Type="http://schemas.openxmlformats.org/officeDocument/2006/relationships/image" Target="../media/image31.png"/><Relationship Id="rId34" Type="http://schemas.openxmlformats.org/officeDocument/2006/relationships/image" Target="../media/image43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microsoft.com/office/2007/relationships/hdphoto" Target="../media/hdphoto1.wdp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jpe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24" Type="http://schemas.openxmlformats.org/officeDocument/2006/relationships/image" Target="../media/image34.png"/><Relationship Id="rId32" Type="http://schemas.openxmlformats.org/officeDocument/2006/relationships/image" Target="../media/image42.jpeg"/><Relationship Id="rId5" Type="http://schemas.openxmlformats.org/officeDocument/2006/relationships/image" Target="../media/image15.jpe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jpe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jpe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apache-kafka-on-ubuntu-14-04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kafka.apache.org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1000" y="3638550"/>
            <a:ext cx="4572000" cy="381000"/>
          </a:xfrm>
        </p:spPr>
        <p:txBody>
          <a:bodyPr/>
          <a:lstStyle/>
          <a:p>
            <a:pPr>
              <a:buSzPct val="45000"/>
            </a:pPr>
            <a:r>
              <a:rPr lang="en-US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0.10.1.1</a:t>
            </a:r>
            <a:r>
              <a:rPr lang="en-IN" dirty="0"/>
              <a:t> 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Used: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0.9.0</a:t>
            </a:r>
            <a:endParaRPr lang="en-IN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	</a:t>
            </a:r>
            <a:endParaRPr lang="en-US" b="1" dirty="0">
              <a:solidFill>
                <a:schemeClr val="tx1"/>
              </a:solidFill>
              <a:cs typeface="Aharoni" pitchFamily="2" charset="-79"/>
            </a:endParaRPr>
          </a:p>
        </p:txBody>
      </p:sp>
      <p:pic>
        <p:nvPicPr>
          <p:cNvPr id="1026" name="Picture 2" descr="C:\Users\priyanka.a\Picture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42950"/>
            <a:ext cx="4572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Yourself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7700"/>
            <a:ext cx="4114800" cy="405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Answer the following questions: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Is zookeeper a must?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How many topics can be created?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150"/>
            <a:ext cx="2009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84214" y="1399915"/>
            <a:ext cx="3582986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Image result for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9" y="1513867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71072" y="3028950"/>
            <a:ext cx="3646928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3184348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48200" y="20383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How many partitions can be created?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14550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4724400" y="23431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Any number of partitions can be created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70" y="2545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5400" y="1437351"/>
            <a:ext cx="2743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Yes, zookeeper is used to track broker, topic, partition and replicas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9459" y="3208688"/>
            <a:ext cx="259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Any number of topics can be created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0" grpId="0"/>
      <p:bldP spid="27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4837588"/>
              </p:ext>
            </p:extLst>
          </p:nvPr>
        </p:nvGraphicFramePr>
        <p:xfrm>
          <a:off x="457200" y="819150"/>
          <a:ext cx="8305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IN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03676181"/>
              </p:ext>
            </p:extLst>
          </p:nvPr>
        </p:nvGraphicFramePr>
        <p:xfrm>
          <a:off x="381000" y="53975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2081393" y="747877"/>
            <a:ext cx="381000" cy="364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11027" y="1514109"/>
            <a:ext cx="381000" cy="364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1027" y="2276120"/>
            <a:ext cx="381000" cy="364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7720" y="2952749"/>
            <a:ext cx="381000" cy="364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1835" y="3766256"/>
            <a:ext cx="381000" cy="3647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4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3888"/>
              </p:ext>
            </p:extLst>
          </p:nvPr>
        </p:nvGraphicFramePr>
        <p:xfrm>
          <a:off x="304800" y="819150"/>
          <a:ext cx="861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4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Data Ecosystem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 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1962150"/>
            <a:ext cx="6273357" cy="430938"/>
            <a:chOff x="228600" y="2160132"/>
            <a:chExt cx="8616871" cy="813486"/>
          </a:xfrm>
        </p:grpSpPr>
        <p:grpSp>
          <p:nvGrpSpPr>
            <p:cNvPr id="8" name="Group 7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8600" y="2703336"/>
              <a:ext cx="1840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Data Processing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080405" y="2270495"/>
              <a:ext cx="999354" cy="592760"/>
              <a:chOff x="2080405" y="2270495"/>
              <a:chExt cx="999354" cy="592760"/>
            </a:xfrm>
            <a:noFill/>
          </p:grpSpPr>
          <p:sp>
            <p:nvSpPr>
              <p:cNvPr id="21" name="Rounded Rectangle 20"/>
              <p:cNvSpPr>
                <a:spLocks/>
              </p:cNvSpPr>
              <p:nvPr/>
            </p:nvSpPr>
            <p:spPr>
              <a:xfrm>
                <a:off x="20804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Picture 2" descr="D:\Reading Materials\Hadoop2\M2M\TPR\Images\FW hadoop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34514" y="2336491"/>
                <a:ext cx="682424" cy="512082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3432955" y="2270495"/>
              <a:ext cx="999354" cy="592760"/>
              <a:chOff x="3432955" y="2270495"/>
              <a:chExt cx="999354" cy="592760"/>
            </a:xfrm>
            <a:noFill/>
          </p:grpSpPr>
          <p:sp>
            <p:nvSpPr>
              <p:cNvPr id="19" name="Rounded Rectangle 18"/>
              <p:cNvSpPr>
                <a:spLocks/>
              </p:cNvSpPr>
              <p:nvPr/>
            </p:nvSpPr>
            <p:spPr>
              <a:xfrm>
                <a:off x="343295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Picture 7" descr="D:\Reading Materials\Hadoop2\M2M\TPR\Images\FW spark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70268" y="2392880"/>
                <a:ext cx="587730" cy="347990"/>
              </a:xfrm>
              <a:prstGeom prst="rect">
                <a:avLst/>
              </a:prstGeom>
              <a:grpFill/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785505" y="2270495"/>
              <a:ext cx="999354" cy="592760"/>
              <a:chOff x="4785505" y="2270495"/>
              <a:chExt cx="999354" cy="592760"/>
            </a:xfrm>
            <a:noFill/>
          </p:grpSpPr>
          <p:sp>
            <p:nvSpPr>
              <p:cNvPr id="17" name="Rounded Rectangle 16"/>
              <p:cNvSpPr>
                <a:spLocks/>
              </p:cNvSpPr>
              <p:nvPr/>
            </p:nvSpPr>
            <p:spPr>
              <a:xfrm>
                <a:off x="47855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Picture 9" descr="D:\Reading Materials\Hadoop2\M2M\TPR\Images\FW storm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0582" y="2422979"/>
                <a:ext cx="673861" cy="277224"/>
              </a:xfrm>
              <a:prstGeom prst="rect">
                <a:avLst/>
              </a:prstGeom>
              <a:grp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138054" y="2270495"/>
              <a:ext cx="1100945" cy="592760"/>
              <a:chOff x="6138054" y="2270495"/>
              <a:chExt cx="1100945" cy="592760"/>
            </a:xfrm>
            <a:noFill/>
          </p:grpSpPr>
          <p:sp>
            <p:nvSpPr>
              <p:cNvPr id="15" name="Rounded Rectangle 14"/>
              <p:cNvSpPr>
                <a:spLocks/>
              </p:cNvSpPr>
              <p:nvPr/>
            </p:nvSpPr>
            <p:spPr>
              <a:xfrm>
                <a:off x="6138054" y="2270495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1489808" y="1276350"/>
            <a:ext cx="6183022" cy="430938"/>
            <a:chOff x="380360" y="1295400"/>
            <a:chExt cx="8465111" cy="813486"/>
          </a:xfrm>
        </p:grpSpPr>
        <p:grpSp>
          <p:nvGrpSpPr>
            <p:cNvPr id="28" name="Group 27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80360" y="1817972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080405" y="1433385"/>
              <a:ext cx="999354" cy="592760"/>
              <a:chOff x="2080405" y="1433385"/>
              <a:chExt cx="999354" cy="592760"/>
            </a:xfrm>
            <a:noFill/>
          </p:grpSpPr>
          <p:sp>
            <p:nvSpPr>
              <p:cNvPr id="41" name="Rounded Rectangle 40"/>
              <p:cNvSpPr>
                <a:spLocks/>
              </p:cNvSpPr>
              <p:nvPr/>
            </p:nvSpPr>
            <p:spPr>
              <a:xfrm>
                <a:off x="2080405" y="143338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2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432955" y="1405763"/>
              <a:ext cx="999354" cy="592760"/>
              <a:chOff x="3432955" y="1405763"/>
              <a:chExt cx="999354" cy="592760"/>
            </a:xfrm>
            <a:noFill/>
          </p:grpSpPr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4329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0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24" y="1576804"/>
                <a:ext cx="748569" cy="2967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4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377916" y="3181350"/>
            <a:ext cx="6330607" cy="430938"/>
            <a:chOff x="228600" y="3024866"/>
            <a:chExt cx="8616786" cy="915894"/>
          </a:xfrm>
        </p:grpSpPr>
        <p:grpSp>
          <p:nvGrpSpPr>
            <p:cNvPr id="48" name="Group 47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28600" y="3607563"/>
              <a:ext cx="1676400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61" name="Rounded Rectangle 60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9" name="Rounded Rectangle 58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0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67" name="Group 66"/>
          <p:cNvGrpSpPr/>
          <p:nvPr/>
        </p:nvGrpSpPr>
        <p:grpSpPr>
          <a:xfrm>
            <a:off x="1489808" y="666750"/>
            <a:ext cx="6183022" cy="430938"/>
            <a:chOff x="406406" y="3276600"/>
            <a:chExt cx="8438980" cy="813486"/>
          </a:xfrm>
        </p:grpSpPr>
        <p:grpSp>
          <p:nvGrpSpPr>
            <p:cNvPr id="68" name="Group 67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06406" y="3813415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</a:p>
          </p:txBody>
        </p:sp>
        <p:sp>
          <p:nvSpPr>
            <p:cNvPr id="75" name="Rounded Rectangle 74"/>
            <p:cNvSpPr>
              <a:spLocks/>
            </p:cNvSpPr>
            <p:nvPr/>
          </p:nvSpPr>
          <p:spPr>
            <a:xfrm>
              <a:off x="2080319" y="3386963"/>
              <a:ext cx="999354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IN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3432870" y="3386963"/>
              <a:ext cx="999354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IN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72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1489808" y="2571750"/>
            <a:ext cx="6183022" cy="430938"/>
            <a:chOff x="406406" y="4798781"/>
            <a:chExt cx="8438980" cy="813486"/>
          </a:xfrm>
        </p:grpSpPr>
        <p:grpSp>
          <p:nvGrpSpPr>
            <p:cNvPr id="82" name="Group 81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06406" y="5333116"/>
              <a:ext cx="1396701" cy="238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b="1" dirty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95" name="Rounded Rectangle 94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6" name="Picture 3"/>
              <p:cNvPicPr>
                <a:picLocks noChangeAspect="1" noChangeArrowheads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93" name="Rounded Rectangle 92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4785420" y="4909144"/>
              <a:ext cx="999354" cy="592760"/>
              <a:chOff x="4785420" y="4909144"/>
              <a:chExt cx="999354" cy="592760"/>
            </a:xfrm>
          </p:grpSpPr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4785420" y="4909144"/>
                <a:ext cx="999354" cy="592760"/>
              </a:xfrm>
              <a:prstGeom prst="roundRect">
                <a:avLst/>
              </a:prstGeom>
              <a:no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pic>
            <p:nvPicPr>
              <p:cNvPr id="92" name="Picture 8" descr="D:\Reading Materials\Hadoop2\M2M\TPR\Images\MR zookeeper.jpg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8883" y="4933705"/>
                <a:ext cx="457518" cy="554626"/>
              </a:xfrm>
              <a:prstGeom prst="rect">
                <a:avLst/>
              </a:prstGeom>
              <a:noFill/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pic>
            <p:nvPicPr>
              <p:cNvPr id="90" name="Picture 8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/>
          <p:nvPr/>
        </p:nvGrpSpPr>
        <p:grpSpPr>
          <a:xfrm>
            <a:off x="1489808" y="3790950"/>
            <a:ext cx="6183022" cy="450971"/>
            <a:chOff x="406406" y="5663514"/>
            <a:chExt cx="8438980" cy="8513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15" name="Straight Connector 114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406406" y="6197357"/>
              <a:ext cx="1396701" cy="31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3" name="Picture 7"/>
              <p:cNvPicPr>
                <a:picLocks noChangeAspect="1" noChangeArrowheads="1"/>
              </p:cNvPicPr>
              <p:nvPr/>
            </p:nvPicPr>
            <p:blipFill>
              <a:blip r:embed="rId2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10" name="Rounded Rectangle 109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1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8" name="Rounded Rectangle 107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9" name="Picture 12"/>
              <p:cNvPicPr>
                <a:picLocks noChangeAspect="1" noChangeArrowheads="1"/>
              </p:cNvPicPr>
              <p:nvPr/>
            </p:nvPicPr>
            <p:blipFill>
              <a:blip r:embed="rId2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7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489808" y="4400550"/>
            <a:ext cx="6183022" cy="422264"/>
            <a:chOff x="273983" y="5962324"/>
            <a:chExt cx="8229600" cy="670602"/>
          </a:xfrm>
        </p:grpSpPr>
        <p:grpSp>
          <p:nvGrpSpPr>
            <p:cNvPr id="119" name="Group 118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32" name="Straight Connector 13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273983" y="6386705"/>
              <a:ext cx="1362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9" name="Rounded Rectangle 128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0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2" name="Group 121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7" name="Rounded Rectangle 126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8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3" name="Group 122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25" name="Rounded Rectangle 124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6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24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134" descr="Image result for apache drill"/>
          <p:cNvPicPr>
            <a:picLocks noChangeAspect="1" noChangeArrowheads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D:\Reading Materials\Hadoop2\M2M\TPR\Images\ST apache_flume.jpg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830879" y="761373"/>
            <a:ext cx="431165" cy="269891"/>
          </a:xfrm>
          <a:prstGeom prst="rect">
            <a:avLst/>
          </a:prstGeom>
          <a:noFill/>
        </p:spPr>
      </p:pic>
      <p:pic>
        <p:nvPicPr>
          <p:cNvPr id="138" name="Picture 3" descr="D:\Reading Materials\Hadoop2\M2M\TPR\Images\ST kafka.jp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643989" y="770666"/>
            <a:ext cx="476533" cy="251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63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81534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Messaging System</a:t>
            </a:r>
            <a:endParaRPr lang="en-IN" b="1" dirty="0"/>
          </a:p>
        </p:txBody>
      </p:sp>
      <p:pic>
        <p:nvPicPr>
          <p:cNvPr id="2050" name="Picture 2" descr="C:\Users\priyanka.a\Pictures\imag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4" y="878417"/>
            <a:ext cx="838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4800" y="753302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" pitchFamily="34" charset="0"/>
              </a:rPr>
              <a:t>A Messaging System is responsible for transferring data from one application to another, so the applications can focus on data, but not worry about how to share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244" y="1809750"/>
            <a:ext cx="319475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rbel" pitchFamily="34" charset="0"/>
              </a:rPr>
              <a:t>Types of messaging patterns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2495550"/>
            <a:ext cx="39624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876800" y="2495550"/>
            <a:ext cx="38100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453444" y="2539484"/>
            <a:ext cx="235655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rbel" pitchFamily="34" charset="0"/>
              </a:rPr>
              <a:t>Point to Point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1622" y="2554301"/>
            <a:ext cx="23565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rbel" pitchFamily="34" charset="0"/>
              </a:rPr>
              <a:t>Publish-Subscribe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200" y="3371850"/>
            <a:ext cx="1066800" cy="3429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Receiver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3371850"/>
            <a:ext cx="990600" cy="3429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Sender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Flowchart: Direct Access Storage 12"/>
          <p:cNvSpPr/>
          <p:nvPr/>
        </p:nvSpPr>
        <p:spPr>
          <a:xfrm>
            <a:off x="2288822" y="3371850"/>
            <a:ext cx="685800" cy="34290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1752600" y="3457575"/>
            <a:ext cx="536222" cy="171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2968978" y="3457575"/>
            <a:ext cx="536222" cy="171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 descr="C:\Users\priyanka.a\Pictures\image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03" y="2933932"/>
            <a:ext cx="501650" cy="4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riyanka.a\Pictures\image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933932"/>
            <a:ext cx="501650" cy="4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84703" y="37147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Message Queue</a:t>
            </a:r>
            <a:endParaRPr lang="en-IN" dirty="0">
              <a:latin typeface="Corbe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543800" y="3457574"/>
            <a:ext cx="1066800" cy="25717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Receiver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9200" y="3409950"/>
            <a:ext cx="990600" cy="3429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Sender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24" name="Flowchart: Direct Access Storage 23"/>
          <p:cNvSpPr/>
          <p:nvPr/>
        </p:nvSpPr>
        <p:spPr>
          <a:xfrm>
            <a:off x="6400800" y="3409950"/>
            <a:ext cx="685800" cy="34290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7543800" y="3019541"/>
            <a:ext cx="1066800" cy="2667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Receiver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43800" y="3882103"/>
            <a:ext cx="1066800" cy="25717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itchFamily="34" charset="0"/>
              </a:rPr>
              <a:t>Receiver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21211" y="3501319"/>
            <a:ext cx="381000" cy="171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7086600" y="3513666"/>
            <a:ext cx="457200" cy="1467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20182982">
            <a:off x="7048325" y="3263268"/>
            <a:ext cx="490672" cy="12656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511463">
            <a:off x="7031238" y="3781670"/>
            <a:ext cx="539461" cy="11513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" descr="C:\Users\priyanka.a\Pictures\image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86" y="2973206"/>
            <a:ext cx="501650" cy="4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priyanka.a\Pictures\images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36" y="2973206"/>
            <a:ext cx="305514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priyanka.a\Pictures\images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22" y="3899416"/>
            <a:ext cx="270724" cy="2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priyanka.a\Pictures\images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31" y="3326548"/>
            <a:ext cx="205440" cy="1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612863" y="36803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Message Queue</a:t>
            </a:r>
            <a:endParaRPr lang="en-IN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2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305800" cy="3775473"/>
          </a:xfrm>
        </p:spPr>
        <p:txBody>
          <a:bodyPr>
            <a:normAutofit lnSpcReduction="10000"/>
          </a:bodyPr>
          <a:lstStyle/>
          <a:p>
            <a:pPr lvl="1">
              <a:buBlip>
                <a:blip r:embed="rId2"/>
              </a:buBlip>
            </a:pPr>
            <a:r>
              <a:rPr lang="en-US" dirty="0"/>
              <a:t>Distributed </a:t>
            </a:r>
            <a:r>
              <a:rPr lang="en-US" b="1" dirty="0"/>
              <a:t>publish-subscribe</a:t>
            </a:r>
            <a:r>
              <a:rPr lang="en-US" dirty="0"/>
              <a:t> system.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Handle a high volume of data (real-time data feeds).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Fault tolerant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Ability to handle a large number of consumers.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Very fast, performs 2 million writes/sec.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Uses “distributed commit log”, which means messages persists on disk as fast as possible, hence it is durable.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Kafka? Why Kafka?</a:t>
            </a:r>
          </a:p>
        </p:txBody>
      </p:sp>
    </p:spTree>
    <p:extLst>
      <p:ext uri="{BB962C8B-B14F-4D97-AF65-F5344CB8AC3E}">
        <p14:creationId xmlns:p14="http://schemas.microsoft.com/office/powerpoint/2010/main" val="6718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7863541"/>
              </p:ext>
            </p:extLst>
          </p:nvPr>
        </p:nvGraphicFramePr>
        <p:xfrm>
          <a:off x="457200" y="81915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Terminologies</a:t>
            </a:r>
            <a:endParaRPr lang="en-IN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2223548"/>
              </p:ext>
            </p:extLst>
          </p:nvPr>
        </p:nvGraphicFramePr>
        <p:xfrm>
          <a:off x="381000" y="53975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965" y="794011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Topic</a:t>
            </a:r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9175" y="1499723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Partition</a:t>
            </a:r>
            <a:endParaRPr lang="en-IN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5807" y="2073868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Partition offset</a:t>
            </a:r>
            <a:endParaRPr lang="en-IN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7336" y="2778474"/>
            <a:ext cx="108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Producer</a:t>
            </a:r>
            <a:endParaRPr lang="en-IN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5836" y="405662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Consumer</a:t>
            </a:r>
            <a:endParaRPr lang="en-IN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7" y="3409950"/>
            <a:ext cx="75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Broker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5734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0" y="71068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Broker</a:t>
            </a:r>
            <a:endParaRPr lang="en-IN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48" y="1076325"/>
            <a:ext cx="7438765" cy="3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0550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Producer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Consumer</a:t>
            </a:r>
            <a:endParaRPr lang="en-IN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Topic, Producer and Consumer</a:t>
            </a:r>
            <a:endParaRPr lang="en-IN" b="1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2" y="1114425"/>
            <a:ext cx="8056563" cy="4951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181225"/>
            <a:ext cx="8051800" cy="89807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619500"/>
            <a:ext cx="8051800" cy="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153400" cy="381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Kafka Installation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https://www.digitalocean.com/community/tutorials/how-to-install-apache-kafka-on-ubuntu-14-04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</a:t>
            </a:r>
            <a:r>
              <a:rPr lang="en-US" dirty="0"/>
              <a:t>Click to view the document for installation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Getting Started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https://kafka.apache.org/intro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Links</a:t>
            </a:r>
            <a:endParaRPr lang="en-IN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85126"/>
              </p:ext>
            </p:extLst>
          </p:nvPr>
        </p:nvGraphicFramePr>
        <p:xfrm>
          <a:off x="838200" y="219075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Document" showAsIcon="1" r:id="rId5" imgW="914400" imgH="714240" progId="Word.Document.8">
                  <p:embed/>
                </p:oleObj>
              </mc:Choice>
              <mc:Fallback>
                <p:oleObj name="Document" showAsIcon="1" r:id="rId5" imgW="914400" imgH="714240" progId="Word.Document.8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190750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24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411</Words>
  <Application>Microsoft Office PowerPoint</Application>
  <PresentationFormat>On-screen Show (16:9)</PresentationFormat>
  <Paragraphs>129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Big Data Ecosystem</vt:lpstr>
      <vt:lpstr>Introduction - Messaging System</vt:lpstr>
      <vt:lpstr>What is Kafka? Why Kafka?</vt:lpstr>
      <vt:lpstr>Key Terminologies</vt:lpstr>
      <vt:lpstr>Architecture</vt:lpstr>
      <vt:lpstr>Creation of Topic, Producer and Consumer</vt:lpstr>
      <vt:lpstr>Reference Links</vt:lpstr>
      <vt:lpstr>Test Yourself 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Lenin Nair VJ</dc:creator>
  <cp:lastModifiedBy>Priyanka A</cp:lastModifiedBy>
  <cp:revision>261</cp:revision>
  <dcterms:created xsi:type="dcterms:W3CDTF">2006-08-16T00:00:00Z</dcterms:created>
  <dcterms:modified xsi:type="dcterms:W3CDTF">2017-06-20T13:10:03Z</dcterms:modified>
</cp:coreProperties>
</file>