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2.png" ContentType="image/png"/>
  <Override PartName="/ppt/media/image81.png" ContentType="image/png"/>
  <Override PartName="/ppt/media/image78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jpeg" ContentType="image/jpeg"/>
  <Override PartName="/ppt/media/image63.jpeg" ContentType="image/jpeg"/>
  <Override PartName="/ppt/media/image62.jpeg" ContentType="image/jpeg"/>
  <Override PartName="/ppt/media/image76.png" ContentType="image/png"/>
  <Override PartName="/ppt/media/image59.jpeg" ContentType="image/jpeg"/>
  <Override PartName="/ppt/media/image61.gif" ContentType="image/gif"/>
  <Override PartName="/ppt/media/image58.jpeg" ContentType="image/jpeg"/>
  <Override PartName="/ppt/media/image57.png" ContentType="image/png"/>
  <Override PartName="/ppt/media/image56.png" ContentType="image/png"/>
  <Override PartName="/ppt/media/image54.jpeg" ContentType="image/jpeg"/>
  <Override PartName="/ppt/media/image53.png" ContentType="image/png"/>
  <Override PartName="/ppt/media/image52.jpeg" ContentType="image/jpeg"/>
  <Override PartName="/ppt/media/image49.png" ContentType="image/png"/>
  <Override PartName="/ppt/media/image80.png" ContentType="image/png"/>
  <Override PartName="/ppt/media/image46.jpeg" ContentType="image/jpeg"/>
  <Override PartName="/ppt/media/image45.png" ContentType="image/png"/>
  <Override PartName="/ppt/media/image44.gif" ContentType="image/gif"/>
  <Override PartName="/ppt/media/image43.jpeg" ContentType="image/jpeg"/>
  <Override PartName="/ppt/media/image50.png" ContentType="image/png"/>
  <Override PartName="/ppt/media/image42.jpeg" ContentType="image/jpeg"/>
  <Override PartName="/ppt/media/image41.jpeg" ContentType="image/jpeg"/>
  <Override PartName="/ppt/media/image39.jpeg" ContentType="image/jpeg"/>
  <Override PartName="/ppt/media/image83.png" ContentType="image/png"/>
  <Override PartName="/ppt/media/image38.jpeg" ContentType="image/jpeg"/>
  <Override PartName="/ppt/media/image36.jpeg" ContentType="image/jpeg"/>
  <Override PartName="/ppt/media/image32.png" ContentType="image/png"/>
  <Override PartName="/ppt/media/image71.png" ContentType="image/png"/>
  <Override PartName="/ppt/media/image30.jpeg" ContentType="image/jpeg"/>
  <Override PartName="/ppt/media/image28.png" ContentType="image/png"/>
  <Override PartName="/ppt/media/image25.png" ContentType="image/png"/>
  <Override PartName="/ppt/media/image33.png" ContentType="image/png"/>
  <Override PartName="/ppt/media/image24.jpeg" ContentType="image/jpeg"/>
  <Override PartName="/ppt/media/image77.png" ContentType="image/png"/>
  <Override PartName="/ppt/media/image22.png" ContentType="image/png"/>
  <Override PartName="/ppt/media/image55.png" ContentType="image/png"/>
  <Override PartName="/ppt/media/image37.png" ContentType="image/png"/>
  <Override PartName="/ppt/media/image21.png" ContentType="image/png"/>
  <Override PartName="/ppt/media/image29.jpeg" ContentType="image/jpe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31.jpeg" ContentType="image/jpeg"/>
  <Override PartName="/ppt/media/image35.png" ContentType="image/png"/>
  <Override PartName="/ppt/media/image12.png" ContentType="image/png"/>
  <Override PartName="/ppt/media/image23.png" ContentType="image/png"/>
  <Override PartName="/ppt/media/image64.jpeg" ContentType="image/jpeg"/>
  <Override PartName="/ppt/media/image10.png" ContentType="image/png"/>
  <Override PartName="/ppt/media/image84.jpeg" ContentType="image/jpeg"/>
  <Override PartName="/ppt/media/image40.jpeg" ContentType="image/jpeg"/>
  <Override PartName="/ppt/media/image48.png" ContentType="image/png"/>
  <Override PartName="/ppt/media/image60.gif" ContentType="image/gif"/>
  <Override PartName="/ppt/media/image9.png" ContentType="image/png"/>
  <Override PartName="/ppt/media/image15.png" ContentType="image/png"/>
  <Override PartName="/ppt/media/image8.png" ContentType="image/png"/>
  <Override PartName="/ppt/media/image26.jpeg" ContentType="image/jpeg"/>
  <Override PartName="/ppt/media/image6.png" ContentType="image/png"/>
  <Override PartName="/ppt/media/image27.jpeg" ContentType="image/jpeg"/>
  <Override PartName="/ppt/media/image5.png" ContentType="image/png"/>
  <Override PartName="/ppt/media/image51.jpeg" ContentType="image/jpeg"/>
  <Override PartName="/ppt/media/image34.jpeg" ContentType="image/jpe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562200"/>
            <a:ext cx="9143640" cy="990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</p:sp>
      <p:sp>
        <p:nvSpPr>
          <p:cNvPr id="1" name="Line 2"/>
          <p:cNvSpPr/>
          <p:nvPr/>
        </p:nvSpPr>
        <p:spPr>
          <a:xfrm>
            <a:off x="4038480" y="3714480"/>
            <a:ext cx="0" cy="6858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pic>
        <p:nvPicPr>
          <p:cNvPr id="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3766680"/>
            <a:ext cx="2590560" cy="55764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191120" y="3588120"/>
            <a:ext cx="4547520" cy="456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29397d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191120" y="4095720"/>
            <a:ext cx="4571640" cy="3805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orbel"/>
              </a:rPr>
              <a:t>Seventh Outline LevelClick to edit Master text styles</a:t>
            </a:r>
            <a:endParaRPr/>
          </a:p>
        </p:txBody>
      </p:sp>
      <p:sp>
        <p:nvSpPr>
          <p:cNvPr id="5" name="CustomShape 5"/>
          <p:cNvSpPr/>
          <p:nvPr/>
        </p:nvSpPr>
        <p:spPr>
          <a:xfrm rot="10800000">
            <a:off x="8445600" y="130320"/>
            <a:ext cx="548280" cy="548280"/>
          </a:xfrm>
          <a:prstGeom prst="rtTriangle">
            <a:avLst/>
          </a:prstGeom>
          <a:solidFill>
            <a:srgbClr val="dd312f"/>
          </a:solidFill>
          <a:ln w="25560">
            <a:noFill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57720"/>
            <a:ext cx="9143640" cy="4238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8606880" cy="657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1f497d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04920" y="819000"/>
            <a:ext cx="8610120" cy="39621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4572000" y="5030280"/>
            <a:ext cx="1523520" cy="14976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700">
                <a:solidFill>
                  <a:srgbClr val="ffffff"/>
                </a:solidFill>
                <a:latin typeface="Corbel"/>
              </a:rPr>
              <a:t>Confidential &amp; Restricted</a:t>
            </a:r>
            <a:endParaRPr/>
          </a:p>
        </p:txBody>
      </p:sp>
      <p:pic>
        <p:nvPicPr>
          <p:cNvPr id="4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91880" y="4933800"/>
            <a:ext cx="766800" cy="255960"/>
          </a:xfrm>
          <a:prstGeom prst="rect">
            <a:avLst/>
          </a:prstGeom>
          <a:ln>
            <a:noFill/>
          </a:ln>
        </p:spPr>
      </p:pic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76880" y="4980600"/>
            <a:ext cx="380520" cy="14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378A58E-AD2C-4783-9292-2A93C81EB9A8}" type="slidenum">
              <a:rPr lang="en-IN" sz="700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46" name="CustomShape 6"/>
          <p:cNvSpPr/>
          <p:nvPr/>
        </p:nvSpPr>
        <p:spPr>
          <a:xfrm>
            <a:off x="152280" y="4977360"/>
            <a:ext cx="1523520" cy="14976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orbel"/>
              </a:rPr>
              <a:t>Confidential &amp; Restricted</a:t>
            </a:r>
            <a:endParaRPr/>
          </a:p>
        </p:txBody>
      </p:sp>
      <p:pic>
        <p:nvPicPr>
          <p:cNvPr id="47" name="Picture 2" descr=""/>
          <p:cNvPicPr/>
          <p:nvPr/>
        </p:nvPicPr>
        <p:blipFill>
          <a:blip r:embed="rId3"/>
          <a:srcRect l="0" t="0" r="23809" b="0"/>
          <a:stretch>
            <a:fillRect/>
          </a:stretch>
        </p:blipFill>
        <p:spPr>
          <a:xfrm>
            <a:off x="8305920" y="4949640"/>
            <a:ext cx="605880" cy="171000"/>
          </a:xfrm>
          <a:prstGeom prst="rect">
            <a:avLst/>
          </a:prstGeom>
          <a:ln>
            <a:noFill/>
          </a:ln>
        </p:spPr>
      </p:pic>
      <p:sp>
        <p:nvSpPr>
          <p:cNvPr id="48" name="CustomShape 7"/>
          <p:cNvSpPr/>
          <p:nvPr/>
        </p:nvSpPr>
        <p:spPr>
          <a:xfrm rot="10800000">
            <a:off x="8616240" y="133200"/>
            <a:ext cx="381240" cy="381240"/>
          </a:xfrm>
          <a:prstGeom prst="rtTriangle">
            <a:avLst/>
          </a:prstGeom>
          <a:solidFill>
            <a:srgbClr val="dd312f"/>
          </a:solidFill>
          <a:ln w="25560">
            <a:noFill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3562200"/>
            <a:ext cx="9143640" cy="6919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</p:sp>
      <p:sp>
        <p:nvSpPr>
          <p:cNvPr id="84" name="Line 2"/>
          <p:cNvSpPr/>
          <p:nvPr/>
        </p:nvSpPr>
        <p:spPr>
          <a:xfrm>
            <a:off x="3929760" y="3646800"/>
            <a:ext cx="0" cy="51552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pic>
        <p:nvPicPr>
          <p:cNvPr id="85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920" y="3721320"/>
            <a:ext cx="1828440" cy="393480"/>
          </a:xfrm>
          <a:prstGeom prst="rect">
            <a:avLst/>
          </a:prstGeom>
          <a:ln>
            <a:noFill/>
          </a:ln>
        </p:spPr>
      </p:pic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4191120" y="3670560"/>
            <a:ext cx="4547520" cy="456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>
                <a:solidFill>
                  <a:srgbClr val="29397d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 rot="10800000">
            <a:off x="8445600" y="130320"/>
            <a:ext cx="548280" cy="548280"/>
          </a:xfrm>
          <a:prstGeom prst="rtTriangle">
            <a:avLst/>
          </a:prstGeom>
          <a:solidFill>
            <a:srgbClr val="dd312f"/>
          </a:solidFill>
          <a:ln w="25560">
            <a:noFill/>
          </a:ln>
        </p:spPr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3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36440" y="-360"/>
            <a:ext cx="6604200" cy="3343680"/>
          </a:xfrm>
          <a:prstGeom prst="rect">
            <a:avLst/>
          </a:prstGeom>
          <a:ln>
            <a:noFill/>
          </a:ln>
        </p:spPr>
      </p:pic>
      <p:pic>
        <p:nvPicPr>
          <p:cNvPr id="124" name="Picture 5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02320" y="1699200"/>
            <a:ext cx="721800" cy="1328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5611680" y="1657800"/>
            <a:ext cx="5972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Chennai</a:t>
            </a:r>
            <a:endParaRPr/>
          </a:p>
        </p:txBody>
      </p:sp>
      <p:pic>
        <p:nvPicPr>
          <p:cNvPr id="126" name="Picture 5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662360" y="2501280"/>
            <a:ext cx="721800" cy="13284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4568040" y="2454120"/>
            <a:ext cx="87768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Johannesburg</a:t>
            </a:r>
            <a:endParaRPr/>
          </a:p>
        </p:txBody>
      </p:sp>
      <p:pic>
        <p:nvPicPr>
          <p:cNvPr id="128" name="Picture 59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895480" y="1200240"/>
            <a:ext cx="663120" cy="12204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2882160" y="1153800"/>
            <a:ext cx="6476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New York</a:t>
            </a:r>
            <a:endParaRPr/>
          </a:p>
        </p:txBody>
      </p:sp>
      <p:pic>
        <p:nvPicPr>
          <p:cNvPr id="130" name="Picture 61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559240" y="1472040"/>
            <a:ext cx="663120" cy="12204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2591280" y="1425600"/>
            <a:ext cx="4950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Dallas</a:t>
            </a:r>
            <a:endParaRPr/>
          </a:p>
        </p:txBody>
      </p:sp>
      <p:pic>
        <p:nvPicPr>
          <p:cNvPr id="132" name="Picture 6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520280" y="1348920"/>
            <a:ext cx="663120" cy="122040"/>
          </a:xfrm>
          <a:prstGeom prst="rect">
            <a:avLst/>
          </a:prstGeom>
          <a:ln>
            <a:noFill/>
          </a:ln>
        </p:spPr>
      </p:pic>
      <p:sp>
        <p:nvSpPr>
          <p:cNvPr id="133" name="CustomShape 5"/>
          <p:cNvSpPr/>
          <p:nvPr/>
        </p:nvSpPr>
        <p:spPr>
          <a:xfrm>
            <a:off x="1540080" y="1297440"/>
            <a:ext cx="5760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Tualatin</a:t>
            </a:r>
            <a:endParaRPr/>
          </a:p>
        </p:txBody>
      </p:sp>
      <p:pic>
        <p:nvPicPr>
          <p:cNvPr id="134" name="Picture 65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201920" y="427680"/>
            <a:ext cx="716040" cy="122040"/>
          </a:xfrm>
          <a:prstGeom prst="rect">
            <a:avLst/>
          </a:prstGeom>
          <a:ln>
            <a:noFill/>
          </a:ln>
        </p:spPr>
      </p:pic>
      <p:sp>
        <p:nvSpPr>
          <p:cNvPr id="135" name="CustomShape 6"/>
          <p:cNvSpPr/>
          <p:nvPr/>
        </p:nvSpPr>
        <p:spPr>
          <a:xfrm>
            <a:off x="4212000" y="374400"/>
            <a:ext cx="77112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Amsterdam</a:t>
            </a:r>
            <a:endParaRPr/>
          </a:p>
        </p:txBody>
      </p:sp>
      <p:pic>
        <p:nvPicPr>
          <p:cNvPr id="136" name="Picture 2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7158240" y="1594080"/>
            <a:ext cx="1613880" cy="443880"/>
          </a:xfrm>
          <a:prstGeom prst="rect">
            <a:avLst/>
          </a:prstGeom>
          <a:ln>
            <a:noFill/>
          </a:ln>
        </p:spPr>
      </p:pic>
      <p:pic>
        <p:nvPicPr>
          <p:cNvPr id="137" name="Picture 72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3645000" y="812160"/>
            <a:ext cx="663120" cy="122040"/>
          </a:xfrm>
          <a:prstGeom prst="rect">
            <a:avLst/>
          </a:prstGeom>
          <a:ln>
            <a:noFill/>
          </a:ln>
        </p:spPr>
      </p:pic>
      <p:sp>
        <p:nvSpPr>
          <p:cNvPr id="138" name="CustomShape 7"/>
          <p:cNvSpPr/>
          <p:nvPr/>
        </p:nvSpPr>
        <p:spPr>
          <a:xfrm>
            <a:off x="3679200" y="765720"/>
            <a:ext cx="55152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London</a:t>
            </a:r>
            <a:endParaRPr/>
          </a:p>
        </p:txBody>
      </p:sp>
      <p:sp>
        <p:nvSpPr>
          <p:cNvPr id="139" name="CustomShape 8"/>
          <p:cNvSpPr/>
          <p:nvPr/>
        </p:nvSpPr>
        <p:spPr>
          <a:xfrm>
            <a:off x="7049160" y="1197000"/>
            <a:ext cx="143856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orbel"/>
              </a:rPr>
              <a:t>THANK YOU!</a:t>
            </a:r>
            <a:endParaRPr/>
          </a:p>
        </p:txBody>
      </p:sp>
      <p:sp>
        <p:nvSpPr>
          <p:cNvPr id="140" name="CustomShape 9"/>
          <p:cNvSpPr/>
          <p:nvPr/>
        </p:nvSpPr>
        <p:spPr>
          <a:xfrm>
            <a:off x="7442280" y="3704400"/>
            <a:ext cx="167616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900">
                <a:solidFill>
                  <a:srgbClr val="ffffff"/>
                </a:solidFill>
                <a:latin typeface="Corbel"/>
              </a:rPr>
              <a:t>Prodapt Solutions Pvt. Ltd. </a:t>
            </a:r>
            <a:r>
              <a:rPr b="1" lang="en-IN" sz="800">
                <a:solidFill>
                  <a:srgbClr val="ffffff"/>
                </a:solidFill>
                <a:latin typeface="Corbel"/>
              </a:rPr>
              <a:t>Chennai: </a:t>
            </a:r>
            <a:endParaRPr/>
          </a:p>
        </p:txBody>
      </p:sp>
      <p:sp>
        <p:nvSpPr>
          <p:cNvPr id="141" name="CustomShape 10"/>
          <p:cNvSpPr/>
          <p:nvPr/>
        </p:nvSpPr>
        <p:spPr>
          <a:xfrm>
            <a:off x="7403760" y="3456720"/>
            <a:ext cx="66420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ffffff"/>
                </a:solidFill>
                <a:latin typeface="Corbel"/>
              </a:rPr>
              <a:t>INDIA</a:t>
            </a:r>
            <a:endParaRPr/>
          </a:p>
        </p:txBody>
      </p:sp>
      <p:sp>
        <p:nvSpPr>
          <p:cNvPr id="142" name="CustomShape 11"/>
          <p:cNvSpPr/>
          <p:nvPr/>
        </p:nvSpPr>
        <p:spPr>
          <a:xfrm>
            <a:off x="7442280" y="4008960"/>
            <a:ext cx="1349640" cy="69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1. Prince Infocity II, OMR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
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Ph: +91 44 4903 3000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
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Fax: +91 44 4903 3010</a:t>
            </a:r>
            <a:endParaRPr/>
          </a:p>
        </p:txBody>
      </p:sp>
      <p:sp>
        <p:nvSpPr>
          <p:cNvPr id="143" name="CustomShape 12"/>
          <p:cNvSpPr/>
          <p:nvPr/>
        </p:nvSpPr>
        <p:spPr>
          <a:xfrm>
            <a:off x="7442280" y="4484160"/>
            <a:ext cx="1676160" cy="57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2. “Chennai One” SEZ, 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
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Thoraipakkam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
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Ph: +91 44 4230 2300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
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Fax: +91 44 4903 3010</a:t>
            </a:r>
            <a:endParaRPr/>
          </a:p>
        </p:txBody>
      </p:sp>
      <p:sp>
        <p:nvSpPr>
          <p:cNvPr id="144" name="CustomShape 13"/>
          <p:cNvSpPr/>
          <p:nvPr/>
        </p:nvSpPr>
        <p:spPr>
          <a:xfrm>
            <a:off x="5811480" y="3458880"/>
            <a:ext cx="145080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ffffff"/>
                </a:solidFill>
                <a:latin typeface="Corbel"/>
              </a:rPr>
              <a:t>SOUTH AFRICA</a:t>
            </a:r>
            <a:endParaRPr/>
          </a:p>
        </p:txBody>
      </p:sp>
      <p:sp>
        <p:nvSpPr>
          <p:cNvPr id="145" name="CustomShape 14"/>
          <p:cNvSpPr/>
          <p:nvPr/>
        </p:nvSpPr>
        <p:spPr>
          <a:xfrm>
            <a:off x="63000" y="3456720"/>
            <a:ext cx="53028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ffffff"/>
                </a:solidFill>
                <a:latin typeface="Corbel"/>
              </a:rPr>
              <a:t>USA</a:t>
            </a:r>
            <a:endParaRPr/>
          </a:p>
        </p:txBody>
      </p:sp>
      <p:sp>
        <p:nvSpPr>
          <p:cNvPr id="146" name="CustomShape 15"/>
          <p:cNvSpPr/>
          <p:nvPr/>
        </p:nvSpPr>
        <p:spPr>
          <a:xfrm>
            <a:off x="68400" y="3704400"/>
            <a:ext cx="2361960" cy="59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900">
                <a:solidFill>
                  <a:srgbClr val="ffffff"/>
                </a:solidFill>
                <a:latin typeface="Corbel"/>
              </a:rPr>
              <a:t>Prodapt North America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800">
                <a:solidFill>
                  <a:srgbClr val="ffffff"/>
                </a:solidFill>
                <a:latin typeface="Corbel"/>
              </a:rPr>
              <a:t>Tualatin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7565 SW Mohawk St.,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
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Ph: +1 503 636 3737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
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Fax: +1 503 885 0850</a:t>
            </a:r>
            <a:endParaRPr/>
          </a:p>
        </p:txBody>
      </p:sp>
      <p:sp>
        <p:nvSpPr>
          <p:cNvPr id="147" name="CustomShape 16"/>
          <p:cNvSpPr/>
          <p:nvPr/>
        </p:nvSpPr>
        <p:spPr>
          <a:xfrm>
            <a:off x="68400" y="4302000"/>
            <a:ext cx="1836360" cy="57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800">
                <a:solidFill>
                  <a:srgbClr val="ffffff"/>
                </a:solidFill>
                <a:latin typeface="Corbel"/>
              </a:rPr>
              <a:t>Dallas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222 W. Las Colinas Blvd., Irving 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
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Ph: +1 972 201 9009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
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Fax: +1 972 501 9019</a:t>
            </a:r>
            <a:endParaRPr/>
          </a:p>
        </p:txBody>
      </p:sp>
      <p:sp>
        <p:nvSpPr>
          <p:cNvPr id="148" name="CustomShape 17"/>
          <p:cNvSpPr/>
          <p:nvPr/>
        </p:nvSpPr>
        <p:spPr>
          <a:xfrm>
            <a:off x="68400" y="4768560"/>
            <a:ext cx="191088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800">
                <a:solidFill>
                  <a:srgbClr val="ffffff"/>
                </a:solidFill>
                <a:latin typeface="Corbel"/>
              </a:rPr>
              <a:t>New York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1 Bridge Street, Irvington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Ph: +1 646 403 8158</a:t>
            </a:r>
            <a:endParaRPr/>
          </a:p>
        </p:txBody>
      </p:sp>
      <p:sp>
        <p:nvSpPr>
          <p:cNvPr id="149" name="CustomShape 18"/>
          <p:cNvSpPr/>
          <p:nvPr/>
        </p:nvSpPr>
        <p:spPr>
          <a:xfrm>
            <a:off x="5939280" y="3706560"/>
            <a:ext cx="1261440" cy="121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900">
                <a:solidFill>
                  <a:srgbClr val="ffffff"/>
                </a:solidFill>
                <a:latin typeface="Corbel"/>
              </a:rPr>
              <a:t>Prodapt SA (Pty) Ltd.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800">
                <a:solidFill>
                  <a:srgbClr val="ffffff"/>
                </a:solidFill>
                <a:latin typeface="Corbel"/>
              </a:rPr>
              <a:t>Johannesburg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No. 3, 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3rd Avenue, Rivonia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
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Ph: +27 (0) 11 259 4000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
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Fax: +27 (0) 11 259 4111</a:t>
            </a:r>
            <a:endParaRPr/>
          </a:p>
        </p:txBody>
      </p:sp>
      <p:sp>
        <p:nvSpPr>
          <p:cNvPr id="150" name="CustomShape 19"/>
          <p:cNvSpPr/>
          <p:nvPr/>
        </p:nvSpPr>
        <p:spPr>
          <a:xfrm>
            <a:off x="3674880" y="3456720"/>
            <a:ext cx="183168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ffffff"/>
                </a:solidFill>
                <a:latin typeface="Corbel"/>
              </a:rPr>
              <a:t>THE NETHERLANDS</a:t>
            </a:r>
            <a:endParaRPr/>
          </a:p>
        </p:txBody>
      </p:sp>
      <p:sp>
        <p:nvSpPr>
          <p:cNvPr id="151" name="CustomShape 20"/>
          <p:cNvSpPr/>
          <p:nvPr/>
        </p:nvSpPr>
        <p:spPr>
          <a:xfrm>
            <a:off x="3805200" y="3704400"/>
            <a:ext cx="1985400" cy="59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900">
                <a:solidFill>
                  <a:srgbClr val="ffffff"/>
                </a:solidFill>
                <a:latin typeface="Corbel"/>
              </a:rPr>
              <a:t>Prodapt Solutions Europe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800">
                <a:solidFill>
                  <a:srgbClr val="ffffff"/>
                </a:solidFill>
                <a:latin typeface="Corbel"/>
              </a:rPr>
              <a:t>Amsterdam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Zekeringstraat 17A, 1014 BM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
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Ph: +31 (0) 20 4895711</a:t>
            </a:r>
            <a:endParaRPr/>
          </a:p>
        </p:txBody>
      </p:sp>
      <p:sp>
        <p:nvSpPr>
          <p:cNvPr id="152" name="CustomShape 21"/>
          <p:cNvSpPr/>
          <p:nvPr/>
        </p:nvSpPr>
        <p:spPr>
          <a:xfrm>
            <a:off x="3805200" y="4257720"/>
            <a:ext cx="1752120" cy="71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900">
                <a:solidFill>
                  <a:srgbClr val="ffffff"/>
                </a:solidFill>
                <a:latin typeface="Corbel"/>
              </a:rPr>
              <a:t>Prodapt Consulting BV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800">
                <a:solidFill>
                  <a:srgbClr val="ffffff"/>
                </a:solidFill>
                <a:latin typeface="Corbel"/>
              </a:rPr>
              <a:t>Rijswijk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De Bruyn Kopsstraat 14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
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Ph: +31 (0) 70 4140722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+31 70 3030047</a:t>
            </a:r>
            <a:endParaRPr/>
          </a:p>
        </p:txBody>
      </p:sp>
      <p:sp>
        <p:nvSpPr>
          <p:cNvPr id="153" name="CustomShape 22"/>
          <p:cNvSpPr/>
          <p:nvPr/>
        </p:nvSpPr>
        <p:spPr>
          <a:xfrm>
            <a:off x="1968120" y="3461400"/>
            <a:ext cx="42048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ffffff"/>
                </a:solidFill>
                <a:latin typeface="Corbel"/>
              </a:rPr>
              <a:t>UK</a:t>
            </a:r>
            <a:endParaRPr/>
          </a:p>
        </p:txBody>
      </p:sp>
      <p:sp>
        <p:nvSpPr>
          <p:cNvPr id="154" name="CustomShape 23"/>
          <p:cNvSpPr/>
          <p:nvPr/>
        </p:nvSpPr>
        <p:spPr>
          <a:xfrm>
            <a:off x="1985040" y="3701160"/>
            <a:ext cx="1824840" cy="8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900">
                <a:solidFill>
                  <a:srgbClr val="ffffff"/>
                </a:solidFill>
                <a:latin typeface="Corbel"/>
              </a:rPr>
              <a:t>Prodapt Solutions Europe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800">
                <a:solidFill>
                  <a:srgbClr val="ffffff"/>
                </a:solidFill>
                <a:latin typeface="Corbel"/>
              </a:rPr>
              <a:t>London: 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Devonshire House, 60 Goswell Road, EC1M 7AD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Ph: +44 (0) 11 8900 1068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+44 (0) 11 8900 1069</a:t>
            </a:r>
            <a:endParaRPr/>
          </a:p>
        </p:txBody>
      </p:sp>
      <p:pic>
        <p:nvPicPr>
          <p:cNvPr id="155" name="Picture 37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5254920" y="1824840"/>
            <a:ext cx="673200" cy="122040"/>
          </a:xfrm>
          <a:prstGeom prst="rect">
            <a:avLst/>
          </a:prstGeom>
          <a:ln>
            <a:noFill/>
          </a:ln>
        </p:spPr>
      </p:pic>
      <p:sp>
        <p:nvSpPr>
          <p:cNvPr id="156" name="CustomShape 24"/>
          <p:cNvSpPr/>
          <p:nvPr/>
        </p:nvSpPr>
        <p:spPr>
          <a:xfrm>
            <a:off x="5224680" y="1776240"/>
            <a:ext cx="7038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Bengaluru</a:t>
            </a:r>
            <a:endParaRPr/>
          </a:p>
        </p:txBody>
      </p:sp>
      <p:sp>
        <p:nvSpPr>
          <p:cNvPr id="157" name="PlaceHolder 2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58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jpeg"/><Relationship Id="rId6" Type="http://schemas.openxmlformats.org/officeDocument/2006/relationships/image" Target="../media/image35.png"/><Relationship Id="rId7" Type="http://schemas.openxmlformats.org/officeDocument/2006/relationships/image" Target="../media/image36.jpeg"/><Relationship Id="rId8" Type="http://schemas.openxmlformats.org/officeDocument/2006/relationships/image" Target="../media/image37.png"/><Relationship Id="rId9" Type="http://schemas.openxmlformats.org/officeDocument/2006/relationships/image" Target="../media/image38.jpeg"/><Relationship Id="rId10" Type="http://schemas.openxmlformats.org/officeDocument/2006/relationships/image" Target="../media/image39.jpeg"/><Relationship Id="rId11" Type="http://schemas.openxmlformats.org/officeDocument/2006/relationships/image" Target="../media/image40.jpeg"/><Relationship Id="rId12" Type="http://schemas.openxmlformats.org/officeDocument/2006/relationships/image" Target="../media/image41.jpeg"/><Relationship Id="rId13" Type="http://schemas.openxmlformats.org/officeDocument/2006/relationships/image" Target="../media/image42.jpeg"/><Relationship Id="rId14" Type="http://schemas.openxmlformats.org/officeDocument/2006/relationships/image" Target="../media/image43.jpeg"/><Relationship Id="rId15" Type="http://schemas.openxmlformats.org/officeDocument/2006/relationships/image" Target="../media/image44.gif"/><Relationship Id="rId16" Type="http://schemas.openxmlformats.org/officeDocument/2006/relationships/image" Target="../media/image45.png"/><Relationship Id="rId17" Type="http://schemas.openxmlformats.org/officeDocument/2006/relationships/image" Target="../media/image46.jpe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jpeg"/><Relationship Id="rId23" Type="http://schemas.openxmlformats.org/officeDocument/2006/relationships/image" Target="../media/image52.jpeg"/><Relationship Id="rId24" Type="http://schemas.openxmlformats.org/officeDocument/2006/relationships/image" Target="../media/image53.png"/><Relationship Id="rId25" Type="http://schemas.openxmlformats.org/officeDocument/2006/relationships/image" Target="../media/image54.jpeg"/><Relationship Id="rId26" Type="http://schemas.openxmlformats.org/officeDocument/2006/relationships/image" Target="../media/image55.png"/><Relationship Id="rId27" Type="http://schemas.openxmlformats.org/officeDocument/2006/relationships/image" Target="../media/image56.png"/><Relationship Id="rId28" Type="http://schemas.openxmlformats.org/officeDocument/2006/relationships/image" Target="../media/image57.png"/><Relationship Id="rId29" Type="http://schemas.openxmlformats.org/officeDocument/2006/relationships/image" Target="../media/image58.jpeg"/><Relationship Id="rId30" Type="http://schemas.openxmlformats.org/officeDocument/2006/relationships/image" Target="../media/image59.jpeg"/><Relationship Id="rId31" Type="http://schemas.openxmlformats.org/officeDocument/2006/relationships/image" Target="../media/image60.gif"/><Relationship Id="rId32" Type="http://schemas.openxmlformats.org/officeDocument/2006/relationships/image" Target="../media/image61.gif"/><Relationship Id="rId33" Type="http://schemas.openxmlformats.org/officeDocument/2006/relationships/image" Target="../media/image62.jpeg"/><Relationship Id="rId34" Type="http://schemas.openxmlformats.org/officeDocument/2006/relationships/image" Target="../media/image63.jpeg"/><Relationship Id="rId35" Type="http://schemas.openxmlformats.org/officeDocument/2006/relationships/image" Target="../media/image64.jpeg"/><Relationship Id="rId36" Type="http://schemas.openxmlformats.org/officeDocument/2006/relationships/image" Target="../media/image65.jpeg"/><Relationship Id="rId37" Type="http://schemas.openxmlformats.org/officeDocument/2006/relationships/image" Target="../media/image66.png"/><Relationship Id="rId38" Type="http://schemas.openxmlformats.org/officeDocument/2006/relationships/image" Target="../media/image67.png"/><Relationship Id="rId39" Type="http://schemas.openxmlformats.org/officeDocument/2006/relationships/image" Target="../media/image68.png"/><Relationship Id="rId40" Type="http://schemas.openxmlformats.org/officeDocument/2006/relationships/image" Target="../media/image69.png"/><Relationship Id="rId41" Type="http://schemas.openxmlformats.org/officeDocument/2006/relationships/image" Target="../media/image70.png"/><Relationship Id="rId42" Type="http://schemas.openxmlformats.org/officeDocument/2006/relationships/image" Target="../media/image71.png"/><Relationship Id="rId43" Type="http://schemas.openxmlformats.org/officeDocument/2006/relationships/image" Target="../media/image72.png"/><Relationship Id="rId44" Type="http://schemas.openxmlformats.org/officeDocument/2006/relationships/image" Target="../media/image73.png"/><Relationship Id="rId45" Type="http://schemas.openxmlformats.org/officeDocument/2006/relationships/image" Target="../media/image74.png"/><Relationship Id="rId46" Type="http://schemas.openxmlformats.org/officeDocument/2006/relationships/image" Target="../media/image75.png"/><Relationship Id="rId47" Type="http://schemas.openxmlformats.org/officeDocument/2006/relationships/image" Target="../media/image76.png"/><Relationship Id="rId48" Type="http://schemas.openxmlformats.org/officeDocument/2006/relationships/image" Target="../media/image77.png"/><Relationship Id="rId49" Type="http://schemas.openxmlformats.org/officeDocument/2006/relationships/image" Target="../media/image78.png"/><Relationship Id="rId50" Type="http://schemas.openxmlformats.org/officeDocument/2006/relationships/image" Target="../media/image79.png"/><Relationship Id="rId51" Type="http://schemas.openxmlformats.org/officeDocument/2006/relationships/image" Target="../media/image80.png"/><Relationship Id="rId52" Type="http://schemas.openxmlformats.org/officeDocument/2006/relationships/image" Target="../media/image81.png"/><Relationship Id="rId53" Type="http://schemas.openxmlformats.org/officeDocument/2006/relationships/image" Target="../media/image82.png"/><Relationship Id="rId54" Type="http://schemas.openxmlformats.org/officeDocument/2006/relationships/image" Target="../media/image83.png"/><Relationship Id="rId5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34280" y="133200"/>
            <a:ext cx="5228280" cy="32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304920" y="0"/>
            <a:ext cx="8606880" cy="657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17375e"/>
                </a:solidFill>
                <a:latin typeface="Corbel"/>
                <a:ea typeface="Droid Sans Fallback"/>
              </a:rPr>
              <a:t>Who are ALL in this World</a:t>
            </a:r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4376880" y="4980600"/>
            <a:ext cx="380520" cy="14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6A73C23-074D-48EA-9515-03193F3E0C73}" type="slidenum">
              <a:rPr lang="en-IN" sz="700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pic>
        <p:nvPicPr>
          <p:cNvPr id="28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3680" y="743040"/>
            <a:ext cx="6740640" cy="4114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191120" y="3670560"/>
            <a:ext cx="4547520" cy="456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>
                <a:solidFill>
                  <a:srgbClr val="29397d"/>
                </a:solidFill>
                <a:latin typeface="Corbel"/>
              </a:rPr>
              <a:t>Questions?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04920" y="0"/>
            <a:ext cx="8606880" cy="657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17375e"/>
                </a:solidFill>
                <a:latin typeface="Corbel"/>
                <a:ea typeface="Droid Sans Fallback"/>
              </a:rPr>
              <a:t>Agenda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304920" y="819000"/>
            <a:ext cx="8610120" cy="3962160"/>
          </a:xfrm>
          <a:prstGeom prst="rect">
            <a:avLst/>
          </a:prstGeom>
        </p:spPr>
        <p:txBody>
          <a:bodyPr/>
          <a:p>
            <a:pPr>
              <a:lnSpc>
                <a:spcPct val="98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What &amp; Why</a:t>
            </a:r>
            <a:endParaRPr/>
          </a:p>
          <a:p>
            <a:pPr>
              <a:lnSpc>
                <a:spcPct val="98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Where it Fits</a:t>
            </a:r>
            <a:endParaRPr/>
          </a:p>
          <a:p>
            <a:pPr>
              <a:lnSpc>
                <a:spcPct val="98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Trend of Bigdata</a:t>
            </a:r>
            <a:endParaRPr/>
          </a:p>
          <a:p>
            <a:pPr>
              <a:lnSpc>
                <a:spcPct val="98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Approach</a:t>
            </a:r>
            <a:endParaRPr/>
          </a:p>
          <a:p>
            <a:pPr>
              <a:lnSpc>
                <a:spcPct val="98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3 V’s</a:t>
            </a:r>
            <a:endParaRPr/>
          </a:p>
          <a:p>
            <a:pPr>
              <a:lnSpc>
                <a:spcPct val="98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Technical Landscape</a:t>
            </a:r>
            <a:endParaRPr/>
          </a:p>
          <a:p>
            <a:pPr>
              <a:lnSpc>
                <a:spcPct val="98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Typical Solutions</a:t>
            </a:r>
            <a:endParaRPr/>
          </a:p>
        </p:txBody>
      </p:sp>
      <p:sp>
        <p:nvSpPr>
          <p:cNvPr id="196" name="TextShape 3"/>
          <p:cNvSpPr txBox="1"/>
          <p:nvPr/>
        </p:nvSpPr>
        <p:spPr>
          <a:xfrm>
            <a:off x="4376880" y="4980600"/>
            <a:ext cx="380520" cy="14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01CBCE35-04ED-4C37-AACE-145074D89E87}" type="slidenum">
              <a:rPr lang="en-IN" sz="700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04920" y="0"/>
            <a:ext cx="8606880" cy="657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17375e"/>
                </a:solidFill>
                <a:latin typeface="Corbel"/>
                <a:ea typeface="Droid Sans Fallback"/>
              </a:rPr>
              <a:t>What &amp; Why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4376880" y="4980600"/>
            <a:ext cx="380520" cy="14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F6B939C-5593-4F5E-A833-EE51E9282D79}" type="slidenum">
              <a:rPr lang="en-IN" sz="700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pic>
        <p:nvPicPr>
          <p:cNvPr id="19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8360" y="725040"/>
            <a:ext cx="6561000" cy="2074680"/>
          </a:xfrm>
          <a:prstGeom prst="rect">
            <a:avLst/>
          </a:prstGeom>
          <a:ln w="9360">
            <a:noFill/>
          </a:ln>
        </p:spPr>
      </p:pic>
      <p:pic>
        <p:nvPicPr>
          <p:cNvPr id="20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280" y="2876400"/>
            <a:ext cx="6552720" cy="19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04920" y="0"/>
            <a:ext cx="8606880" cy="657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17375e"/>
                </a:solidFill>
                <a:latin typeface="Corbel"/>
                <a:ea typeface="Droid Sans Fallback"/>
              </a:rPr>
              <a:t>Where it Fits?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4376880" y="4980600"/>
            <a:ext cx="380520" cy="14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497DFC1-8807-4B2C-8969-9ECB5838BC4F}" type="slidenum">
              <a:rPr lang="en-IN" sz="700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pic>
        <p:nvPicPr>
          <p:cNvPr id="20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746640"/>
            <a:ext cx="6694200" cy="4110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04920" y="0"/>
            <a:ext cx="8606880" cy="657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17375e"/>
                </a:solidFill>
                <a:latin typeface="Corbel"/>
                <a:ea typeface="Droid Sans Fallback"/>
              </a:rPr>
              <a:t>Trend of Bigdata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4376880" y="4980600"/>
            <a:ext cx="380520" cy="14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F20AE91-82F7-49C1-953F-20B823F3301D}" type="slidenum">
              <a:rPr lang="en-IN" sz="700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pic>
        <p:nvPicPr>
          <p:cNvPr id="20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693720"/>
            <a:ext cx="6629040" cy="4143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04920" y="0"/>
            <a:ext cx="8606880" cy="657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17375e"/>
                </a:solidFill>
                <a:latin typeface="Corbel"/>
                <a:ea typeface="Droid Sans Fallback"/>
              </a:rPr>
              <a:t>Approach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304920" y="2038320"/>
            <a:ext cx="4114440" cy="2742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  <a:ea typeface="Droid Sans Fallback"/>
              </a:rPr>
              <a:t>Google introduced an algorithm called Map Reduce.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  <a:ea typeface="Droid Sans Fallback"/>
              </a:rPr>
              <a:t>This algorithm divides the task into small parts and assigns those parts to many computers and forms the final result dataset.</a:t>
            </a:r>
            <a:endParaRPr/>
          </a:p>
        </p:txBody>
      </p:sp>
      <p:sp>
        <p:nvSpPr>
          <p:cNvPr id="209" name="TextShape 3"/>
          <p:cNvSpPr txBox="1"/>
          <p:nvPr/>
        </p:nvSpPr>
        <p:spPr>
          <a:xfrm>
            <a:off x="4376880" y="4980600"/>
            <a:ext cx="380520" cy="14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0B754886-DA3A-4880-8E46-0A30405B9AD0}" type="slidenum">
              <a:rPr lang="en-IN" sz="700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210" name="CustomShape 4"/>
          <p:cNvSpPr/>
          <p:nvPr/>
        </p:nvSpPr>
        <p:spPr>
          <a:xfrm>
            <a:off x="304920" y="666720"/>
            <a:ext cx="8534160" cy="121896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round/>
          </a:ln>
        </p:spPr>
      </p:sp>
      <p:pic>
        <p:nvPicPr>
          <p:cNvPr id="21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19520" y="819000"/>
            <a:ext cx="5687640" cy="954000"/>
          </a:xfrm>
          <a:prstGeom prst="rect">
            <a:avLst/>
          </a:prstGeom>
          <a:ln w="9360">
            <a:noFill/>
          </a:ln>
        </p:spPr>
      </p:pic>
      <p:sp>
        <p:nvSpPr>
          <p:cNvPr id="212" name="CustomShape 5"/>
          <p:cNvSpPr/>
          <p:nvPr/>
        </p:nvSpPr>
        <p:spPr>
          <a:xfrm>
            <a:off x="685800" y="895320"/>
            <a:ext cx="1676160" cy="837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17375e"/>
                </a:solidFill>
                <a:latin typeface="Corbel"/>
                <a:ea typeface="Droid Sans Fallback"/>
              </a:rPr>
              <a:t>Traditional Approach</a:t>
            </a:r>
            <a:endParaRPr/>
          </a:p>
        </p:txBody>
      </p:sp>
      <p:sp>
        <p:nvSpPr>
          <p:cNvPr id="213" name="CustomShape 6"/>
          <p:cNvSpPr/>
          <p:nvPr/>
        </p:nvSpPr>
        <p:spPr>
          <a:xfrm>
            <a:off x="4724280" y="2038320"/>
            <a:ext cx="4114440" cy="27428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  <a:ea typeface="Droid Sans Fallback"/>
              </a:rPr>
              <a:t>Doug Cutting, Mike Cafarella and team took the solution provided by Google and started an Open Source Project called HADOOP in 2005</a:t>
            </a:r>
            <a:r>
              <a:rPr lang="en-IN" sz="2000">
                <a:solidFill>
                  <a:srgbClr val="000000"/>
                </a:solidFill>
                <a:latin typeface="Corbel"/>
                <a:ea typeface="Droid Sans Fallback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  <a:ea typeface="Droid Sans Fallback"/>
              </a:rPr>
              <a:t>Hadoop runs applications using the Map Reduce algorithm, where the data is processed in parallel on different CPU node.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04920" y="0"/>
            <a:ext cx="8606880" cy="657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17375e"/>
                </a:solidFill>
                <a:latin typeface="Corbel"/>
                <a:ea typeface="Droid Sans Fallback"/>
              </a:rPr>
              <a:t>3 V’s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4376880" y="4980600"/>
            <a:ext cx="380520" cy="14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7D920C6-1A56-41DA-9B6D-0BD08018EDEF}" type="slidenum">
              <a:rPr lang="en-IN" sz="700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pic>
        <p:nvPicPr>
          <p:cNvPr id="21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62080" y="677520"/>
            <a:ext cx="6838560" cy="4209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04920" y="0"/>
            <a:ext cx="8606880" cy="657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17375e"/>
                </a:solidFill>
                <a:latin typeface="Corbel"/>
                <a:ea typeface="Droid Sans Fallback"/>
              </a:rPr>
              <a:t>Technical Landscape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376880" y="4532400"/>
            <a:ext cx="380520" cy="117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00DC7CD7-7C8A-4EC9-B379-7D73F636A373}" type="slidenum">
              <a:rPr lang="en-IN" sz="700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graphicFrame>
        <p:nvGraphicFramePr>
          <p:cNvPr id="219" name="Table 3"/>
          <p:cNvGraphicFramePr/>
          <p:nvPr/>
        </p:nvGraphicFramePr>
        <p:xfrm>
          <a:off x="231840" y="717120"/>
          <a:ext cx="8679600" cy="4134960"/>
        </p:xfrm>
        <a:graphic>
          <a:graphicData uri="http://schemas.openxmlformats.org/drawingml/2006/table">
            <a:tbl>
              <a:tblPr/>
              <a:tblGrid>
                <a:gridCol w="1525680"/>
                <a:gridCol w="218880"/>
                <a:gridCol w="867240"/>
                <a:gridCol w="867240"/>
                <a:gridCol w="867240"/>
                <a:gridCol w="867240"/>
                <a:gridCol w="867240"/>
                <a:gridCol w="867240"/>
                <a:gridCol w="867240"/>
                <a:gridCol w="864360"/>
              </a:tblGrid>
              <a:tr h="62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Calibri"/>
                        </a:rPr>
                        <a:t>Technical  Area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Calibri"/>
                        </a:rPr>
                        <a:t>Technology Name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000000"/>
                          </a:solidFill>
                          <a:latin typeface="Calibri"/>
                        </a:rPr>
                        <a:t>Frameworks / Technologies 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1135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000000"/>
                          </a:solidFill>
                          <a:latin typeface="Calibri"/>
                        </a:rPr>
                        <a:t>Streaming and Peripheral Technologies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1195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000000"/>
                          </a:solidFill>
                          <a:latin typeface="Calibri"/>
                        </a:rPr>
                        <a:t>Hadoop Distributors and Technologies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000000"/>
                          </a:solidFill>
                          <a:latin typeface="Calibri"/>
                        </a:rPr>
                        <a:t>NoSQL DB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000000"/>
                          </a:solidFill>
                          <a:latin typeface="Calibri"/>
                        </a:rPr>
                        <a:t>Analytics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pic>
        <p:nvPicPr>
          <p:cNvPr id="22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0000" y="1559880"/>
            <a:ext cx="682200" cy="325440"/>
          </a:xfrm>
          <a:prstGeom prst="rect">
            <a:avLst/>
          </a:prstGeom>
          <a:ln>
            <a:noFill/>
          </a:ln>
        </p:spPr>
      </p:pic>
      <p:pic>
        <p:nvPicPr>
          <p:cNvPr id="22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60560" y="1667880"/>
            <a:ext cx="650520" cy="132120"/>
          </a:xfrm>
          <a:prstGeom prst="rect">
            <a:avLst/>
          </a:prstGeom>
          <a:ln>
            <a:noFill/>
          </a:ln>
        </p:spPr>
      </p:pic>
      <p:pic>
        <p:nvPicPr>
          <p:cNvPr id="222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388200" y="1668240"/>
            <a:ext cx="690840" cy="151200"/>
          </a:xfrm>
          <a:prstGeom prst="rect">
            <a:avLst/>
          </a:prstGeom>
          <a:ln>
            <a:noFill/>
          </a:ln>
        </p:spPr>
      </p:pic>
      <p:pic>
        <p:nvPicPr>
          <p:cNvPr id="223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216920" y="1700280"/>
            <a:ext cx="764640" cy="99360"/>
          </a:xfrm>
          <a:prstGeom prst="rect">
            <a:avLst/>
          </a:prstGeom>
          <a:ln>
            <a:noFill/>
          </a:ln>
        </p:spPr>
      </p:pic>
      <p:pic>
        <p:nvPicPr>
          <p:cNvPr id="224" name="Picture 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718520" y="1604880"/>
            <a:ext cx="590040" cy="211320"/>
          </a:xfrm>
          <a:prstGeom prst="rect">
            <a:avLst/>
          </a:prstGeom>
          <a:ln>
            <a:noFill/>
          </a:ln>
        </p:spPr>
      </p:pic>
      <p:pic>
        <p:nvPicPr>
          <p:cNvPr id="225" name="Picture 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959920" y="1638360"/>
            <a:ext cx="587520" cy="221040"/>
          </a:xfrm>
          <a:prstGeom prst="rect">
            <a:avLst/>
          </a:prstGeom>
          <a:ln>
            <a:noFill/>
          </a:ln>
        </p:spPr>
      </p:pic>
      <p:pic>
        <p:nvPicPr>
          <p:cNvPr id="226" name="Picture 9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802680" y="1688760"/>
            <a:ext cx="673560" cy="176040"/>
          </a:xfrm>
          <a:prstGeom prst="rect">
            <a:avLst/>
          </a:prstGeom>
          <a:ln>
            <a:noFill/>
          </a:ln>
        </p:spPr>
      </p:pic>
      <p:pic>
        <p:nvPicPr>
          <p:cNvPr id="227" name="Picture 5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2777760" y="2378160"/>
            <a:ext cx="822600" cy="245160"/>
          </a:xfrm>
          <a:prstGeom prst="rect">
            <a:avLst/>
          </a:prstGeom>
          <a:ln>
            <a:noFill/>
          </a:ln>
        </p:spPr>
      </p:pic>
      <p:pic>
        <p:nvPicPr>
          <p:cNvPr id="228" name="Picture 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7354800" y="2382120"/>
            <a:ext cx="533880" cy="158760"/>
          </a:xfrm>
          <a:prstGeom prst="rect">
            <a:avLst/>
          </a:prstGeom>
          <a:ln>
            <a:noFill/>
          </a:ln>
        </p:spPr>
      </p:pic>
      <p:pic>
        <p:nvPicPr>
          <p:cNvPr id="229" name="Picture 9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2171160" y="2270520"/>
            <a:ext cx="476280" cy="325800"/>
          </a:xfrm>
          <a:prstGeom prst="rect">
            <a:avLst/>
          </a:prstGeom>
          <a:ln>
            <a:noFill/>
          </a:ln>
        </p:spPr>
      </p:pic>
      <p:pic>
        <p:nvPicPr>
          <p:cNvPr id="230" name="Picture 2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3854520" y="2205000"/>
            <a:ext cx="588240" cy="418680"/>
          </a:xfrm>
          <a:prstGeom prst="rect">
            <a:avLst/>
          </a:prstGeom>
          <a:ln>
            <a:noFill/>
          </a:ln>
        </p:spPr>
      </p:pic>
      <p:pic>
        <p:nvPicPr>
          <p:cNvPr id="231" name="Picture 3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4617000" y="2284200"/>
            <a:ext cx="773640" cy="306000"/>
          </a:xfrm>
          <a:prstGeom prst="rect">
            <a:avLst/>
          </a:prstGeom>
          <a:ln>
            <a:noFill/>
          </a:ln>
        </p:spPr>
      </p:pic>
      <p:pic>
        <p:nvPicPr>
          <p:cNvPr id="232" name="Picture 8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6450120" y="2203920"/>
            <a:ext cx="575280" cy="443880"/>
          </a:xfrm>
          <a:prstGeom prst="rect">
            <a:avLst/>
          </a:prstGeom>
          <a:ln>
            <a:noFill/>
          </a:ln>
        </p:spPr>
      </p:pic>
      <p:pic>
        <p:nvPicPr>
          <p:cNvPr id="233" name="Picture 4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8131680" y="2426040"/>
            <a:ext cx="670680" cy="114120"/>
          </a:xfrm>
          <a:prstGeom prst="rect">
            <a:avLst/>
          </a:prstGeom>
          <a:ln>
            <a:noFill/>
          </a:ln>
        </p:spPr>
      </p:pic>
      <p:pic>
        <p:nvPicPr>
          <p:cNvPr id="234" name="Picture 7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5572440" y="2297520"/>
            <a:ext cx="608400" cy="288720"/>
          </a:xfrm>
          <a:prstGeom prst="rect">
            <a:avLst/>
          </a:prstGeom>
          <a:ln>
            <a:noFill/>
          </a:ln>
        </p:spPr>
      </p:pic>
      <p:pic>
        <p:nvPicPr>
          <p:cNvPr id="235" name="Picture 2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2033640" y="3257640"/>
            <a:ext cx="750240" cy="153360"/>
          </a:xfrm>
          <a:prstGeom prst="rect">
            <a:avLst/>
          </a:prstGeom>
          <a:ln>
            <a:noFill/>
          </a:ln>
        </p:spPr>
      </p:pic>
      <p:pic>
        <p:nvPicPr>
          <p:cNvPr id="236" name="Picture 3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2932920" y="3087720"/>
            <a:ext cx="666000" cy="474120"/>
          </a:xfrm>
          <a:prstGeom prst="rect">
            <a:avLst/>
          </a:prstGeom>
          <a:ln>
            <a:noFill/>
          </a:ln>
        </p:spPr>
      </p:pic>
      <p:pic>
        <p:nvPicPr>
          <p:cNvPr id="237" name="Picture 4" descr=""/>
          <p:cNvPicPr/>
          <p:nvPr/>
        </p:nvPicPr>
        <p:blipFill>
          <a:blip r:embed="rId18"/>
          <a:stretch>
            <a:fillRect/>
          </a:stretch>
        </p:blipFill>
        <p:spPr>
          <a:xfrm>
            <a:off x="3756600" y="3266280"/>
            <a:ext cx="787680" cy="185760"/>
          </a:xfrm>
          <a:prstGeom prst="rect">
            <a:avLst/>
          </a:prstGeom>
          <a:ln>
            <a:noFill/>
          </a:ln>
        </p:spPr>
      </p:pic>
      <p:pic>
        <p:nvPicPr>
          <p:cNvPr id="238" name="Picture 5" descr=""/>
          <p:cNvPicPr/>
          <p:nvPr/>
        </p:nvPicPr>
        <p:blipFill>
          <a:blip r:embed="rId19"/>
          <a:stretch>
            <a:fillRect/>
          </a:stretch>
        </p:blipFill>
        <p:spPr>
          <a:xfrm>
            <a:off x="5529960" y="3245400"/>
            <a:ext cx="679320" cy="208440"/>
          </a:xfrm>
          <a:prstGeom prst="rect">
            <a:avLst/>
          </a:prstGeom>
          <a:ln>
            <a:noFill/>
          </a:ln>
        </p:spPr>
      </p:pic>
      <p:pic>
        <p:nvPicPr>
          <p:cNvPr id="239" name="Picture 6" descr=""/>
          <p:cNvPicPr/>
          <p:nvPr/>
        </p:nvPicPr>
        <p:blipFill>
          <a:blip r:embed="rId20"/>
          <a:stretch>
            <a:fillRect/>
          </a:stretch>
        </p:blipFill>
        <p:spPr>
          <a:xfrm>
            <a:off x="4600080" y="3174840"/>
            <a:ext cx="822600" cy="311040"/>
          </a:xfrm>
          <a:prstGeom prst="rect">
            <a:avLst/>
          </a:prstGeom>
          <a:ln>
            <a:noFill/>
          </a:ln>
        </p:spPr>
      </p:pic>
      <p:pic>
        <p:nvPicPr>
          <p:cNvPr id="240" name="Picture 9" descr=""/>
          <p:cNvPicPr/>
          <p:nvPr/>
        </p:nvPicPr>
        <p:blipFill>
          <a:blip r:embed="rId21"/>
          <a:stretch>
            <a:fillRect/>
          </a:stretch>
        </p:blipFill>
        <p:spPr>
          <a:xfrm>
            <a:off x="4648320" y="3968640"/>
            <a:ext cx="727920" cy="279360"/>
          </a:xfrm>
          <a:prstGeom prst="rect">
            <a:avLst/>
          </a:prstGeom>
          <a:ln>
            <a:noFill/>
          </a:ln>
        </p:spPr>
      </p:pic>
      <p:pic>
        <p:nvPicPr>
          <p:cNvPr id="241" name="Picture 10" descr=""/>
          <p:cNvPicPr/>
          <p:nvPr/>
        </p:nvPicPr>
        <p:blipFill>
          <a:blip r:embed="rId22"/>
          <a:stretch>
            <a:fillRect/>
          </a:stretch>
        </p:blipFill>
        <p:spPr>
          <a:xfrm>
            <a:off x="8118360" y="3999960"/>
            <a:ext cx="660960" cy="156240"/>
          </a:xfrm>
          <a:prstGeom prst="rect">
            <a:avLst/>
          </a:prstGeom>
          <a:ln>
            <a:noFill/>
          </a:ln>
        </p:spPr>
      </p:pic>
      <p:pic>
        <p:nvPicPr>
          <p:cNvPr id="242" name="Picture 11" descr=""/>
          <p:cNvPicPr/>
          <p:nvPr/>
        </p:nvPicPr>
        <p:blipFill>
          <a:blip r:embed="rId23"/>
          <a:stretch>
            <a:fillRect/>
          </a:stretch>
        </p:blipFill>
        <p:spPr>
          <a:xfrm>
            <a:off x="7301160" y="4001400"/>
            <a:ext cx="678960" cy="155160"/>
          </a:xfrm>
          <a:prstGeom prst="rect">
            <a:avLst/>
          </a:prstGeom>
          <a:ln>
            <a:noFill/>
          </a:ln>
        </p:spPr>
      </p:pic>
      <p:pic>
        <p:nvPicPr>
          <p:cNvPr id="243" name="Picture 3" descr=""/>
          <p:cNvPicPr/>
          <p:nvPr/>
        </p:nvPicPr>
        <p:blipFill>
          <a:blip r:embed="rId24"/>
          <a:stretch>
            <a:fillRect/>
          </a:stretch>
        </p:blipFill>
        <p:spPr>
          <a:xfrm>
            <a:off x="3733920" y="4062600"/>
            <a:ext cx="767160" cy="109080"/>
          </a:xfrm>
          <a:prstGeom prst="rect">
            <a:avLst/>
          </a:prstGeom>
          <a:ln>
            <a:noFill/>
          </a:ln>
        </p:spPr>
      </p:pic>
      <p:pic>
        <p:nvPicPr>
          <p:cNvPr id="244" name="Picture 4" descr=""/>
          <p:cNvPicPr/>
          <p:nvPr/>
        </p:nvPicPr>
        <p:blipFill>
          <a:blip r:embed="rId25"/>
          <a:stretch>
            <a:fillRect/>
          </a:stretch>
        </p:blipFill>
        <p:spPr>
          <a:xfrm>
            <a:off x="6400800" y="4044600"/>
            <a:ext cx="685800" cy="113760"/>
          </a:xfrm>
          <a:prstGeom prst="rect">
            <a:avLst/>
          </a:prstGeom>
          <a:ln>
            <a:noFill/>
          </a:ln>
        </p:spPr>
      </p:pic>
      <p:pic>
        <p:nvPicPr>
          <p:cNvPr id="245" name="Picture 5" descr=""/>
          <p:cNvPicPr/>
          <p:nvPr/>
        </p:nvPicPr>
        <p:blipFill>
          <a:blip r:embed="rId26"/>
          <a:stretch>
            <a:fillRect/>
          </a:stretch>
        </p:blipFill>
        <p:spPr>
          <a:xfrm>
            <a:off x="5574600" y="4012560"/>
            <a:ext cx="604080" cy="118080"/>
          </a:xfrm>
          <a:prstGeom prst="rect">
            <a:avLst/>
          </a:prstGeom>
          <a:ln>
            <a:noFill/>
          </a:ln>
        </p:spPr>
      </p:pic>
      <p:pic>
        <p:nvPicPr>
          <p:cNvPr id="246" name="Picture 7" descr=""/>
          <p:cNvPicPr/>
          <p:nvPr/>
        </p:nvPicPr>
        <p:blipFill>
          <a:blip r:embed="rId27"/>
          <a:stretch>
            <a:fillRect/>
          </a:stretch>
        </p:blipFill>
        <p:spPr>
          <a:xfrm>
            <a:off x="2069280" y="3877560"/>
            <a:ext cx="672840" cy="3700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28"/>
          <a:stretch>
            <a:fillRect/>
          </a:stretch>
        </p:blipFill>
        <p:spPr>
          <a:xfrm>
            <a:off x="2900160" y="4019400"/>
            <a:ext cx="734760" cy="152280"/>
          </a:xfrm>
          <a:prstGeom prst="rect">
            <a:avLst/>
          </a:prstGeom>
          <a:ln>
            <a:noFill/>
          </a:ln>
        </p:spPr>
      </p:pic>
      <p:pic>
        <p:nvPicPr>
          <p:cNvPr id="248" name="Picture 2" descr=""/>
          <p:cNvPicPr/>
          <p:nvPr/>
        </p:nvPicPr>
        <p:blipFill>
          <a:blip r:embed="rId29"/>
          <a:stretch>
            <a:fillRect/>
          </a:stretch>
        </p:blipFill>
        <p:spPr>
          <a:xfrm>
            <a:off x="7276680" y="4500720"/>
            <a:ext cx="693360" cy="255600"/>
          </a:xfrm>
          <a:prstGeom prst="rect">
            <a:avLst/>
          </a:prstGeom>
          <a:ln>
            <a:noFill/>
          </a:ln>
        </p:spPr>
      </p:pic>
      <p:pic>
        <p:nvPicPr>
          <p:cNvPr id="249" name="Picture 11" descr=""/>
          <p:cNvPicPr/>
          <p:nvPr/>
        </p:nvPicPr>
        <p:blipFill>
          <a:blip r:embed="rId30"/>
          <a:stretch>
            <a:fillRect/>
          </a:stretch>
        </p:blipFill>
        <p:spPr>
          <a:xfrm>
            <a:off x="2869200" y="4523760"/>
            <a:ext cx="814680" cy="171720"/>
          </a:xfrm>
          <a:prstGeom prst="rect">
            <a:avLst/>
          </a:prstGeom>
          <a:ln>
            <a:noFill/>
          </a:ln>
        </p:spPr>
      </p:pic>
      <p:pic>
        <p:nvPicPr>
          <p:cNvPr id="250" name="Picture 3" descr=""/>
          <p:cNvPicPr/>
          <p:nvPr/>
        </p:nvPicPr>
        <p:blipFill>
          <a:blip r:embed="rId31"/>
          <a:stretch>
            <a:fillRect/>
          </a:stretch>
        </p:blipFill>
        <p:spPr>
          <a:xfrm>
            <a:off x="5508000" y="4585680"/>
            <a:ext cx="760680" cy="130680"/>
          </a:xfrm>
          <a:prstGeom prst="rect">
            <a:avLst/>
          </a:prstGeom>
          <a:ln>
            <a:noFill/>
          </a:ln>
        </p:spPr>
      </p:pic>
      <p:pic>
        <p:nvPicPr>
          <p:cNvPr id="251" name="Picture 4" descr=""/>
          <p:cNvPicPr/>
          <p:nvPr/>
        </p:nvPicPr>
        <p:blipFill>
          <a:blip r:embed="rId32"/>
          <a:stretch>
            <a:fillRect/>
          </a:stretch>
        </p:blipFill>
        <p:spPr>
          <a:xfrm>
            <a:off x="8147520" y="4434480"/>
            <a:ext cx="688680" cy="346680"/>
          </a:xfrm>
          <a:prstGeom prst="rect">
            <a:avLst/>
          </a:prstGeom>
          <a:ln>
            <a:noFill/>
          </a:ln>
        </p:spPr>
      </p:pic>
      <p:pic>
        <p:nvPicPr>
          <p:cNvPr id="252" name="Picture 5" descr=""/>
          <p:cNvPicPr/>
          <p:nvPr/>
        </p:nvPicPr>
        <p:blipFill>
          <a:blip r:embed="rId33"/>
          <a:stretch>
            <a:fillRect/>
          </a:stretch>
        </p:blipFill>
        <p:spPr>
          <a:xfrm>
            <a:off x="6409800" y="4484880"/>
            <a:ext cx="690480" cy="276120"/>
          </a:xfrm>
          <a:prstGeom prst="rect">
            <a:avLst/>
          </a:prstGeom>
          <a:ln>
            <a:noFill/>
          </a:ln>
        </p:spPr>
      </p:pic>
      <p:pic>
        <p:nvPicPr>
          <p:cNvPr id="253" name="Picture 6" descr=""/>
          <p:cNvPicPr/>
          <p:nvPr/>
        </p:nvPicPr>
        <p:blipFill>
          <a:blip r:embed="rId34"/>
          <a:stretch>
            <a:fillRect/>
          </a:stretch>
        </p:blipFill>
        <p:spPr>
          <a:xfrm>
            <a:off x="2142360" y="4435200"/>
            <a:ext cx="561240" cy="302040"/>
          </a:xfrm>
          <a:prstGeom prst="rect">
            <a:avLst/>
          </a:prstGeom>
          <a:ln>
            <a:noFill/>
          </a:ln>
        </p:spPr>
      </p:pic>
      <p:pic>
        <p:nvPicPr>
          <p:cNvPr id="254" name="Picture 7" descr=""/>
          <p:cNvPicPr/>
          <p:nvPr/>
        </p:nvPicPr>
        <p:blipFill>
          <a:blip r:embed="rId35"/>
          <a:stretch>
            <a:fillRect/>
          </a:stretch>
        </p:blipFill>
        <p:spPr>
          <a:xfrm>
            <a:off x="3819960" y="4475520"/>
            <a:ext cx="602280" cy="267120"/>
          </a:xfrm>
          <a:prstGeom prst="rect">
            <a:avLst/>
          </a:prstGeom>
          <a:ln>
            <a:noFill/>
          </a:ln>
        </p:spPr>
      </p:pic>
      <p:pic>
        <p:nvPicPr>
          <p:cNvPr id="255" name="Picture 9" descr=""/>
          <p:cNvPicPr/>
          <p:nvPr/>
        </p:nvPicPr>
        <p:blipFill>
          <a:blip r:embed="rId36"/>
          <a:stretch>
            <a:fillRect/>
          </a:stretch>
        </p:blipFill>
        <p:spPr>
          <a:xfrm>
            <a:off x="4702680" y="4471560"/>
            <a:ext cx="633240" cy="298800"/>
          </a:xfrm>
          <a:prstGeom prst="rect">
            <a:avLst/>
          </a:prstGeom>
          <a:ln>
            <a:noFill/>
          </a:ln>
        </p:spPr>
      </p:pic>
      <p:pic>
        <p:nvPicPr>
          <p:cNvPr id="256" name="Picture 2" descr=""/>
          <p:cNvPicPr/>
          <p:nvPr/>
        </p:nvPicPr>
        <p:blipFill>
          <a:blip r:embed="rId37"/>
          <a:stretch>
            <a:fillRect/>
          </a:stretch>
        </p:blipFill>
        <p:spPr>
          <a:xfrm>
            <a:off x="2532960" y="138780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57" name="Picture 2" descr=""/>
          <p:cNvPicPr/>
          <p:nvPr/>
        </p:nvPicPr>
        <p:blipFill>
          <a:blip r:embed="rId38"/>
          <a:stretch>
            <a:fillRect/>
          </a:stretch>
        </p:blipFill>
        <p:spPr>
          <a:xfrm>
            <a:off x="3378960" y="138780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58" name="Picture 2" descr=""/>
          <p:cNvPicPr/>
          <p:nvPr/>
        </p:nvPicPr>
        <p:blipFill>
          <a:blip r:embed="rId39"/>
          <a:stretch>
            <a:fillRect/>
          </a:stretch>
        </p:blipFill>
        <p:spPr>
          <a:xfrm>
            <a:off x="4252680" y="138780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59" name="Picture 2" descr=""/>
          <p:cNvPicPr/>
          <p:nvPr/>
        </p:nvPicPr>
        <p:blipFill>
          <a:blip r:embed="rId40"/>
          <a:stretch>
            <a:fillRect/>
          </a:stretch>
        </p:blipFill>
        <p:spPr>
          <a:xfrm>
            <a:off x="2532960" y="200268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60" name="Picture 2" descr=""/>
          <p:cNvPicPr/>
          <p:nvPr/>
        </p:nvPicPr>
        <p:blipFill>
          <a:blip r:embed="rId41"/>
          <a:stretch>
            <a:fillRect/>
          </a:stretch>
        </p:blipFill>
        <p:spPr>
          <a:xfrm>
            <a:off x="3392640" y="200268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61" name="Picture 2" descr=""/>
          <p:cNvPicPr/>
          <p:nvPr/>
        </p:nvPicPr>
        <p:blipFill>
          <a:blip r:embed="rId42"/>
          <a:stretch>
            <a:fillRect/>
          </a:stretch>
        </p:blipFill>
        <p:spPr>
          <a:xfrm>
            <a:off x="4266360" y="200268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62" name="Picture 2" descr=""/>
          <p:cNvPicPr/>
          <p:nvPr/>
        </p:nvPicPr>
        <p:blipFill>
          <a:blip r:embed="rId43"/>
          <a:stretch>
            <a:fillRect/>
          </a:stretch>
        </p:blipFill>
        <p:spPr>
          <a:xfrm>
            <a:off x="5139720" y="201600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63" name="Picture 2" descr=""/>
          <p:cNvPicPr/>
          <p:nvPr/>
        </p:nvPicPr>
        <p:blipFill>
          <a:blip r:embed="rId44"/>
          <a:stretch>
            <a:fillRect/>
          </a:stretch>
        </p:blipFill>
        <p:spPr>
          <a:xfrm>
            <a:off x="5999400" y="200268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64" name="Picture 2" descr=""/>
          <p:cNvPicPr/>
          <p:nvPr/>
        </p:nvPicPr>
        <p:blipFill>
          <a:blip r:embed="rId45"/>
          <a:stretch>
            <a:fillRect/>
          </a:stretch>
        </p:blipFill>
        <p:spPr>
          <a:xfrm>
            <a:off x="6859440" y="200268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65" name="Picture 2" descr=""/>
          <p:cNvPicPr/>
          <p:nvPr/>
        </p:nvPicPr>
        <p:blipFill>
          <a:blip r:embed="rId46"/>
          <a:stretch>
            <a:fillRect/>
          </a:stretch>
        </p:blipFill>
        <p:spPr>
          <a:xfrm>
            <a:off x="2532960" y="296064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66" name="Picture 2" descr=""/>
          <p:cNvPicPr/>
          <p:nvPr/>
        </p:nvPicPr>
        <p:blipFill>
          <a:blip r:embed="rId47"/>
          <a:stretch>
            <a:fillRect/>
          </a:stretch>
        </p:blipFill>
        <p:spPr>
          <a:xfrm>
            <a:off x="3392640" y="296064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67" name="Picture 2" descr=""/>
          <p:cNvPicPr/>
          <p:nvPr/>
        </p:nvPicPr>
        <p:blipFill>
          <a:blip r:embed="rId48"/>
          <a:stretch>
            <a:fillRect/>
          </a:stretch>
        </p:blipFill>
        <p:spPr>
          <a:xfrm>
            <a:off x="2532960" y="382248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68" name="Picture 2" descr=""/>
          <p:cNvPicPr/>
          <p:nvPr/>
        </p:nvPicPr>
        <p:blipFill>
          <a:blip r:embed="rId49"/>
          <a:stretch>
            <a:fillRect/>
          </a:stretch>
        </p:blipFill>
        <p:spPr>
          <a:xfrm>
            <a:off x="3406320" y="382212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69" name="Picture 2" descr=""/>
          <p:cNvPicPr/>
          <p:nvPr/>
        </p:nvPicPr>
        <p:blipFill>
          <a:blip r:embed="rId50"/>
          <a:stretch>
            <a:fillRect/>
          </a:stretch>
        </p:blipFill>
        <p:spPr>
          <a:xfrm>
            <a:off x="2532960" y="433476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70" name="Picture 2" descr=""/>
          <p:cNvPicPr/>
          <p:nvPr/>
        </p:nvPicPr>
        <p:blipFill>
          <a:blip r:embed="rId51"/>
          <a:stretch>
            <a:fillRect/>
          </a:stretch>
        </p:blipFill>
        <p:spPr>
          <a:xfrm>
            <a:off x="3392640" y="433476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71" name="Picture 2" descr=""/>
          <p:cNvPicPr/>
          <p:nvPr/>
        </p:nvPicPr>
        <p:blipFill>
          <a:blip r:embed="rId52"/>
          <a:stretch>
            <a:fillRect/>
          </a:stretch>
        </p:blipFill>
        <p:spPr>
          <a:xfrm>
            <a:off x="4267080" y="383400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72" name="Picture 2" descr=""/>
          <p:cNvPicPr/>
          <p:nvPr/>
        </p:nvPicPr>
        <p:blipFill>
          <a:blip r:embed="rId53"/>
          <a:stretch>
            <a:fillRect/>
          </a:stretch>
        </p:blipFill>
        <p:spPr>
          <a:xfrm>
            <a:off x="5105520" y="4332600"/>
            <a:ext cx="276840" cy="197280"/>
          </a:xfrm>
          <a:prstGeom prst="rect">
            <a:avLst/>
          </a:prstGeom>
          <a:ln>
            <a:noFill/>
          </a:ln>
        </p:spPr>
      </p:pic>
      <p:pic>
        <p:nvPicPr>
          <p:cNvPr id="273" name="Picture 2" descr=""/>
          <p:cNvPicPr/>
          <p:nvPr/>
        </p:nvPicPr>
        <p:blipFill>
          <a:blip r:embed="rId54"/>
          <a:stretch>
            <a:fillRect/>
          </a:stretch>
        </p:blipFill>
        <p:spPr>
          <a:xfrm>
            <a:off x="6858000" y="4332600"/>
            <a:ext cx="276840" cy="1972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304920" y="0"/>
            <a:ext cx="8606880" cy="657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17375e"/>
                </a:solidFill>
                <a:latin typeface="Corbel"/>
                <a:ea typeface="Droid Sans Fallback"/>
              </a:rPr>
              <a:t>Typical Solutions</a:t>
            </a:r>
            <a:endParaRPr/>
          </a:p>
        </p:txBody>
      </p:sp>
      <p:sp>
        <p:nvSpPr>
          <p:cNvPr id="275" name="TextShape 2"/>
          <p:cNvSpPr txBox="1"/>
          <p:nvPr/>
        </p:nvSpPr>
        <p:spPr>
          <a:xfrm>
            <a:off x="304920" y="819000"/>
            <a:ext cx="8610120" cy="2590560"/>
          </a:xfrm>
          <a:prstGeom prst="rect">
            <a:avLst/>
          </a:prstGeom>
        </p:spPr>
        <p:txBody>
          <a:bodyPr/>
          <a:p>
            <a:pPr>
              <a:lnSpc>
                <a:spcPct val="94000"/>
              </a:lnSpc>
              <a:buSzPct val="4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Historical trend Analysis and Batch Analytics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  <a:buSzPct val="4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Real-time Batch Analytics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  <a:buSzPct val="4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Real-time Event Processing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  <a:buSzPct val="4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Forecast and Predictions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  <a:buSzPct val="4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Enterprise View Consolidation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  <a:buSzPct val="4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Mass Personalization &amp; Recommendations</a:t>
            </a:r>
            <a:endParaRPr/>
          </a:p>
        </p:txBody>
      </p:sp>
      <p:sp>
        <p:nvSpPr>
          <p:cNvPr id="276" name="TextShape 3"/>
          <p:cNvSpPr txBox="1"/>
          <p:nvPr/>
        </p:nvSpPr>
        <p:spPr>
          <a:xfrm>
            <a:off x="4376880" y="4980600"/>
            <a:ext cx="380520" cy="14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6127D65-D870-459C-98E1-3D917F641C7F}" type="slidenum">
              <a:rPr lang="en-IN" sz="700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277" name="CustomShape 4"/>
          <p:cNvSpPr/>
          <p:nvPr/>
        </p:nvSpPr>
        <p:spPr>
          <a:xfrm>
            <a:off x="304920" y="3562200"/>
            <a:ext cx="8534160" cy="1218960"/>
          </a:xfrm>
          <a:prstGeom prst="roundRect">
            <a:avLst>
              <a:gd name="adj" fmla="val 16667"/>
            </a:avLst>
          </a:prstGeom>
          <a:solidFill>
            <a:srgbClr val="8eb4e3"/>
          </a:solidFill>
          <a:ln>
            <a:noFill/>
          </a:ln>
        </p:spPr>
      </p:sp>
      <p:sp>
        <p:nvSpPr>
          <p:cNvPr id="278" name="CustomShape 5"/>
          <p:cNvSpPr/>
          <p:nvPr/>
        </p:nvSpPr>
        <p:spPr>
          <a:xfrm>
            <a:off x="533520" y="3689640"/>
            <a:ext cx="1212120" cy="987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Bigdata Batch Analytics</a:t>
            </a:r>
            <a:endParaRPr/>
          </a:p>
        </p:txBody>
      </p:sp>
      <p:sp>
        <p:nvSpPr>
          <p:cNvPr id="279" name="CustomShape 6"/>
          <p:cNvSpPr/>
          <p:nvPr/>
        </p:nvSpPr>
        <p:spPr>
          <a:xfrm>
            <a:off x="1905120" y="3691080"/>
            <a:ext cx="1212120" cy="987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Machine Learning &amp; Predictive Analysis</a:t>
            </a:r>
            <a:endParaRPr/>
          </a:p>
        </p:txBody>
      </p:sp>
      <p:sp>
        <p:nvSpPr>
          <p:cNvPr id="280" name="CustomShape 7"/>
          <p:cNvSpPr/>
          <p:nvPr/>
        </p:nvSpPr>
        <p:spPr>
          <a:xfrm>
            <a:off x="3276720" y="3699720"/>
            <a:ext cx="1212120" cy="987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Real-time Batch and Event Processing</a:t>
            </a:r>
            <a:endParaRPr/>
          </a:p>
        </p:txBody>
      </p:sp>
      <p:sp>
        <p:nvSpPr>
          <p:cNvPr id="281" name="CustomShape 8"/>
          <p:cNvSpPr/>
          <p:nvPr/>
        </p:nvSpPr>
        <p:spPr>
          <a:xfrm>
            <a:off x="4648320" y="3699720"/>
            <a:ext cx="1212120" cy="987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M2M Integration</a:t>
            </a:r>
            <a:endParaRPr/>
          </a:p>
        </p:txBody>
      </p:sp>
      <p:sp>
        <p:nvSpPr>
          <p:cNvPr id="282" name="CustomShape 9"/>
          <p:cNvSpPr/>
          <p:nvPr/>
        </p:nvSpPr>
        <p:spPr>
          <a:xfrm>
            <a:off x="6019920" y="3691080"/>
            <a:ext cx="1212120" cy="987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Graph Analysis</a:t>
            </a:r>
            <a:endParaRPr/>
          </a:p>
        </p:txBody>
      </p:sp>
      <p:sp>
        <p:nvSpPr>
          <p:cNvPr id="283" name="CustomShape 10"/>
          <p:cNvSpPr/>
          <p:nvPr/>
        </p:nvSpPr>
        <p:spPr>
          <a:xfrm>
            <a:off x="7398360" y="3691080"/>
            <a:ext cx="1212120" cy="987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Real-time Stream Processing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