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74" r:id="rId3"/>
    <p:sldId id="275" r:id="rId4"/>
    <p:sldId id="278" r:id="rId5"/>
    <p:sldId id="284" r:id="rId6"/>
    <p:sldId id="277" r:id="rId7"/>
    <p:sldId id="279" r:id="rId8"/>
    <p:sldId id="280" r:id="rId9"/>
    <p:sldId id="281" r:id="rId10"/>
    <p:sldId id="289" r:id="rId11"/>
    <p:sldId id="283" r:id="rId12"/>
    <p:sldId id="290" r:id="rId13"/>
    <p:sldId id="287" r:id="rId14"/>
    <p:sldId id="291" r:id="rId15"/>
    <p:sldId id="285" r:id="rId16"/>
    <p:sldId id="282" r:id="rId17"/>
    <p:sldId id="286" r:id="rId18"/>
    <p:sldId id="288" r:id="rId19"/>
    <p:sldId id="276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E44F72-D7B3-41EB-977B-2E401710A9A8}">
  <a:tblStyle styleId="{1FE44F72-D7B3-41EB-977B-2E401710A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75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182385" y="0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F7D0F-FE46-C945-87EB-0FD3D35652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8954610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28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533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48145-9848-2F4E-A51E-1AF5F3EC5EA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55576" y="1177119"/>
            <a:ext cx="7193492" cy="14432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/>
              <a:t>Cash Register</a:t>
            </a:r>
          </a:p>
        </p:txBody>
      </p:sp>
      <p:sp>
        <p:nvSpPr>
          <p:cNvPr id="4" name="AutoShape 8" descr="Image result for city university of seattle logo we are all about the finis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Image result for city university of seattl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4241800"/>
            <a:ext cx="9017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214;p13"/>
          <p:cNvSpPr txBox="1">
            <a:spLocks/>
          </p:cNvSpPr>
          <p:nvPr/>
        </p:nvSpPr>
        <p:spPr>
          <a:xfrm>
            <a:off x="12422" y="2406435"/>
            <a:ext cx="6404993" cy="153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Kevin </a:t>
            </a:r>
            <a:r>
              <a:rPr lang="en-US" sz="1600" dirty="0" err="1">
                <a:solidFill>
                  <a:schemeClr val="bg1"/>
                </a:solidFill>
              </a:rPr>
              <a:t>Chancey</a:t>
            </a:r>
            <a:r>
              <a:rPr lang="en-US" sz="1600" dirty="0">
                <a:solidFill>
                  <a:schemeClr val="bg1"/>
                </a:solidFill>
              </a:rPr>
              <a:t> and Kiran Limbu</a:t>
            </a:r>
            <a:endParaRPr lang="en-US" dirty="0">
              <a:solidFill>
                <a:schemeClr val="bg1"/>
              </a:solidFill>
            </a:endParaRPr>
          </a:p>
          <a:p>
            <a:pPr marL="7620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IS312 Web Design</a:t>
            </a:r>
            <a:endParaRPr lang="en-US" dirty="0">
              <a:solidFill>
                <a:schemeClr val="bg1"/>
              </a:solidFill>
            </a:endParaRPr>
          </a:p>
          <a:p>
            <a:pPr marL="76200" indent="0" algn="ctr">
              <a:buNone/>
            </a:pPr>
            <a:r>
              <a:rPr lang="en-US" sz="1500" dirty="0">
                <a:solidFill>
                  <a:schemeClr val="bg1"/>
                </a:solidFill>
              </a:rPr>
              <a:t>School of Technology &amp; Computing (STC)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1194368"/>
            <a:ext cx="91440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3264620"/>
            <a:ext cx="91440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2229494"/>
            <a:ext cx="91440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275" y="392575"/>
            <a:ext cx="5931478" cy="766200"/>
          </a:xfrm>
        </p:spPr>
        <p:txBody>
          <a:bodyPr/>
          <a:lstStyle/>
          <a:p>
            <a:r>
              <a:rPr lang="en-US" dirty="0"/>
              <a:t>Application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533E3-CB78-42FF-9821-C1DB84A91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82" y="1158776"/>
            <a:ext cx="2722665" cy="34955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4351130"/>
            <a:ext cx="6390490" cy="883479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1600" dirty="0"/>
              <a:t>Screenshot of HTML and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88D88B-C185-4612-9546-F9D0B3B47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043" y="1161980"/>
            <a:ext cx="5133009" cy="349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69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275" y="392575"/>
            <a:ext cx="5736716" cy="766200"/>
          </a:xfrm>
        </p:spPr>
        <p:txBody>
          <a:bodyPr/>
          <a:lstStyle/>
          <a:p>
            <a:r>
              <a:rPr lang="en-US" dirty="0"/>
              <a:t>Application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FFE20-B41E-4D61-8F9D-7E559B960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69" y="1367685"/>
            <a:ext cx="5334462" cy="240812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976334" cy="3145500"/>
          </a:xfrm>
        </p:spPr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sz="1600" dirty="0"/>
              <a:t>Screenshot shows how Interface Module and Data Module communicates through Controller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674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275" y="392575"/>
            <a:ext cx="5754386" cy="766200"/>
          </a:xfrm>
        </p:spPr>
        <p:txBody>
          <a:bodyPr/>
          <a:lstStyle/>
          <a:p>
            <a:r>
              <a:rPr lang="en-US" dirty="0"/>
              <a:t>Application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3624750"/>
          </a:xfrm>
        </p:spPr>
        <p:txBody>
          <a:bodyPr/>
          <a:lstStyle/>
          <a:p>
            <a:r>
              <a:rPr lang="en-US" sz="1600" dirty="0"/>
              <a:t>Controller Module</a:t>
            </a:r>
          </a:p>
          <a:p>
            <a:r>
              <a:rPr lang="en-US" sz="1600" dirty="0"/>
              <a:t>Controller Module contains two functions: addItem and setupEventListerners</a:t>
            </a:r>
          </a:p>
          <a:p>
            <a:r>
              <a:rPr lang="en-US" sz="1600" dirty="0"/>
              <a:t>addItem</a:t>
            </a:r>
          </a:p>
          <a:p>
            <a:pPr lvl="1"/>
            <a:r>
              <a:rPr lang="en-US" sz="1200" dirty="0"/>
              <a:t>Designed to call Data Module and tell the module to take user input calculate them and update the data structure</a:t>
            </a:r>
          </a:p>
          <a:p>
            <a:pPr lvl="1"/>
            <a:r>
              <a:rPr lang="en-US" sz="1200" dirty="0"/>
              <a:t>It also calls Interface Module, supplies the module with data structure and tells the module to display the information on the screen</a:t>
            </a:r>
          </a:p>
          <a:p>
            <a:r>
              <a:rPr lang="en-US" sz="1600" dirty="0"/>
              <a:t>setupEventListerners</a:t>
            </a:r>
          </a:p>
          <a:p>
            <a:pPr lvl="1"/>
            <a:r>
              <a:rPr lang="en-US" sz="1200" dirty="0"/>
              <a:t>Contains the event listener method that tracks clicked button and provides that information to function addItem</a:t>
            </a:r>
          </a:p>
          <a:p>
            <a:pPr marL="533400" lvl="1" indent="0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727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275" y="392575"/>
            <a:ext cx="5749968" cy="766200"/>
          </a:xfrm>
        </p:spPr>
        <p:txBody>
          <a:bodyPr/>
          <a:lstStyle/>
          <a:p>
            <a:r>
              <a:rPr lang="en-US" dirty="0"/>
              <a:t>Application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3173972"/>
          </a:xfrm>
        </p:spPr>
        <p:txBody>
          <a:bodyPr/>
          <a:lstStyle/>
          <a:p>
            <a:r>
              <a:rPr lang="en-US" sz="1600" dirty="0"/>
              <a:t>Data Module</a:t>
            </a:r>
          </a:p>
          <a:p>
            <a:r>
              <a:rPr lang="en-US" sz="1600" dirty="0"/>
              <a:t>It is designed for two main purpose, host a data structure, and do all the heavy calculation of a calculator</a:t>
            </a:r>
          </a:p>
          <a:p>
            <a:r>
              <a:rPr lang="en-US" sz="1600" dirty="0"/>
              <a:t>Functions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Calculate Total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Calculate Change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Calculate Credit Card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Calculator: Execute a certain task depending on the user input types.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There are four different types and they are number, operator, equation and key.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8384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275" y="392575"/>
            <a:ext cx="5749968" cy="766200"/>
          </a:xfrm>
        </p:spPr>
        <p:txBody>
          <a:bodyPr/>
          <a:lstStyle/>
          <a:p>
            <a:r>
              <a:rPr lang="en-US" dirty="0"/>
              <a:t>Application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3536198"/>
          </a:xfrm>
        </p:spPr>
        <p:txBody>
          <a:bodyPr/>
          <a:lstStyle/>
          <a:p>
            <a:r>
              <a:rPr lang="en-US" sz="1600" dirty="0"/>
              <a:t>Interface Module</a:t>
            </a:r>
          </a:p>
          <a:p>
            <a:r>
              <a:rPr lang="en-US" sz="1600" dirty="0"/>
              <a:t>Interface Module (</a:t>
            </a:r>
            <a:r>
              <a:rPr lang="en-US" sz="1600" dirty="0" err="1"/>
              <a:t>uiCtrl</a:t>
            </a:r>
            <a:r>
              <a:rPr lang="en-US" sz="1600" dirty="0"/>
              <a:t> Module) deals with getting the current value and updating the interface</a:t>
            </a:r>
          </a:p>
          <a:p>
            <a:r>
              <a:rPr lang="en-US" sz="1600" dirty="0"/>
              <a:t>It contains functions and objects</a:t>
            </a:r>
            <a:endParaRPr lang="en-US" sz="1200" dirty="0"/>
          </a:p>
          <a:p>
            <a:r>
              <a:rPr lang="en-US" sz="1600" dirty="0"/>
              <a:t>Objects</a:t>
            </a:r>
          </a:p>
          <a:p>
            <a:pPr lvl="1"/>
            <a:r>
              <a:rPr lang="en-US" sz="1200" dirty="0"/>
              <a:t>calcButton contains properties like name, type and formula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getInput grabs DOM elements which is used to manipulate HTML content</a:t>
            </a:r>
          </a:p>
          <a:p>
            <a:r>
              <a:rPr lang="en-US" sz="1600" dirty="0"/>
              <a:t>Functions</a:t>
            </a:r>
          </a:p>
          <a:p>
            <a:pPr lvl="1"/>
            <a:r>
              <a:rPr lang="en-US" sz="1200" dirty="0"/>
              <a:t>Display clicked Number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Display sum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Push all transaction into array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Display register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1049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998421" cy="3145500"/>
          </a:xfrm>
        </p:spPr>
        <p:txBody>
          <a:bodyPr/>
          <a:lstStyle/>
          <a:p>
            <a:r>
              <a:rPr lang="en-US" sz="1600" dirty="0"/>
              <a:t>Testing was performed at various phases of the application development lifecycle</a:t>
            </a:r>
          </a:p>
          <a:p>
            <a:r>
              <a:rPr lang="en-US" sz="1600" dirty="0"/>
              <a:t>Unit testing verifies the functionality of a unit of code</a:t>
            </a:r>
          </a:p>
          <a:p>
            <a:r>
              <a:rPr lang="en-US" sz="1600" dirty="0"/>
              <a:t>Integration testing assesses the interface between application components</a:t>
            </a:r>
          </a:p>
          <a:p>
            <a:r>
              <a:rPr lang="en-US" sz="1600" dirty="0"/>
              <a:t>System testing is the overall testing of the application system</a:t>
            </a:r>
          </a:p>
          <a:p>
            <a:r>
              <a:rPr lang="en-US" sz="1600" dirty="0"/>
              <a:t>Regression testing assures that each new fix does not break anything that was previously working</a:t>
            </a:r>
          </a:p>
          <a:p>
            <a:r>
              <a:rPr lang="en-US" sz="1600" dirty="0"/>
              <a:t>Acceptance testing is often performed by the customers themselves but in our case team member tested each others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757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4212716" cy="3757068"/>
          </a:xfrm>
        </p:spPr>
        <p:txBody>
          <a:bodyPr/>
          <a:lstStyle/>
          <a:p>
            <a:pPr marL="76200" indent="0">
              <a:buNone/>
            </a:pPr>
            <a:endParaRPr lang="en-US" sz="1800" dirty="0">
              <a:effectLst/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r>
              <a:rPr lang="en-US" sz="1800" dirty="0">
                <a:latin typeface="Verdana" panose="020B0604030504040204" pitchFamily="34" charset="0"/>
                <a:ea typeface="Times New Roman" panose="02020603050405020304" pitchFamily="18" charset="0"/>
              </a:rPr>
              <a:t>Unit Testing</a:t>
            </a:r>
          </a:p>
          <a:p>
            <a:r>
              <a:rPr lang="en-US" sz="1800" dirty="0">
                <a:latin typeface="Verdana" panose="020B0604030504040204" pitchFamily="34" charset="0"/>
                <a:ea typeface="Times New Roman" panose="02020603050405020304" pitchFamily="18" charset="0"/>
              </a:rPr>
              <a:t>Integration Testing</a:t>
            </a:r>
          </a:p>
          <a:p>
            <a:pPr marL="76200" indent="0">
              <a:buNone/>
            </a:pPr>
            <a:endParaRPr lang="en-US" sz="1800" dirty="0"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r>
              <a:rPr lang="en-US" sz="1600" dirty="0">
                <a:ea typeface="Times New Roman" panose="02020603050405020304" pitchFamily="18" charset="0"/>
              </a:rPr>
              <a:t>Unit testing Solution</a:t>
            </a:r>
          </a:p>
          <a:p>
            <a:pPr lvl="1"/>
            <a:r>
              <a:rPr lang="en-US" sz="12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toFixed</a:t>
            </a:r>
            <a:r>
              <a:rPr lang="en-US" sz="12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() method was used</a:t>
            </a:r>
            <a:endParaRPr lang="en-US" sz="1200" dirty="0">
              <a:ea typeface="Times New Roman" panose="02020603050405020304" pitchFamily="18" charset="0"/>
            </a:endParaRPr>
          </a:p>
          <a:p>
            <a:r>
              <a:rPr lang="en-US" sz="1600" dirty="0"/>
              <a:t>Integration testing Solution</a:t>
            </a:r>
          </a:p>
          <a:p>
            <a:pPr lvl="1"/>
            <a:r>
              <a:rPr lang="en-US" sz="1200" dirty="0"/>
              <a:t>Correct information was fed to Interface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5C8455-F26A-40FD-A7B5-583B6E996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076" y="1327350"/>
            <a:ext cx="3714655" cy="31455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87E290-7989-426D-B5B9-DC5CF4A8B92F}"/>
              </a:ext>
            </a:extLst>
          </p:cNvPr>
          <p:cNvCxnSpPr>
            <a:cxnSpLocks/>
          </p:cNvCxnSpPr>
          <p:nvPr/>
        </p:nvCxnSpPr>
        <p:spPr>
          <a:xfrm flipV="1">
            <a:off x="2840383" y="1961324"/>
            <a:ext cx="1965739" cy="194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D22885-C57E-49F5-A19F-277D143A5D85}"/>
              </a:ext>
            </a:extLst>
          </p:cNvPr>
          <p:cNvCxnSpPr>
            <a:cxnSpLocks/>
          </p:cNvCxnSpPr>
          <p:nvPr/>
        </p:nvCxnSpPr>
        <p:spPr>
          <a:xfrm flipV="1">
            <a:off x="3701774" y="2447236"/>
            <a:ext cx="1660939" cy="839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052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327349"/>
            <a:ext cx="6132600" cy="3553867"/>
          </a:xfrm>
        </p:spPr>
        <p:txBody>
          <a:bodyPr/>
          <a:lstStyle/>
          <a:p>
            <a:r>
              <a:rPr lang="en-US" sz="1600" dirty="0"/>
              <a:t>This project was a great learning experience and will help us with our careers in computer science</a:t>
            </a:r>
          </a:p>
          <a:p>
            <a:r>
              <a:rPr lang="en-US" sz="1600" dirty="0"/>
              <a:t>Reading other’s code, debugging, teaching others, and collaborating are great experience that one can only get from team/pair programming</a:t>
            </a:r>
          </a:p>
          <a:p>
            <a:r>
              <a:rPr lang="en-US" sz="1600" dirty="0"/>
              <a:t>The cash register application project pushed us to learn new concepts, techniques, and different ways of coding</a:t>
            </a:r>
          </a:p>
          <a:p>
            <a:r>
              <a:rPr lang="en-US" sz="1600" dirty="0"/>
              <a:t>Our team used HTML to create the static page, added CSS to produce a great visual design, and finally added the JavaScript to bring it all to life</a:t>
            </a:r>
          </a:p>
          <a:p>
            <a:r>
              <a:rPr lang="en-US" sz="1600" dirty="0"/>
              <a:t>Our team went through learning process of struggles, frustration and collaboration to produce our final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2923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976FD-D087-4A8B-A755-6B49BFDC0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475" y="1327350"/>
            <a:ext cx="2842039" cy="37684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119" y="1327350"/>
            <a:ext cx="3066300" cy="3145500"/>
          </a:xfrm>
        </p:spPr>
        <p:txBody>
          <a:bodyPr/>
          <a:lstStyle/>
          <a:p>
            <a:pPr marL="76200" indent="0" algn="r">
              <a:buNone/>
            </a:pPr>
            <a:r>
              <a:rPr lang="en-US" sz="1600" dirty="0"/>
              <a:t>Screenshot of Final working Cash Register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9262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862668"/>
            <a:ext cx="4402663" cy="1761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731" y="1862668"/>
            <a:ext cx="1944335" cy="194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8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3836747" cy="3145500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Planning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Application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51022" y="1327351"/>
            <a:ext cx="3836747" cy="163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dirty="0"/>
              <a:t>Testing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2564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8126525" cy="3145500"/>
          </a:xfrm>
        </p:spPr>
        <p:txBody>
          <a:bodyPr/>
          <a:lstStyle/>
          <a:p>
            <a:r>
              <a:rPr lang="en-US" sz="1600" dirty="0"/>
              <a:t>Teamwork and collaboration are important </a:t>
            </a:r>
          </a:p>
          <a:p>
            <a:r>
              <a:rPr lang="en-US" sz="1600" dirty="0"/>
              <a:t>Even if 2 programmers are equal in experience, they can both still teach each other new things as no one has the same experiences</a:t>
            </a:r>
          </a:p>
          <a:p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This paper will get more into depth on how we overcame technical problems, maintained virtual communication as a team, created working functions, made a visually pleasing user interface, debugged our way through issues, and came together as a team to produce a working cash register application</a:t>
            </a:r>
          </a:p>
          <a:p>
            <a:r>
              <a:rPr lang="en-US" sz="1600" dirty="0"/>
              <a:t>We will discuss how we were able to create this functional application using only HTML, CSS and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337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8073516" cy="3145500"/>
          </a:xfrm>
        </p:spPr>
        <p:txBody>
          <a:bodyPr/>
          <a:lstStyle/>
          <a:p>
            <a:endParaRPr lang="en-US" sz="1600" dirty="0"/>
          </a:p>
          <a:p>
            <a:r>
              <a:rPr lang="en-US" sz="1600" dirty="0"/>
              <a:t>We used Microsoft Teams as our main communication hub</a:t>
            </a:r>
          </a:p>
          <a:p>
            <a:r>
              <a:rPr lang="en-US" sz="1600" dirty="0"/>
              <a:t>In our initial chat we discussed our goals, deadlines, schedule, and what we want our final product to look like</a:t>
            </a:r>
          </a:p>
          <a:p>
            <a:r>
              <a:rPr lang="en-US" sz="1600" dirty="0"/>
              <a:t>Our first major step was to code a working calculator since the functions are the same as a cash register</a:t>
            </a:r>
          </a:p>
          <a:p>
            <a:r>
              <a:rPr lang="en-US" sz="1600" dirty="0"/>
              <a:t>The application should show the numbers that was clicked</a:t>
            </a:r>
          </a:p>
          <a:p>
            <a:r>
              <a:rPr lang="en-US" sz="1600" dirty="0"/>
              <a:t>The application should perform calculation with the information that was provided to it</a:t>
            </a:r>
          </a:p>
          <a:p>
            <a:r>
              <a:rPr lang="en-US" sz="1600" dirty="0"/>
              <a:t>The application should display the result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716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DEEBE-A94C-4503-A83B-F65AA7921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557" y="1517050"/>
            <a:ext cx="2834886" cy="210939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7221" cy="3145500"/>
          </a:xfrm>
        </p:spPr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sz="1600" dirty="0"/>
              <a:t>Image of generic cash register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385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3386664" cy="3145500"/>
          </a:xfrm>
        </p:spPr>
        <p:txBody>
          <a:bodyPr/>
          <a:lstStyle/>
          <a:p>
            <a:r>
              <a:rPr lang="en-US" sz="1600" dirty="0"/>
              <a:t>User Interface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Number pads (0 - 9)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Operator buttons (-, +, x)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Equation buttons that calculates (Total, Cash, Credit Card)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Key </a:t>
            </a:r>
            <a:r>
              <a:rPr lang="en-US" sz="1200" dirty="0" err="1"/>
              <a:t>Butttons</a:t>
            </a:r>
            <a:r>
              <a:rPr lang="en-US" sz="1200" dirty="0"/>
              <a:t> (Clear, backspace)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Display screens (Top, Bottom, Left)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ED705A9-8E85-4817-98C3-7E1DE8F35C9D}"/>
              </a:ext>
            </a:extLst>
          </p:cNvPr>
          <p:cNvSpPr txBox="1">
            <a:spLocks/>
          </p:cNvSpPr>
          <p:nvPr/>
        </p:nvSpPr>
        <p:spPr>
          <a:xfrm>
            <a:off x="4572000" y="1327350"/>
            <a:ext cx="3386664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sz="1600" dirty="0"/>
              <a:t>Functions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Total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Change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Credit Card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Calculator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Display Clicked Number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Display total and subtotal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Transaction Entry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Display Transaction History</a:t>
            </a:r>
          </a:p>
        </p:txBody>
      </p:sp>
    </p:spTree>
    <p:extLst>
      <p:ext uri="{BB962C8B-B14F-4D97-AF65-F5344CB8AC3E}">
        <p14:creationId xmlns:p14="http://schemas.microsoft.com/office/powerpoint/2010/main" val="328580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Prototype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FAB1A-67C8-46B0-B0B7-DB812F18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364" y="1267093"/>
            <a:ext cx="2859272" cy="260931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486003" cy="3145500"/>
          </a:xfrm>
        </p:spPr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sz="1600" dirty="0"/>
              <a:t>Screenshot of user interface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854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3CB52-9762-4C88-AD76-AAC970791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990" y="1327350"/>
            <a:ext cx="5938019" cy="318848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327349"/>
            <a:ext cx="7446247" cy="362475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sz="1600" dirty="0"/>
              <a:t>Low Level Architecture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350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274" y="392575"/>
            <a:ext cx="5820647" cy="766200"/>
          </a:xfrm>
        </p:spPr>
        <p:txBody>
          <a:bodyPr/>
          <a:lstStyle/>
          <a:p>
            <a:r>
              <a:rPr lang="en-US" dirty="0"/>
              <a:t>Application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949829" cy="2913346"/>
          </a:xfrm>
        </p:spPr>
        <p:txBody>
          <a:bodyPr/>
          <a:lstStyle/>
          <a:p>
            <a:r>
              <a:rPr lang="en-US" sz="1600" dirty="0"/>
              <a:t>This was the longest phase of our SDLC model </a:t>
            </a:r>
          </a:p>
          <a:p>
            <a:r>
              <a:rPr lang="en-US" sz="1600" dirty="0"/>
              <a:t>The first thing we did was create the user interface to build a simple calculator image with div tags as buttons separated by rows</a:t>
            </a:r>
          </a:p>
          <a:p>
            <a:r>
              <a:rPr lang="en-US" sz="1600" dirty="0"/>
              <a:t>Next, to test the capabilities of the team, we first started with a simple calculator</a:t>
            </a:r>
          </a:p>
          <a:p>
            <a:r>
              <a:rPr lang="en-US" sz="1600" dirty="0"/>
              <a:t>After that, as planned, we separated all codes into three modules: Interface Module, Data Module and Controller Module</a:t>
            </a:r>
          </a:p>
          <a:p>
            <a:r>
              <a:rPr lang="en-US" sz="1600" dirty="0"/>
              <a:t>Controller Module is a delegator that tells Data Module (</a:t>
            </a:r>
            <a:r>
              <a:rPr lang="en-US" sz="1600" dirty="0" err="1"/>
              <a:t>calcCtrl</a:t>
            </a:r>
            <a:r>
              <a:rPr lang="en-US" sz="1600" dirty="0"/>
              <a:t> Module) to execute some function and update Data Structure. It also tells Interface Module (</a:t>
            </a:r>
            <a:r>
              <a:rPr lang="en-US" sz="1600" dirty="0" err="1"/>
              <a:t>uiCtrl</a:t>
            </a:r>
            <a:r>
              <a:rPr lang="en-US" sz="1600" dirty="0"/>
              <a:t> Module) to display information on the screens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815192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230</TotalTime>
  <Words>858</Words>
  <Application>Microsoft Office PowerPoint</Application>
  <PresentationFormat>On-screen Show (16:9)</PresentationFormat>
  <Paragraphs>151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Arvo</vt:lpstr>
      <vt:lpstr>Roboto Condensed</vt:lpstr>
      <vt:lpstr>Roboto Condensed Light</vt:lpstr>
      <vt:lpstr>Verdana</vt:lpstr>
      <vt:lpstr>Salerio template</vt:lpstr>
      <vt:lpstr>Cash Register</vt:lpstr>
      <vt:lpstr>Agenda</vt:lpstr>
      <vt:lpstr>Introduction</vt:lpstr>
      <vt:lpstr>Planning</vt:lpstr>
      <vt:lpstr>Planning</vt:lpstr>
      <vt:lpstr>Requirements</vt:lpstr>
      <vt:lpstr>Design and Prototype</vt:lpstr>
      <vt:lpstr>Problem Statement</vt:lpstr>
      <vt:lpstr>Application Development</vt:lpstr>
      <vt:lpstr>Application Development</vt:lpstr>
      <vt:lpstr>Application Development</vt:lpstr>
      <vt:lpstr>Application Development</vt:lpstr>
      <vt:lpstr>Application Development</vt:lpstr>
      <vt:lpstr>Application Development</vt:lpstr>
      <vt:lpstr>Testing</vt:lpstr>
      <vt:lpstr>Testing</vt:lpstr>
      <vt:lpstr>Summary</vt:lpstr>
      <vt:lpstr>Summary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Karthik Dinakaran</dc:creator>
  <cp:lastModifiedBy>Kiran Limbu</cp:lastModifiedBy>
  <cp:revision>44</cp:revision>
  <dcterms:modified xsi:type="dcterms:W3CDTF">2020-12-10T06:25:38Z</dcterms:modified>
</cp:coreProperties>
</file>