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Lst>
  <p:sldSz cx="9144000" cy="5143500" type="screen16x9"/>
  <p:notesSz cx="6858000" cy="9144000"/>
  <p:embeddedFontLst>
    <p:embeddedFont>
      <p:font typeface="Agency FB" panose="020B0503020202020204" pitchFamily="34" charset="0"/>
      <p:regular r:id="rId21"/>
      <p:bold r:id="rId22"/>
    </p:embeddedFont>
    <p:embeddedFont>
      <p:font typeface="Calibri" panose="020F0502020204030204" pitchFamily="34" charset="0"/>
      <p:regular r:id="rId23"/>
      <p:bold r:id="rId24"/>
      <p:italic r:id="rId25"/>
      <p:boldItalic r:id="rId26"/>
    </p:embeddedFont>
    <p:embeddedFont>
      <p:font typeface="Lato"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
      <p:font typeface="Tw Cen MT" panose="020B0602020104020603" pitchFamily="34" charset="0"/>
      <p:regular r:id="rId39"/>
      <p:bold r:id="rId40"/>
      <p:italic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F4CCDA-8C62-484D-965F-60254CE372E2}"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848"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49"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048680"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1"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048719" name="Google Shape;192;g71ba088b33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0" name="Google Shape;193;g71ba088b33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048723" name="Google Shape;199;g71ba088b33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4" name="Google Shape;200;g71ba088b33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1048727" name="Google Shape;206;g71ba088b33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8" name="Google Shape;207;g71ba088b33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1048731" name="Google Shape;206;g71ba088b33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32" name="Google Shape;207;g71ba088b33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1048735" name="Google Shape;206;g71ba088b33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36" name="Google Shape;207;g71ba088b33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1048739" name="Google Shape;206;g71ba088b33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40" name="Google Shape;207;g71ba088b33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1048743" name="Google Shape;206;g71ba088b33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44" name="Google Shape;207;g71ba088b33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1048746" name="Google Shape;220;g71ba088b33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47" name="Google Shape;221;g71ba088b33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87" name="Google Shape;133;g81b8b1f59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8" name="Google Shape;134;g81b8b1f59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048691" name="Google Shape;139;g71ba088b33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2" name="Google Shape;140;g71ba088b3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048695" name="Google Shape;145;g71ba088b33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6" name="Google Shape;146;g71ba088b33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048700" name="Google Shape;151;g71ba088b33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1" name="Google Shape;152;g71ba088b33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048704" name="Google Shape;164;g82759a5675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5" name="Google Shape;165;g82759a5675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048708" name="Google Shape;176;g82759a5675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9" name="Google Shape;177;g82759a5675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048713" name="Google Shape;182;g82759a5675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4" name="Google Shape;183;g82759a5675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048715" name="Google Shape;187;g71ba088b33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6" name="Google Shape;188;g71ba088b33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3" name="Picture 2" descr="\\DROBO-FS\QuickDrops\JB\PPTX NG\Droplets\LightingOverlay.png"/>
          <p:cNvPicPr>
            <a:picLocks noChangeAspect="1" noChangeArrowheads="1"/>
          </p:cNvPicPr>
          <p:nvPr/>
        </p:nvPicPr>
        <p:blipFill>
          <a:blip r:embed="rId2">
            <a:alphaModFix amt="30000"/>
          </a:blip>
          <a:srcRect/>
          <a:stretch>
            <a:fillRect/>
          </a:stretch>
        </p:blipFill>
        <p:spPr bwMode="auto">
          <a:xfrm>
            <a:off x="1" y="-1"/>
            <a:ext cx="9144002" cy="5143501"/>
          </a:xfrm>
          <a:prstGeom prst="rect">
            <a:avLst/>
          </a:prstGeom>
          <a:noFill/>
        </p:spPr>
      </p:pic>
      <p:grpSp>
        <p:nvGrpSpPr>
          <p:cNvPr id="35"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gradFill>
        </p:grpSpPr>
        <p:sp>
          <p:nvSpPr>
            <p:cNvPr id="1048618" name="Rectangle 5"/>
            <p:cNvSpPr>
              <a:spLocks noChangeArrowheads="1"/>
            </p:cNvSpPr>
            <p:nvPr/>
          </p:nvSpPr>
          <p:spPr bwMode="auto">
            <a:xfrm>
              <a:off x="1209675" y="4763"/>
              <a:ext cx="23813" cy="2181225"/>
            </a:xfrm>
            <a:prstGeom prst="rect">
              <a:avLst/>
            </a:prstGeom>
            <a:grpFill/>
            <a:ln>
              <a:noFill/>
            </a:ln>
          </p:spPr>
        </p:sp>
        <p:sp>
          <p:nvSpPr>
            <p:cNvPr id="1048619"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0"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1" name="Rectangle 8"/>
            <p:cNvSpPr>
              <a:spLocks noChangeArrowheads="1"/>
            </p:cNvSpPr>
            <p:nvPr/>
          </p:nvSpPr>
          <p:spPr bwMode="auto">
            <a:xfrm>
              <a:off x="414338" y="9525"/>
              <a:ext cx="28575" cy="4481513"/>
            </a:xfrm>
            <a:prstGeom prst="rect">
              <a:avLst/>
            </a:prstGeom>
            <a:grpFill/>
            <a:ln>
              <a:noFill/>
            </a:ln>
          </p:spPr>
        </p:sp>
        <p:sp>
          <p:nvSpPr>
            <p:cNvPr id="1048622"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3"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24"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25"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6"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27"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28"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9"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30"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31"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32"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33"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34"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35"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36"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37"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38"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048639"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0"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048641"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2"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43"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4"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45"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6" name="Rectangle 33"/>
            <p:cNvSpPr>
              <a:spLocks noChangeArrowheads="1"/>
            </p:cNvSpPr>
            <p:nvPr/>
          </p:nvSpPr>
          <p:spPr bwMode="auto">
            <a:xfrm>
              <a:off x="642938" y="6610350"/>
              <a:ext cx="23813" cy="242888"/>
            </a:xfrm>
            <a:prstGeom prst="rect">
              <a:avLst/>
            </a:prstGeom>
            <a:grpFill/>
            <a:ln>
              <a:noFill/>
            </a:ln>
          </p:spPr>
        </p:sp>
        <p:sp>
          <p:nvSpPr>
            <p:cNvPr id="1048647"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8"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49"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50"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51"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52"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53"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4"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55"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56"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57"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8" name="Rectangle 45"/>
            <p:cNvSpPr>
              <a:spLocks noChangeArrowheads="1"/>
            </p:cNvSpPr>
            <p:nvPr/>
          </p:nvSpPr>
          <p:spPr bwMode="auto">
            <a:xfrm>
              <a:off x="1228725" y="4662488"/>
              <a:ext cx="23813" cy="2181225"/>
            </a:xfrm>
            <a:prstGeom prst="rect">
              <a:avLst/>
            </a:prstGeom>
            <a:grpFill/>
            <a:ln>
              <a:noFill/>
            </a:ln>
          </p:spPr>
        </p:sp>
        <p:sp>
          <p:nvSpPr>
            <p:cNvPr id="1048659"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60"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1"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62"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3"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4"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65"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66"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7"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8"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69"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670"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671"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67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104867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7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5/31/2020</a:t>
            </a:fld>
            <a:endParaRPr lang="en-US" dirty="0"/>
          </a:p>
        </p:txBody>
      </p:sp>
      <p:sp>
        <p:nvSpPr>
          <p:cNvPr id="1048675" name="Footer Placeholder 4"/>
          <p:cNvSpPr>
            <a:spLocks noGrp="1"/>
          </p:cNvSpPr>
          <p:nvPr>
            <p:ph type="ftr" sz="quarter" idx="11"/>
          </p:nvPr>
        </p:nvSpPr>
        <p:spPr>
          <a:xfrm>
            <a:off x="1407318" y="4057651"/>
            <a:ext cx="3843665" cy="273844"/>
          </a:xfrm>
        </p:spPr>
        <p:txBody>
          <a:bodyPr/>
          <a:lstStyle/>
          <a:p>
            <a:endParaRPr lang="en-US" dirty="0"/>
          </a:p>
        </p:txBody>
      </p:sp>
      <p:sp>
        <p:nvSpPr>
          <p:cNvPr id="104867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815"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1048816"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dirty="0"/>
              <a:t>Click icon to add picture</a:t>
            </a:r>
          </a:p>
        </p:txBody>
      </p:sp>
      <p:sp>
        <p:nvSpPr>
          <p:cNvPr id="1048817"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818" name="Date Placeholder 4"/>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819" name="Footer Placeholder 5"/>
          <p:cNvSpPr>
            <a:spLocks noGrp="1"/>
          </p:cNvSpPr>
          <p:nvPr>
            <p:ph type="ftr" sz="quarter" idx="11"/>
          </p:nvPr>
        </p:nvSpPr>
        <p:spPr/>
        <p:txBody>
          <a:bodyPr/>
          <a:lstStyle/>
          <a:p>
            <a:endParaRPr lang="en-US" dirty="0"/>
          </a:p>
        </p:txBody>
      </p:sp>
      <p:sp>
        <p:nvSpPr>
          <p:cNvPr id="1048820"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57"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1048758"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759" name="Date Placeholder 4"/>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760" name="Footer Placeholder 5"/>
          <p:cNvSpPr>
            <a:spLocks noGrp="1"/>
          </p:cNvSpPr>
          <p:nvPr>
            <p:ph type="ftr" sz="quarter" idx="11"/>
          </p:nvPr>
        </p:nvSpPr>
        <p:spPr/>
        <p:txBody>
          <a:bodyPr/>
          <a:lstStyle/>
          <a:p>
            <a:endParaRPr lang="en-US" dirty="0"/>
          </a:p>
        </p:txBody>
      </p:sp>
      <p:sp>
        <p:nvSpPr>
          <p:cNvPr id="1048761"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80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048803"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80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805" name="Date Placeholder 4"/>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806" name="Footer Placeholder 5"/>
          <p:cNvSpPr>
            <a:spLocks noGrp="1"/>
          </p:cNvSpPr>
          <p:nvPr>
            <p:ph type="ftr" sz="quarter" idx="11"/>
          </p:nvPr>
        </p:nvSpPr>
        <p:spPr/>
        <p:txBody>
          <a:bodyPr/>
          <a:lstStyle/>
          <a:p>
            <a:endParaRPr lang="en-US" dirty="0"/>
          </a:p>
        </p:txBody>
      </p:sp>
      <p:sp>
        <p:nvSpPr>
          <p:cNvPr id="104880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48808"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048809"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5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1048753"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754" name="Date Placeholder 4"/>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755" name="Footer Placeholder 5"/>
          <p:cNvSpPr>
            <a:spLocks noGrp="1"/>
          </p:cNvSpPr>
          <p:nvPr>
            <p:ph type="ftr" sz="quarter" idx="11"/>
          </p:nvPr>
        </p:nvSpPr>
        <p:spPr/>
        <p:txBody>
          <a:bodyPr/>
          <a:lstStyle/>
          <a:p>
            <a:endParaRPr lang="en-US" dirty="0"/>
          </a:p>
        </p:txBody>
      </p:sp>
      <p:sp>
        <p:nvSpPr>
          <p:cNvPr id="104875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82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1048828"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829"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830"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831"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832"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833"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834" name="Date Placeholder 2"/>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835" name="Footer Placeholder 3"/>
          <p:cNvSpPr>
            <a:spLocks noGrp="1"/>
          </p:cNvSpPr>
          <p:nvPr>
            <p:ph type="ftr" sz="quarter" idx="11"/>
          </p:nvPr>
        </p:nvSpPr>
        <p:spPr/>
        <p:txBody>
          <a:bodyPr/>
          <a:lstStyle/>
          <a:p>
            <a:endParaRPr lang="en-US" dirty="0"/>
          </a:p>
        </p:txBody>
      </p:sp>
      <p:sp>
        <p:nvSpPr>
          <p:cNvPr id="104883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68"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04876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7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104877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77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7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104877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77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7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104877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778" name="Date Placeholder 2"/>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779" name="Footer Placeholder 3"/>
          <p:cNvSpPr>
            <a:spLocks noGrp="1"/>
          </p:cNvSpPr>
          <p:nvPr>
            <p:ph type="ftr" sz="quarter" idx="11"/>
          </p:nvPr>
        </p:nvSpPr>
        <p:spPr/>
        <p:txBody>
          <a:bodyPr/>
          <a:lstStyle/>
          <a:p>
            <a:endParaRPr lang="en-US" dirty="0"/>
          </a:p>
        </p:txBody>
      </p:sp>
      <p:sp>
        <p:nvSpPr>
          <p:cNvPr id="1048780"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43" name="Title 1"/>
          <p:cNvSpPr>
            <a:spLocks noGrp="1"/>
          </p:cNvSpPr>
          <p:nvPr>
            <p:ph type="title"/>
          </p:nvPr>
        </p:nvSpPr>
        <p:spPr/>
        <p:txBody>
          <a:bodyPr/>
          <a:lstStyle/>
          <a:p>
            <a:r>
              <a:rPr lang="en-US"/>
              <a:t>Click to edit Master title style</a:t>
            </a:r>
            <a:endParaRPr lang="en-US" dirty="0"/>
          </a:p>
        </p:txBody>
      </p:sp>
      <p:sp>
        <p:nvSpPr>
          <p:cNvPr id="1048844"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45" name="Date Placeholder 3"/>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846" name="Footer Placeholder 4"/>
          <p:cNvSpPr>
            <a:spLocks noGrp="1"/>
          </p:cNvSpPr>
          <p:nvPr>
            <p:ph type="ftr" sz="quarter" idx="11"/>
          </p:nvPr>
        </p:nvSpPr>
        <p:spPr/>
        <p:txBody>
          <a:bodyPr/>
          <a:lstStyle/>
          <a:p>
            <a:endParaRPr lang="en-US" dirty="0"/>
          </a:p>
        </p:txBody>
      </p:sp>
      <p:sp>
        <p:nvSpPr>
          <p:cNvPr id="1048847"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97"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1048798"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9" name="Date Placeholder 3"/>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800" name="Footer Placeholder 4"/>
          <p:cNvSpPr>
            <a:spLocks noGrp="1"/>
          </p:cNvSpPr>
          <p:nvPr>
            <p:ph type="ftr" sz="quarter" idx="11"/>
          </p:nvPr>
        </p:nvSpPr>
        <p:spPr/>
        <p:txBody>
          <a:bodyPr/>
          <a:lstStyle/>
          <a:p>
            <a:endParaRPr lang="en-US" dirty="0"/>
          </a:p>
        </p:txBody>
      </p:sp>
      <p:sp>
        <p:nvSpPr>
          <p:cNvPr id="1048801"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1048682"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48683"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lvl1pPr>
            <a:lvl2pPr marL="914400" lvl="1" indent="-298450">
              <a:spcBef>
                <a:spcPts val="1600"/>
              </a:spcBef>
              <a:spcAft>
                <a:spcPts val="0"/>
              </a:spcAft>
              <a:buSzPts val="1100"/>
              <a:buChar char="○"/>
            </a:lvl2pPr>
            <a:lvl3pPr marL="1371600" lvl="2" indent="-298450">
              <a:spcBef>
                <a:spcPts val="1600"/>
              </a:spcBef>
              <a:spcAft>
                <a:spcPts val="0"/>
              </a:spcAft>
              <a:buSzPts val="1100"/>
              <a:buChar char="■"/>
            </a:lvl3pPr>
            <a:lvl4pPr marL="1828800" lvl="3" indent="-298450">
              <a:spcBef>
                <a:spcPts val="1600"/>
              </a:spcBef>
              <a:spcAft>
                <a:spcPts val="0"/>
              </a:spcAft>
              <a:buSzPts val="1100"/>
              <a:buChar char="●"/>
            </a:lvl4pPr>
            <a:lvl5pPr marL="2286000" lvl="4" indent="-298450">
              <a:spcBef>
                <a:spcPts val="1600"/>
              </a:spcBef>
              <a:spcAft>
                <a:spcPts val="0"/>
              </a:spcAft>
              <a:buSzPts val="1100"/>
              <a:buChar char="○"/>
            </a:lvl5pPr>
            <a:lvl6pPr marL="2743200" lvl="5" indent="-298450">
              <a:spcBef>
                <a:spcPts val="1600"/>
              </a:spcBef>
              <a:spcAft>
                <a:spcPts val="0"/>
              </a:spcAft>
              <a:buSzPts val="1100"/>
              <a:buChar char="■"/>
            </a:lvl6pPr>
            <a:lvl7pPr marL="3200400" lvl="6" indent="-298450">
              <a:spcBef>
                <a:spcPts val="1600"/>
              </a:spcBef>
              <a:spcAft>
                <a:spcPts val="0"/>
              </a:spcAft>
              <a:buSzPts val="1100"/>
              <a:buChar char="●"/>
            </a:lvl7pPr>
            <a:lvl8pPr marL="3657600" lvl="7" indent="-298450">
              <a:spcBef>
                <a:spcPts val="1600"/>
              </a:spcBef>
              <a:spcAft>
                <a:spcPts val="0"/>
              </a:spcAft>
              <a:buSzPts val="1100"/>
              <a:buChar char="○"/>
            </a:lvl8pPr>
            <a:lvl9pPr marL="4114800" lvl="8" indent="-298450">
              <a:spcBef>
                <a:spcPts val="1600"/>
              </a:spcBef>
              <a:spcAft>
                <a:spcPts val="1600"/>
              </a:spcAft>
              <a:buSzPts val="1100"/>
              <a:buChar char="■"/>
            </a:lvl9pPr>
          </a:lstStyle>
          <a:p>
            <a:endParaRPr/>
          </a:p>
        </p:txBody>
      </p:sp>
      <p:sp>
        <p:nvSpPr>
          <p:cNvPr id="1048684"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10" name="Title 1"/>
          <p:cNvSpPr>
            <a:spLocks noGrp="1"/>
          </p:cNvSpPr>
          <p:nvPr>
            <p:ph type="title"/>
          </p:nvPr>
        </p:nvSpPr>
        <p:spPr/>
        <p:txBody>
          <a:bodyPr/>
          <a:lstStyle/>
          <a:p>
            <a:r>
              <a:rPr lang="en-US"/>
              <a:t>Click to edit Master title style</a:t>
            </a:r>
            <a:endParaRPr lang="en-US" dirty="0"/>
          </a:p>
        </p:txBody>
      </p:sp>
      <p:sp>
        <p:nvSpPr>
          <p:cNvPr id="104881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12" name="Date Placeholder 3"/>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813" name="Footer Placeholder 4"/>
          <p:cNvSpPr>
            <a:spLocks noGrp="1"/>
          </p:cNvSpPr>
          <p:nvPr>
            <p:ph type="ftr" sz="quarter" idx="11"/>
          </p:nvPr>
        </p:nvSpPr>
        <p:spPr/>
        <p:txBody>
          <a:bodyPr/>
          <a:lstStyle/>
          <a:p>
            <a:endParaRPr lang="en-US" dirty="0"/>
          </a:p>
        </p:txBody>
      </p:sp>
      <p:sp>
        <p:nvSpPr>
          <p:cNvPr id="1048814"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81"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1048782"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48783" name="Date Placeholder 3"/>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784" name="Footer Placeholder 4"/>
          <p:cNvSpPr>
            <a:spLocks noGrp="1"/>
          </p:cNvSpPr>
          <p:nvPr>
            <p:ph type="ftr" sz="quarter" idx="11"/>
          </p:nvPr>
        </p:nvSpPr>
        <p:spPr/>
        <p:txBody>
          <a:bodyPr/>
          <a:lstStyle/>
          <a:p>
            <a:endParaRPr lang="en-US" dirty="0"/>
          </a:p>
        </p:txBody>
      </p:sp>
      <p:sp>
        <p:nvSpPr>
          <p:cNvPr id="1048785"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21" name="Title 1"/>
          <p:cNvSpPr>
            <a:spLocks noGrp="1"/>
          </p:cNvSpPr>
          <p:nvPr>
            <p:ph type="title"/>
          </p:nvPr>
        </p:nvSpPr>
        <p:spPr/>
        <p:txBody>
          <a:bodyPr/>
          <a:lstStyle/>
          <a:p>
            <a:r>
              <a:rPr lang="en-US"/>
              <a:t>Click to edit Master title style</a:t>
            </a:r>
            <a:endParaRPr lang="en-US" dirty="0"/>
          </a:p>
        </p:txBody>
      </p:sp>
      <p:sp>
        <p:nvSpPr>
          <p:cNvPr id="1048822"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23"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24" name="Date Placeholder 4"/>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825" name="Footer Placeholder 5"/>
          <p:cNvSpPr>
            <a:spLocks noGrp="1"/>
          </p:cNvSpPr>
          <p:nvPr>
            <p:ph type="ftr" sz="quarter" idx="11"/>
          </p:nvPr>
        </p:nvSpPr>
        <p:spPr/>
        <p:txBody>
          <a:bodyPr/>
          <a:lstStyle/>
          <a:p>
            <a:endParaRPr lang="en-US" dirty="0"/>
          </a:p>
        </p:txBody>
      </p:sp>
      <p:sp>
        <p:nvSpPr>
          <p:cNvPr id="104882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86"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1048787"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88"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9"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90"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1" name="Date Placeholder 6"/>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792" name="Footer Placeholder 7"/>
          <p:cNvSpPr>
            <a:spLocks noGrp="1"/>
          </p:cNvSpPr>
          <p:nvPr>
            <p:ph type="ftr" sz="quarter" idx="11"/>
          </p:nvPr>
        </p:nvSpPr>
        <p:spPr/>
        <p:txBody>
          <a:bodyPr/>
          <a:lstStyle/>
          <a:p>
            <a:endParaRPr lang="en-US" dirty="0"/>
          </a:p>
        </p:txBody>
      </p:sp>
      <p:sp>
        <p:nvSpPr>
          <p:cNvPr id="1048793"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8" name="Title 1"/>
          <p:cNvSpPr>
            <a:spLocks noGrp="1"/>
          </p:cNvSpPr>
          <p:nvPr>
            <p:ph type="title"/>
          </p:nvPr>
        </p:nvSpPr>
        <p:spPr/>
        <p:txBody>
          <a:bodyPr/>
          <a:lstStyle/>
          <a:p>
            <a:r>
              <a:rPr lang="en-US"/>
              <a:t>Click to edit Master title style</a:t>
            </a:r>
            <a:endParaRPr lang="en-US" dirty="0"/>
          </a:p>
        </p:txBody>
      </p:sp>
      <p:sp>
        <p:nvSpPr>
          <p:cNvPr id="1048749" name="Date Placeholder 2"/>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750" name="Footer Placeholder 3"/>
          <p:cNvSpPr>
            <a:spLocks noGrp="1"/>
          </p:cNvSpPr>
          <p:nvPr>
            <p:ph type="ftr" sz="quarter" idx="11"/>
          </p:nvPr>
        </p:nvSpPr>
        <p:spPr/>
        <p:txBody>
          <a:bodyPr/>
          <a:lstStyle/>
          <a:p>
            <a:endParaRPr lang="en-US" dirty="0"/>
          </a:p>
        </p:txBody>
      </p:sp>
      <p:sp>
        <p:nvSpPr>
          <p:cNvPr id="1048751"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94" name="Date Placeholder 1"/>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795" name="Footer Placeholder 2"/>
          <p:cNvSpPr>
            <a:spLocks noGrp="1"/>
          </p:cNvSpPr>
          <p:nvPr>
            <p:ph type="ftr" sz="quarter" idx="11"/>
          </p:nvPr>
        </p:nvSpPr>
        <p:spPr/>
        <p:txBody>
          <a:bodyPr/>
          <a:lstStyle/>
          <a:p>
            <a:endParaRPr lang="en-US" dirty="0"/>
          </a:p>
        </p:txBody>
      </p:sp>
      <p:sp>
        <p:nvSpPr>
          <p:cNvPr id="104879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37"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1048838"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39"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840" name="Date Placeholder 4"/>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841" name="Footer Placeholder 5"/>
          <p:cNvSpPr>
            <a:spLocks noGrp="1"/>
          </p:cNvSpPr>
          <p:nvPr>
            <p:ph type="ftr" sz="quarter" idx="11"/>
          </p:nvPr>
        </p:nvSpPr>
        <p:spPr/>
        <p:txBody>
          <a:bodyPr/>
          <a:lstStyle/>
          <a:p>
            <a:endParaRPr lang="en-US" dirty="0"/>
          </a:p>
        </p:txBody>
      </p:sp>
      <p:sp>
        <p:nvSpPr>
          <p:cNvPr id="1048842"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104876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104876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765" name="Date Placeholder 4"/>
          <p:cNvSpPr>
            <a:spLocks noGrp="1"/>
          </p:cNvSpPr>
          <p:nvPr>
            <p:ph type="dt" sz="half" idx="10"/>
          </p:nvPr>
        </p:nvSpPr>
        <p:spPr/>
        <p:txBody>
          <a:bodyPr/>
          <a:lstStyle/>
          <a:p>
            <a:fld id="{48A87A34-81AB-432B-8DAE-1953F412C126}" type="datetimeFigureOut">
              <a:rPr lang="en-US" smtClean="0"/>
              <a:t>5/31/2020</a:t>
            </a:fld>
            <a:endParaRPr lang="en-US" dirty="0"/>
          </a:p>
        </p:txBody>
      </p:sp>
      <p:sp>
        <p:nvSpPr>
          <p:cNvPr id="1048766" name="Footer Placeholder 5"/>
          <p:cNvSpPr>
            <a:spLocks noGrp="1"/>
          </p:cNvSpPr>
          <p:nvPr>
            <p:ph type="ftr" sz="quarter" idx="11"/>
          </p:nvPr>
        </p:nvSpPr>
        <p:spPr/>
        <p:txBody>
          <a:bodyPr/>
          <a:lstStyle/>
          <a:p>
            <a:endParaRPr lang="en-US" dirty="0"/>
          </a:p>
        </p:txBody>
      </p:sp>
      <p:sp>
        <p:nvSpPr>
          <p:cNvPr id="104876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20">
            <a:alphaModFix amt="30000"/>
          </a:blip>
          <a:srcRect/>
          <a:stretch>
            <a:fillRect/>
          </a:stretch>
        </p:blipFill>
        <p:spPr bwMode="auto">
          <a:xfrm>
            <a:off x="1" y="-1"/>
            <a:ext cx="9144002" cy="5143501"/>
          </a:xfrm>
          <a:prstGeom prst="rect">
            <a:avLst/>
          </a:prstGeom>
          <a:noFill/>
        </p:spPr>
      </p:pic>
      <p:grpSp>
        <p:nvGrpSpPr>
          <p:cNvPr id="13" name="Group 7"/>
          <p:cNvGrpSpPr/>
          <p:nvPr/>
        </p:nvGrpSpPr>
        <p:grpSpPr>
          <a:xfrm>
            <a:off x="-10716" y="0"/>
            <a:ext cx="9040416" cy="5143501"/>
            <a:chOff x="-14288" y="0"/>
            <a:chExt cx="12053888" cy="6858001"/>
          </a:xfrm>
        </p:grpSpPr>
        <p:grpSp>
          <p:nvGrpSpPr>
            <p:cNvPr id="14"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avLst/>
              </a:prstGeom>
              <a:grpFill/>
              <a:ln>
                <a:noFill/>
              </a:ln>
            </p:spPr>
          </p:sp>
          <p:sp>
            <p:nvSpPr>
              <p:cNvPr id="1048577"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avLst/>
              </a:prstGeom>
              <a:grpFill/>
              <a:ln>
                <a:noFill/>
              </a:ln>
            </p:spPr>
          </p:sp>
          <p:sp>
            <p:nvSpPr>
              <p:cNvPr id="1048593"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5"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avLst/>
              </a:prstGeom>
              <a:grpFill/>
              <a:ln>
                <a:noFill/>
              </a:ln>
            </p:spPr>
          </p:sp>
        </p:grpSp>
      </p:grpSp>
      <p:sp>
        <p:nvSpPr>
          <p:cNvPr id="1048613"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1048614"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t>5/31/2020</a:t>
            </a:fld>
            <a:endParaRPr lang="en-US" dirty="0"/>
          </a:p>
        </p:txBody>
      </p:sp>
      <p:sp>
        <p:nvSpPr>
          <p:cNvPr id="1048616"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1048617"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048677" name="Google Shape;128;p13"/>
          <p:cNvSpPr txBox="1">
            <a:spLocks noGrp="1"/>
          </p:cNvSpPr>
          <p:nvPr>
            <p:ph type="ctrTitle"/>
          </p:nvPr>
        </p:nvSpPr>
        <p:spPr>
          <a:xfrm>
            <a:off x="1577010" y="605025"/>
            <a:ext cx="6521015" cy="1375200"/>
          </a:xfrm>
          <a:prstGeom prst="rect">
            <a:avLst/>
          </a:prstGeom>
        </p:spPr>
        <p:txBody>
          <a:bodyPr spcFirstLastPara="1" wrap="square" lIns="91425" tIns="91425" rIns="91425" bIns="91425" anchor="ctr" anchorCtr="0">
            <a:noAutofit/>
          </a:bodyPr>
          <a:lstStyle/>
          <a:p>
            <a:r>
              <a:rPr lang="en-US" sz="4600" b="1" dirty="0">
                <a:latin typeface="Agency FB" panose="020B0503020202020204" pitchFamily="34" charset="0"/>
              </a:rPr>
              <a:t>BUS STOP SIMULATION</a:t>
            </a:r>
            <a:endParaRPr lang="en-IN" sz="4600" b="1" dirty="0">
              <a:latin typeface="Agency FB" panose="020B0503020202020204" pitchFamily="34" charset="0"/>
            </a:endParaRPr>
          </a:p>
        </p:txBody>
      </p:sp>
      <p:sp>
        <p:nvSpPr>
          <p:cNvPr id="1048678" name="Google Shape;129;p13"/>
          <p:cNvSpPr txBox="1"/>
          <p:nvPr/>
        </p:nvSpPr>
        <p:spPr>
          <a:xfrm>
            <a:off x="1564125" y="2311483"/>
            <a:ext cx="6015750" cy="1817400"/>
          </a:xfrm>
          <a:prstGeom prst="rect">
            <a:avLst/>
          </a:prstGeom>
          <a:noFill/>
          <a:ln>
            <a:noFill/>
          </a:ln>
        </p:spPr>
        <p:txBody>
          <a:bodyPr spcFirstLastPara="1" wrap="square" lIns="91425" tIns="91425" rIns="91425" bIns="91425" anchor="t" anchorCtr="0">
            <a:noAutofit/>
          </a:bodyPr>
          <a:lstStyle/>
          <a:p>
            <a:pPr lvl="0"/>
            <a:r>
              <a:rPr lang="en-IN" dirty="0">
                <a:solidFill>
                  <a:schemeClr val="tx2"/>
                </a:solidFill>
                <a:latin typeface="Roboto"/>
                <a:ea typeface="Roboto"/>
                <a:cs typeface="Roboto"/>
                <a:sym typeface="Roboto"/>
              </a:rPr>
              <a:t>Submitted by:</a:t>
            </a:r>
          </a:p>
          <a:p>
            <a:pPr lvl="0"/>
            <a:endParaRPr lang="en-IN" sz="1400" dirty="0">
              <a:solidFill>
                <a:schemeClr val="tx2"/>
              </a:solidFill>
              <a:latin typeface="Roboto"/>
              <a:ea typeface="Roboto"/>
              <a:cs typeface="Roboto"/>
              <a:sym typeface="Roboto"/>
            </a:endParaRPr>
          </a:p>
          <a:p>
            <a:pPr lvl="0"/>
            <a:r>
              <a:rPr lang="en-IN" dirty="0" err="1">
                <a:solidFill>
                  <a:schemeClr val="tx2"/>
                </a:solidFill>
                <a:latin typeface="Roboto"/>
                <a:ea typeface="Roboto"/>
                <a:cs typeface="Roboto"/>
                <a:sym typeface="Roboto"/>
              </a:rPr>
              <a:t>Kavuturi</a:t>
            </a:r>
            <a:r>
              <a:rPr lang="en-IN" dirty="0">
                <a:solidFill>
                  <a:schemeClr val="tx2"/>
                </a:solidFill>
                <a:latin typeface="Roboto"/>
                <a:ea typeface="Roboto"/>
                <a:cs typeface="Roboto"/>
                <a:sym typeface="Roboto"/>
              </a:rPr>
              <a:t> Deva Bhargav                     (ENG17CS0107)</a:t>
            </a:r>
          </a:p>
          <a:p>
            <a:pPr lvl="0"/>
            <a:r>
              <a:rPr lang="en-IN" dirty="0">
                <a:solidFill>
                  <a:schemeClr val="tx2"/>
                </a:solidFill>
                <a:latin typeface="Roboto"/>
                <a:ea typeface="Roboto"/>
                <a:cs typeface="Roboto"/>
                <a:sym typeface="Roboto"/>
              </a:rPr>
              <a:t>Kiran M                                               (ENG17CS0111)</a:t>
            </a:r>
          </a:p>
          <a:p>
            <a:pPr lvl="0"/>
            <a:r>
              <a:rPr lang="en-IN" dirty="0">
                <a:solidFill>
                  <a:schemeClr val="tx2"/>
                </a:solidFill>
                <a:latin typeface="Roboto"/>
                <a:ea typeface="Roboto"/>
                <a:cs typeface="Roboto"/>
                <a:sym typeface="Roboto"/>
              </a:rPr>
              <a:t>Manoj Kumar D                                 (ENG17CS0122)</a:t>
            </a:r>
          </a:p>
          <a:p>
            <a:pPr lvl="0"/>
            <a:r>
              <a:rPr lang="en-IN" dirty="0">
                <a:solidFill>
                  <a:schemeClr val="tx2"/>
                </a:solidFill>
                <a:latin typeface="Roboto"/>
                <a:ea typeface="Roboto"/>
                <a:cs typeface="Roboto"/>
                <a:sym typeface="Roboto"/>
              </a:rPr>
              <a:t>Manojkumar M Mangalore              (ENG17CS0124)</a:t>
            </a:r>
          </a:p>
        </p:txBody>
      </p:sp>
      <p:sp>
        <p:nvSpPr>
          <p:cNvPr id="1048679" name="Google Shape;131;p13"/>
          <p:cNvSpPr txBox="1"/>
          <p:nvPr/>
        </p:nvSpPr>
        <p:spPr>
          <a:xfrm>
            <a:off x="6427799" y="3830710"/>
            <a:ext cx="2528700" cy="8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FF00"/>
                </a:solidFill>
                <a:latin typeface="+mj-lt"/>
                <a:ea typeface="Calibri"/>
                <a:cs typeface="Calibri"/>
                <a:sym typeface="Calibri"/>
              </a:rPr>
              <a:t>Submitted To :</a:t>
            </a:r>
            <a:endParaRPr dirty="0">
              <a:solidFill>
                <a:srgbClr val="FFFF00"/>
              </a:solidFill>
              <a:latin typeface="+mj-lt"/>
              <a:ea typeface="Calibri"/>
              <a:cs typeface="Calibri"/>
              <a:sym typeface="Calibri"/>
            </a:endParaRPr>
          </a:p>
          <a:p>
            <a:pPr marL="0" lvl="0" indent="0" algn="ctr" rtl="0">
              <a:spcBef>
                <a:spcPts val="0"/>
              </a:spcBef>
              <a:spcAft>
                <a:spcPts val="0"/>
              </a:spcAft>
              <a:buNone/>
            </a:pPr>
            <a:r>
              <a:rPr lang="en" b="1" dirty="0">
                <a:solidFill>
                  <a:srgbClr val="FFFF00"/>
                </a:solidFill>
                <a:latin typeface="Calibri"/>
                <a:cs typeface="Calibri"/>
                <a:sym typeface="Calibri"/>
              </a:rPr>
              <a:t>   </a:t>
            </a:r>
            <a:r>
              <a:rPr lang="en" b="1" dirty="0">
                <a:solidFill>
                  <a:srgbClr val="FFFF00"/>
                </a:solidFill>
              </a:rPr>
              <a:t>Prof.Ranjitha G</a:t>
            </a:r>
            <a:endParaRPr dirty="0">
              <a:solidFill>
                <a:srgbClr val="FFFF00"/>
              </a:solidFill>
            </a:endParaRPr>
          </a:p>
          <a:p>
            <a:pPr marL="0" lvl="0" indent="457200" algn="ctr" rtl="0">
              <a:spcBef>
                <a:spcPts val="0"/>
              </a:spcBef>
              <a:spcAft>
                <a:spcPts val="0"/>
              </a:spcAft>
              <a:buNone/>
            </a:pPr>
            <a:r>
              <a:rPr lang="en" dirty="0">
                <a:solidFill>
                  <a:srgbClr val="FFFF00"/>
                </a:solidFill>
              </a:rPr>
              <a:t>Assistant Professor</a:t>
            </a:r>
            <a:endParaRPr dirty="0">
              <a:solidFill>
                <a:srgbClr val="FFFF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8677"/>
                                        </p:tgtEl>
                                        <p:attrNameLst>
                                          <p:attrName>style.visibility</p:attrName>
                                        </p:attrNameLst>
                                      </p:cBhvr>
                                      <p:to>
                                        <p:strVal val="visible"/>
                                      </p:to>
                                    </p:set>
                                    <p:animEffect transition="in" filter="fade">
                                      <p:cBhvr>
                                        <p:cTn id="7" dur="1600"/>
                                        <p:tgtEl>
                                          <p:spTgt spid="104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aphicFrame>
        <p:nvGraphicFramePr>
          <p:cNvPr id="4194304" name="Google Shape;190;p23"/>
          <p:cNvGraphicFramePr>
            <a:graphicFrameLocks/>
          </p:cNvGraphicFramePr>
          <p:nvPr/>
        </p:nvGraphicFramePr>
        <p:xfrm>
          <a:off x="1894650" y="218163"/>
          <a:ext cx="5545575" cy="4351095"/>
        </p:xfrm>
        <a:graphic>
          <a:graphicData uri="http://schemas.openxmlformats.org/drawingml/2006/table">
            <a:tbl>
              <a:tblPr>
                <a:noFill/>
                <a:tableStyleId>{8AF4CCDA-8C62-484D-965F-60254CE372E2}</a:tableStyleId>
              </a:tblPr>
              <a:tblGrid>
                <a:gridCol w="431175">
                  <a:extLst>
                    <a:ext uri="{9D8B030D-6E8A-4147-A177-3AD203B41FA5}">
                      <a16:colId xmlns:a16="http://schemas.microsoft.com/office/drawing/2014/main" val="20000"/>
                    </a:ext>
                  </a:extLst>
                </a:gridCol>
                <a:gridCol w="1167500">
                  <a:extLst>
                    <a:ext uri="{9D8B030D-6E8A-4147-A177-3AD203B41FA5}">
                      <a16:colId xmlns:a16="http://schemas.microsoft.com/office/drawing/2014/main" val="20001"/>
                    </a:ext>
                  </a:extLst>
                </a:gridCol>
                <a:gridCol w="1240450">
                  <a:extLst>
                    <a:ext uri="{9D8B030D-6E8A-4147-A177-3AD203B41FA5}">
                      <a16:colId xmlns:a16="http://schemas.microsoft.com/office/drawing/2014/main" val="20002"/>
                    </a:ext>
                  </a:extLst>
                </a:gridCol>
                <a:gridCol w="1353225">
                  <a:extLst>
                    <a:ext uri="{9D8B030D-6E8A-4147-A177-3AD203B41FA5}">
                      <a16:colId xmlns:a16="http://schemas.microsoft.com/office/drawing/2014/main" val="20003"/>
                    </a:ext>
                  </a:extLst>
                </a:gridCol>
                <a:gridCol w="1353225">
                  <a:extLst>
                    <a:ext uri="{9D8B030D-6E8A-4147-A177-3AD203B41FA5}">
                      <a16:colId xmlns:a16="http://schemas.microsoft.com/office/drawing/2014/main" val="20004"/>
                    </a:ext>
                  </a:extLst>
                </a:gridCol>
              </a:tblGrid>
              <a:tr h="941625">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Sl No      </a:t>
                      </a:r>
                      <a:endParaRPr sz="16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Inputs Given</a:t>
                      </a:r>
                      <a:endParaRPr sz="16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Expected Outputs</a:t>
                      </a:r>
                      <a:endParaRPr sz="16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Generated Outputs</a:t>
                      </a:r>
                      <a:endParaRPr sz="16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Result</a:t>
                      </a:r>
                      <a:endParaRPr sz="16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744725">
                <a:tc>
                  <a:txBody>
                    <a:bodyPr/>
                    <a:lstStyle/>
                    <a:p>
                      <a:pPr marL="0" lvl="0" indent="0" algn="l" rtl="0">
                        <a:spcBef>
                          <a:spcPts val="0"/>
                        </a:spcBef>
                        <a:spcAft>
                          <a:spcPts val="0"/>
                        </a:spcAft>
                        <a:buNone/>
                      </a:pPr>
                      <a:r>
                        <a:rPr lang="en" sz="1600" b="1">
                          <a:latin typeface="Times New Roman"/>
                          <a:ea typeface="Times New Roman"/>
                          <a:cs typeface="Times New Roman"/>
                          <a:sym typeface="Times New Roman"/>
                        </a:rPr>
                        <a:t>1</a:t>
                      </a:r>
                      <a:endParaRPr sz="16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No Mouse Clicks</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IN" sz="1200" dirty="0">
                          <a:latin typeface="Times New Roman"/>
                          <a:ea typeface="Times New Roman"/>
                          <a:cs typeface="Times New Roman"/>
                          <a:sym typeface="Times New Roman"/>
                        </a:rPr>
                        <a:t>No changes</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IN" sz="1200" dirty="0">
                          <a:latin typeface="Times New Roman"/>
                          <a:ea typeface="Times New Roman"/>
                          <a:cs typeface="Times New Roman"/>
                          <a:sym typeface="Times New Roman"/>
                        </a:rPr>
                        <a:t>No changes</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Pass</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744725">
                <a:tc>
                  <a:txBody>
                    <a:bodyPr/>
                    <a:lstStyle/>
                    <a:p>
                      <a:pPr marL="0" lvl="0" indent="0" algn="l" rtl="0">
                        <a:spcBef>
                          <a:spcPts val="0"/>
                        </a:spcBef>
                        <a:spcAft>
                          <a:spcPts val="0"/>
                        </a:spcAft>
                        <a:buNone/>
                      </a:pPr>
                      <a:r>
                        <a:rPr lang="en" sz="1600" b="1">
                          <a:latin typeface="Times New Roman"/>
                          <a:ea typeface="Times New Roman"/>
                          <a:cs typeface="Times New Roman"/>
                          <a:sym typeface="Times New Roman"/>
                        </a:rPr>
                        <a:t>2</a:t>
                      </a:r>
                      <a:endParaRPr sz="16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IN" sz="1200" dirty="0">
                          <a:latin typeface="Times New Roman"/>
                          <a:ea typeface="Times New Roman"/>
                          <a:cs typeface="Times New Roman"/>
                          <a:sym typeface="Times New Roman"/>
                        </a:rPr>
                        <a:t>Left click of the mouse</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IN" sz="1200" dirty="0">
                          <a:latin typeface="Times New Roman"/>
                          <a:ea typeface="Times New Roman"/>
                          <a:cs typeface="Times New Roman"/>
                          <a:sym typeface="Times New Roman"/>
                        </a:rPr>
                        <a:t>Introduction screen changes  to simulation screen</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1200" dirty="0">
                          <a:latin typeface="Times New Roman"/>
                          <a:ea typeface="Times New Roman"/>
                          <a:cs typeface="Times New Roman"/>
                          <a:sym typeface="Times New Roman"/>
                        </a:rPr>
                        <a:t>Introduction screen changes  to simulation screen</a:t>
                      </a: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Pass</a:t>
                      </a:r>
                      <a:endParaRPr sz="12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744725">
                <a:tc>
                  <a:txBody>
                    <a:bodyPr/>
                    <a:lstStyle/>
                    <a:p>
                      <a:pPr marL="0" lvl="0" indent="0" algn="l" rtl="0">
                        <a:spcBef>
                          <a:spcPts val="0"/>
                        </a:spcBef>
                        <a:spcAft>
                          <a:spcPts val="0"/>
                        </a:spcAft>
                        <a:buNone/>
                      </a:pPr>
                      <a:r>
                        <a:rPr lang="en" sz="1600" b="1">
                          <a:latin typeface="Times New Roman"/>
                          <a:ea typeface="Times New Roman"/>
                          <a:cs typeface="Times New Roman"/>
                          <a:sym typeface="Times New Roman"/>
                        </a:rPr>
                        <a:t>3</a:t>
                      </a:r>
                      <a:endParaRPr sz="1600" b="1"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IN" sz="1200" dirty="0">
                          <a:latin typeface="Times New Roman"/>
                          <a:ea typeface="Times New Roman"/>
                          <a:cs typeface="Times New Roman"/>
                          <a:sym typeface="Times New Roman"/>
                        </a:rPr>
                        <a:t>Right arrow click and hold on keyboard</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1200" dirty="0">
                          <a:latin typeface="Times New Roman"/>
                          <a:ea typeface="Times New Roman"/>
                          <a:cs typeface="Times New Roman"/>
                          <a:sym typeface="Times New Roman"/>
                        </a:rPr>
                        <a:t> The bus starts to move ahead.</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1200" dirty="0">
                          <a:latin typeface="Times New Roman"/>
                          <a:ea typeface="Times New Roman"/>
                          <a:cs typeface="Times New Roman"/>
                          <a:sym typeface="Times New Roman"/>
                        </a:rPr>
                        <a:t> The bus starts to move ahead.</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Pass</a:t>
                      </a:r>
                      <a:endParaRPr sz="12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1061500">
                <a:tc>
                  <a:txBody>
                    <a:bodyPr/>
                    <a:lstStyle/>
                    <a:p>
                      <a:pPr marL="0" lvl="0" indent="0" algn="l" rtl="0">
                        <a:spcBef>
                          <a:spcPts val="0"/>
                        </a:spcBef>
                        <a:spcAft>
                          <a:spcPts val="0"/>
                        </a:spcAft>
                        <a:buNone/>
                      </a:pPr>
                      <a:r>
                        <a:rPr lang="en" sz="1600" b="1">
                          <a:latin typeface="Times New Roman"/>
                          <a:ea typeface="Times New Roman"/>
                          <a:cs typeface="Times New Roman"/>
                          <a:sym typeface="Times New Roman"/>
                        </a:rPr>
                        <a:t>4</a:t>
                      </a:r>
                      <a:endParaRPr sz="1600" b="1"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dirty="0">
                          <a:latin typeface="Times New Roman"/>
                          <a:ea typeface="Times New Roman"/>
                          <a:cs typeface="Times New Roman"/>
                          <a:sym typeface="Times New Roman"/>
                        </a:rPr>
                        <a:t>Continuous tapping of the left click from the  Mouse</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1200" dirty="0">
                          <a:latin typeface="Times New Roman"/>
                          <a:ea typeface="Times New Roman"/>
                          <a:cs typeface="Times New Roman"/>
                          <a:sym typeface="Times New Roman"/>
                        </a:rPr>
                        <a:t> The bus starts to move ahead.</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1200" dirty="0">
                          <a:latin typeface="Times New Roman"/>
                          <a:ea typeface="Times New Roman"/>
                          <a:cs typeface="Times New Roman"/>
                          <a:sym typeface="Times New Roman"/>
                        </a:rPr>
                        <a:t> The bus starts to move ahead.</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dirty="0">
                          <a:latin typeface="Times New Roman"/>
                          <a:ea typeface="Times New Roman"/>
                          <a:cs typeface="Times New Roman"/>
                          <a:sym typeface="Times New Roman"/>
                        </a:rPr>
                        <a:t>Pass</a:t>
                      </a:r>
                      <a:endParaRPr sz="12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048717" name="Google Shape;195;p24"/>
          <p:cNvSpPr txBox="1">
            <a:spLocks noGrp="1"/>
          </p:cNvSpPr>
          <p:nvPr>
            <p:ph type="title"/>
          </p:nvPr>
        </p:nvSpPr>
        <p:spPr>
          <a:xfrm>
            <a:off x="700826" y="480326"/>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a:ea typeface="Times New Roman"/>
                <a:cs typeface="Times New Roman"/>
                <a:sym typeface="Times New Roman"/>
              </a:rPr>
              <a:t>Snapshots:</a:t>
            </a:r>
            <a:endParaRPr sz="2800" dirty="0">
              <a:solidFill>
                <a:srgbClr val="000000"/>
              </a:solidFill>
              <a:latin typeface="Times New Roman"/>
              <a:ea typeface="Times New Roman"/>
              <a:cs typeface="Times New Roman"/>
              <a:sym typeface="Times New Roman"/>
            </a:endParaRPr>
          </a:p>
        </p:txBody>
      </p:sp>
      <p:sp>
        <p:nvSpPr>
          <p:cNvPr id="1048718" name="Google Shape;196;p24"/>
          <p:cNvSpPr txBox="1">
            <a:spLocks noGrp="1"/>
          </p:cNvSpPr>
          <p:nvPr>
            <p:ph type="body" idx="1"/>
          </p:nvPr>
        </p:nvSpPr>
        <p:spPr>
          <a:xfrm>
            <a:off x="1798426" y="4374052"/>
            <a:ext cx="5388121" cy="381600"/>
          </a:xfrm>
          <a:prstGeom prst="rect">
            <a:avLst/>
          </a:prstGeom>
        </p:spPr>
        <p:txBody>
          <a:bodyPr spcFirstLastPara="1" wrap="square" lIns="91425" tIns="91425" rIns="91425" bIns="91425" anchor="t" anchorCtr="0">
            <a:noAutofit/>
          </a:bodyPr>
          <a:lstStyle/>
          <a:p>
            <a:pPr marL="146050" indent="0">
              <a:buNone/>
            </a:pPr>
            <a:r>
              <a:rPr lang="en-US" sz="1300" b="1" dirty="0">
                <a:solidFill>
                  <a:schemeClr val="bg1"/>
                </a:solidFill>
              </a:rPr>
              <a:t>Fig-1: Start page that gives information about the team members </a:t>
            </a:r>
            <a:endParaRPr lang="en-US" sz="1300" dirty="0">
              <a:solidFill>
                <a:schemeClr val="bg1"/>
              </a:solidFill>
            </a:endParaRPr>
          </a:p>
          <a:p>
            <a:endParaRPr sz="1300" b="1" dirty="0">
              <a:solidFill>
                <a:schemeClr val="bg1"/>
              </a:solidFill>
              <a:latin typeface="Times New Roman"/>
              <a:ea typeface="Times New Roman"/>
              <a:cs typeface="Times New Roman"/>
              <a:sym typeface="Times New Roman"/>
            </a:endParaRPr>
          </a:p>
        </p:txBody>
      </p:sp>
      <p:pic>
        <p:nvPicPr>
          <p:cNvPr id="2097154" name="Picture 2"/>
          <p:cNvPicPr>
            <a:picLocks noChangeAspect="1"/>
          </p:cNvPicPr>
          <p:nvPr/>
        </p:nvPicPr>
        <p:blipFill>
          <a:blip r:embed="rId3"/>
          <a:stretch>
            <a:fillRect/>
          </a:stretch>
        </p:blipFill>
        <p:spPr>
          <a:xfrm>
            <a:off x="1578868" y="932840"/>
            <a:ext cx="5827235" cy="32778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048721" name="Google Shape;202;p25"/>
          <p:cNvSpPr txBox="1">
            <a:spLocks noGrp="1"/>
          </p:cNvSpPr>
          <p:nvPr>
            <p:ph type="title"/>
          </p:nvPr>
        </p:nvSpPr>
        <p:spPr>
          <a:xfrm>
            <a:off x="692981" y="456978"/>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a:ea typeface="Times New Roman"/>
                <a:cs typeface="Times New Roman"/>
                <a:sym typeface="Times New Roman"/>
              </a:rPr>
              <a:t>Snapshot</a:t>
            </a:r>
            <a:r>
              <a:rPr lang="en-IN" sz="2800" dirty="0">
                <a:solidFill>
                  <a:srgbClr val="000000"/>
                </a:solidFill>
                <a:latin typeface="Times New Roman"/>
                <a:ea typeface="Times New Roman"/>
                <a:cs typeface="Times New Roman"/>
                <a:sym typeface="Times New Roman"/>
              </a:rPr>
              <a:t>s:</a:t>
            </a:r>
            <a:endParaRPr sz="2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048722" name="Google Shape;203;p25"/>
          <p:cNvSpPr txBox="1">
            <a:spLocks noGrp="1"/>
          </p:cNvSpPr>
          <p:nvPr>
            <p:ph type="body" idx="1"/>
          </p:nvPr>
        </p:nvSpPr>
        <p:spPr>
          <a:xfrm>
            <a:off x="1139687" y="4377100"/>
            <a:ext cx="6864626" cy="401100"/>
          </a:xfrm>
          <a:prstGeom prst="rect">
            <a:avLst/>
          </a:prstGeom>
        </p:spPr>
        <p:txBody>
          <a:bodyPr spcFirstLastPara="1" wrap="square" lIns="91425" tIns="91425" rIns="91425" bIns="91425" anchor="t" anchorCtr="0">
            <a:noAutofit/>
          </a:bodyPr>
          <a:lstStyle/>
          <a:p>
            <a:pPr marL="146050" indent="0" algn="ctr">
              <a:buNone/>
            </a:pPr>
            <a:r>
              <a:rPr lang="en-US" sz="1300" b="1" dirty="0">
                <a:solidFill>
                  <a:schemeClr val="bg1"/>
                </a:solidFill>
              </a:rPr>
              <a:t>Fig-2: The first screen of simulation where the bus is approaching the bus stop and passengers 	waiting to board.</a:t>
            </a:r>
            <a:endParaRPr lang="en-US" sz="1300" dirty="0">
              <a:solidFill>
                <a:schemeClr val="bg1"/>
              </a:solidFill>
            </a:endParaRPr>
          </a:p>
        </p:txBody>
      </p:sp>
      <p:pic>
        <p:nvPicPr>
          <p:cNvPr id="2097155" name="Picture 2"/>
          <p:cNvPicPr>
            <a:picLocks noChangeAspect="1"/>
          </p:cNvPicPr>
          <p:nvPr/>
        </p:nvPicPr>
        <p:blipFill>
          <a:blip r:embed="rId3"/>
          <a:stretch>
            <a:fillRect/>
          </a:stretch>
        </p:blipFill>
        <p:spPr>
          <a:xfrm>
            <a:off x="1608761" y="1027043"/>
            <a:ext cx="5716105" cy="32153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1048725" name="Google Shape;209;p26"/>
          <p:cNvSpPr txBox="1">
            <a:spLocks noGrp="1"/>
          </p:cNvSpPr>
          <p:nvPr>
            <p:ph type="title"/>
          </p:nvPr>
        </p:nvSpPr>
        <p:spPr>
          <a:xfrm>
            <a:off x="665674" y="549965"/>
            <a:ext cx="5781509" cy="8283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a:ea typeface="Times New Roman"/>
                <a:cs typeface="Times New Roman"/>
                <a:sym typeface="Times New Roman"/>
              </a:rPr>
              <a:t>Snapshot</a:t>
            </a:r>
            <a:r>
              <a:rPr lang="en-IN" sz="2800" dirty="0">
                <a:solidFill>
                  <a:srgbClr val="000000"/>
                </a:solidFill>
                <a:latin typeface="Times New Roman"/>
                <a:ea typeface="Times New Roman"/>
                <a:cs typeface="Times New Roman"/>
                <a:sym typeface="Times New Roman"/>
              </a:rPr>
              <a:t>s:</a:t>
            </a:r>
            <a:endParaRPr sz="2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48726" name="Google Shape;210;p26"/>
          <p:cNvSpPr txBox="1">
            <a:spLocks noGrp="1"/>
          </p:cNvSpPr>
          <p:nvPr>
            <p:ph type="body" idx="1"/>
          </p:nvPr>
        </p:nvSpPr>
        <p:spPr>
          <a:xfrm>
            <a:off x="665674" y="4467586"/>
            <a:ext cx="7444656" cy="421500"/>
          </a:xfrm>
          <a:prstGeom prst="rect">
            <a:avLst/>
          </a:prstGeom>
        </p:spPr>
        <p:txBody>
          <a:bodyPr spcFirstLastPara="1" wrap="square" lIns="91425" tIns="91425" rIns="91425" bIns="91425" anchor="t" anchorCtr="0">
            <a:noAutofit/>
          </a:bodyPr>
          <a:lstStyle/>
          <a:p>
            <a:pPr marL="0" indent="0" algn="ctr">
              <a:spcAft>
                <a:spcPts val="1600"/>
              </a:spcAft>
              <a:buNone/>
            </a:pPr>
            <a:r>
              <a:rPr lang="en-US" sz="1300" b="1" dirty="0">
                <a:solidFill>
                  <a:schemeClr val="bg1"/>
                </a:solidFill>
              </a:rPr>
              <a:t>Fig-3: The bus reached the bus stop and the passengers boarded the bus</a:t>
            </a:r>
            <a:endParaRPr sz="1300" b="1" dirty="0">
              <a:solidFill>
                <a:srgbClr val="000000"/>
              </a:solidFill>
              <a:latin typeface="Times New Roman"/>
              <a:ea typeface="Times New Roman"/>
              <a:cs typeface="Times New Roman"/>
              <a:sym typeface="Times New Roman"/>
            </a:endParaRPr>
          </a:p>
        </p:txBody>
      </p:sp>
      <p:pic>
        <p:nvPicPr>
          <p:cNvPr id="2097156" name="Picture 2"/>
          <p:cNvPicPr>
            <a:picLocks noChangeAspect="1"/>
          </p:cNvPicPr>
          <p:nvPr/>
        </p:nvPicPr>
        <p:blipFill>
          <a:blip r:embed="rId3"/>
          <a:stretch>
            <a:fillRect/>
          </a:stretch>
        </p:blipFill>
        <p:spPr>
          <a:xfrm>
            <a:off x="1345864" y="1048924"/>
            <a:ext cx="5889547" cy="3312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1048729" name="Google Shape;209;p26"/>
          <p:cNvSpPr txBox="1">
            <a:spLocks noGrp="1"/>
          </p:cNvSpPr>
          <p:nvPr>
            <p:ph type="title"/>
          </p:nvPr>
        </p:nvSpPr>
        <p:spPr>
          <a:xfrm>
            <a:off x="699880" y="4794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a:ea typeface="Times New Roman"/>
                <a:cs typeface="Times New Roman"/>
                <a:sym typeface="Times New Roman"/>
              </a:rPr>
              <a:t>Snapshot</a:t>
            </a:r>
            <a:r>
              <a:rPr lang="en-IN" sz="2800" dirty="0">
                <a:solidFill>
                  <a:srgbClr val="000000"/>
                </a:solidFill>
                <a:latin typeface="Times New Roman"/>
                <a:ea typeface="Times New Roman"/>
                <a:cs typeface="Times New Roman"/>
                <a:sym typeface="Times New Roman"/>
              </a:rPr>
              <a:t>s:</a:t>
            </a:r>
            <a:endParaRPr sz="2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48730" name="Google Shape;210;p26"/>
          <p:cNvSpPr txBox="1">
            <a:spLocks noGrp="1"/>
          </p:cNvSpPr>
          <p:nvPr>
            <p:ph type="body" idx="1"/>
          </p:nvPr>
        </p:nvSpPr>
        <p:spPr>
          <a:xfrm>
            <a:off x="523462" y="4580455"/>
            <a:ext cx="8552496" cy="421500"/>
          </a:xfrm>
          <a:prstGeom prst="rect">
            <a:avLst/>
          </a:prstGeom>
        </p:spPr>
        <p:txBody>
          <a:bodyPr spcFirstLastPara="1" wrap="square" lIns="91425" tIns="91425" rIns="91425" bIns="91425" anchor="t" anchorCtr="0">
            <a:noAutofit/>
          </a:bodyPr>
          <a:lstStyle/>
          <a:p>
            <a:pPr marL="0" indent="0" algn="ctr">
              <a:spcAft>
                <a:spcPts val="1600"/>
              </a:spcAft>
              <a:buNone/>
            </a:pPr>
            <a:r>
              <a:rPr lang="en-US" sz="1300" b="1" dirty="0">
                <a:solidFill>
                  <a:schemeClr val="bg1"/>
                </a:solidFill>
              </a:rPr>
              <a:t>Fig-4: The bus moving towards the university after everyone boarded the bus.</a:t>
            </a:r>
            <a:endParaRPr b="1" dirty="0">
              <a:solidFill>
                <a:srgbClr val="000000"/>
              </a:solidFill>
              <a:latin typeface="Times New Roman"/>
              <a:ea typeface="Times New Roman"/>
              <a:cs typeface="Times New Roman"/>
              <a:sym typeface="Times New Roman"/>
            </a:endParaRPr>
          </a:p>
        </p:txBody>
      </p:sp>
      <p:pic>
        <p:nvPicPr>
          <p:cNvPr id="2097157" name="Picture 2"/>
          <p:cNvPicPr>
            <a:picLocks noChangeAspect="1"/>
          </p:cNvPicPr>
          <p:nvPr/>
        </p:nvPicPr>
        <p:blipFill>
          <a:blip r:embed="rId3"/>
          <a:stretch>
            <a:fillRect/>
          </a:stretch>
        </p:blipFill>
        <p:spPr>
          <a:xfrm>
            <a:off x="1262269" y="991186"/>
            <a:ext cx="6380922" cy="35892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1048733" name="Google Shape;209;p26"/>
          <p:cNvSpPr txBox="1">
            <a:spLocks noGrp="1"/>
          </p:cNvSpPr>
          <p:nvPr>
            <p:ph type="title"/>
          </p:nvPr>
        </p:nvSpPr>
        <p:spPr>
          <a:xfrm>
            <a:off x="699880" y="4794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a:ea typeface="Times New Roman"/>
                <a:cs typeface="Times New Roman"/>
                <a:sym typeface="Times New Roman"/>
              </a:rPr>
              <a:t>Snapshot</a:t>
            </a:r>
            <a:r>
              <a:rPr lang="en-IN" sz="2800" dirty="0">
                <a:solidFill>
                  <a:srgbClr val="000000"/>
                </a:solidFill>
                <a:latin typeface="Times New Roman"/>
                <a:ea typeface="Times New Roman"/>
                <a:cs typeface="Times New Roman"/>
                <a:sym typeface="Times New Roman"/>
              </a:rPr>
              <a:t>s:</a:t>
            </a:r>
            <a:endParaRPr sz="2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48734" name="Google Shape;210;p26"/>
          <p:cNvSpPr txBox="1">
            <a:spLocks noGrp="1"/>
          </p:cNvSpPr>
          <p:nvPr>
            <p:ph type="body" idx="1"/>
          </p:nvPr>
        </p:nvSpPr>
        <p:spPr>
          <a:xfrm>
            <a:off x="523462" y="4580455"/>
            <a:ext cx="8552496" cy="421500"/>
          </a:xfrm>
          <a:prstGeom prst="rect">
            <a:avLst/>
          </a:prstGeom>
        </p:spPr>
        <p:txBody>
          <a:bodyPr spcFirstLastPara="1" wrap="square" lIns="91425" tIns="91425" rIns="91425" bIns="91425" anchor="t" anchorCtr="0">
            <a:noAutofit/>
          </a:bodyPr>
          <a:lstStyle/>
          <a:p>
            <a:pPr marL="0" indent="0" algn="ctr">
              <a:spcAft>
                <a:spcPts val="1600"/>
              </a:spcAft>
              <a:buNone/>
            </a:pPr>
            <a:r>
              <a:rPr lang="en-US" sz="1300" b="1" dirty="0">
                <a:solidFill>
                  <a:schemeClr val="bg1"/>
                </a:solidFill>
              </a:rPr>
              <a:t>Fig-5: The bus approaching the university to drop the passengers.</a:t>
            </a:r>
            <a:endParaRPr b="1" dirty="0">
              <a:solidFill>
                <a:srgbClr val="000000"/>
              </a:solidFill>
              <a:latin typeface="Times New Roman"/>
              <a:ea typeface="Times New Roman"/>
              <a:cs typeface="Times New Roman"/>
              <a:sym typeface="Times New Roman"/>
            </a:endParaRPr>
          </a:p>
        </p:txBody>
      </p:sp>
      <p:pic>
        <p:nvPicPr>
          <p:cNvPr id="2097158" name="Picture 3"/>
          <p:cNvPicPr>
            <a:picLocks noChangeAspect="1"/>
          </p:cNvPicPr>
          <p:nvPr/>
        </p:nvPicPr>
        <p:blipFill>
          <a:blip r:embed="rId3"/>
          <a:stretch>
            <a:fillRect/>
          </a:stretch>
        </p:blipFill>
        <p:spPr>
          <a:xfrm>
            <a:off x="1335156" y="991186"/>
            <a:ext cx="6380922" cy="358926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1048737" name="Google Shape;209;p26"/>
          <p:cNvSpPr txBox="1">
            <a:spLocks noGrp="1"/>
          </p:cNvSpPr>
          <p:nvPr>
            <p:ph type="title"/>
          </p:nvPr>
        </p:nvSpPr>
        <p:spPr>
          <a:xfrm>
            <a:off x="699880" y="4794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a:ea typeface="Times New Roman"/>
                <a:cs typeface="Times New Roman"/>
                <a:sym typeface="Times New Roman"/>
              </a:rPr>
              <a:t>Snapshot</a:t>
            </a:r>
            <a:r>
              <a:rPr lang="en-IN" sz="2800" dirty="0">
                <a:solidFill>
                  <a:srgbClr val="000000"/>
                </a:solidFill>
                <a:latin typeface="Times New Roman"/>
                <a:ea typeface="Times New Roman"/>
                <a:cs typeface="Times New Roman"/>
                <a:sym typeface="Times New Roman"/>
              </a:rPr>
              <a:t>s:</a:t>
            </a:r>
            <a:endParaRPr sz="2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48738" name="Google Shape;210;p26"/>
          <p:cNvSpPr txBox="1">
            <a:spLocks noGrp="1"/>
          </p:cNvSpPr>
          <p:nvPr>
            <p:ph type="body" idx="1"/>
          </p:nvPr>
        </p:nvSpPr>
        <p:spPr>
          <a:xfrm>
            <a:off x="523462" y="4580455"/>
            <a:ext cx="8552496" cy="421500"/>
          </a:xfrm>
          <a:prstGeom prst="rect">
            <a:avLst/>
          </a:prstGeom>
        </p:spPr>
        <p:txBody>
          <a:bodyPr spcFirstLastPara="1" wrap="square" lIns="91425" tIns="91425" rIns="91425" bIns="91425" anchor="t" anchorCtr="0">
            <a:noAutofit/>
          </a:bodyPr>
          <a:lstStyle/>
          <a:p>
            <a:pPr marL="0" indent="0" algn="ctr">
              <a:spcAft>
                <a:spcPts val="1600"/>
              </a:spcAft>
              <a:buNone/>
            </a:pPr>
            <a:r>
              <a:rPr lang="en-US" sz="1300" b="1" dirty="0">
                <a:solidFill>
                  <a:schemeClr val="bg1"/>
                </a:solidFill>
              </a:rPr>
              <a:t>Fig-6: The passengers deboarded the bus and the bus moving towards the next destination.</a:t>
            </a:r>
            <a:endParaRPr b="1" dirty="0">
              <a:solidFill>
                <a:srgbClr val="000000"/>
              </a:solidFill>
              <a:latin typeface="Times New Roman"/>
              <a:ea typeface="Times New Roman"/>
              <a:cs typeface="Times New Roman"/>
              <a:sym typeface="Times New Roman"/>
            </a:endParaRPr>
          </a:p>
        </p:txBody>
      </p:sp>
      <p:pic>
        <p:nvPicPr>
          <p:cNvPr id="2097159" name="Picture 3"/>
          <p:cNvPicPr>
            <a:picLocks noChangeAspect="1"/>
          </p:cNvPicPr>
          <p:nvPr/>
        </p:nvPicPr>
        <p:blipFill>
          <a:blip r:embed="rId3"/>
          <a:stretch>
            <a:fillRect/>
          </a:stretch>
        </p:blipFill>
        <p:spPr>
          <a:xfrm>
            <a:off x="1447799" y="956775"/>
            <a:ext cx="6344607" cy="35688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1048741" name="Google Shape;209;p26"/>
          <p:cNvSpPr txBox="1">
            <a:spLocks noGrp="1"/>
          </p:cNvSpPr>
          <p:nvPr>
            <p:ph type="title"/>
          </p:nvPr>
        </p:nvSpPr>
        <p:spPr>
          <a:xfrm>
            <a:off x="699880" y="4794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a:ea typeface="Times New Roman"/>
                <a:cs typeface="Times New Roman"/>
                <a:sym typeface="Times New Roman"/>
              </a:rPr>
              <a:t>Snapshot</a:t>
            </a:r>
            <a:r>
              <a:rPr lang="en-IN" sz="2800" dirty="0">
                <a:solidFill>
                  <a:srgbClr val="000000"/>
                </a:solidFill>
                <a:latin typeface="Times New Roman"/>
                <a:ea typeface="Times New Roman"/>
                <a:cs typeface="Times New Roman"/>
                <a:sym typeface="Times New Roman"/>
              </a:rPr>
              <a:t>s:</a:t>
            </a:r>
            <a:endParaRPr sz="2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48742" name="Google Shape;210;p26"/>
          <p:cNvSpPr txBox="1">
            <a:spLocks noGrp="1"/>
          </p:cNvSpPr>
          <p:nvPr>
            <p:ph type="body" idx="1"/>
          </p:nvPr>
        </p:nvSpPr>
        <p:spPr>
          <a:xfrm>
            <a:off x="523462" y="4580455"/>
            <a:ext cx="8552496" cy="421500"/>
          </a:xfrm>
          <a:prstGeom prst="rect">
            <a:avLst/>
          </a:prstGeom>
        </p:spPr>
        <p:txBody>
          <a:bodyPr spcFirstLastPara="1" wrap="square" lIns="91425" tIns="91425" rIns="91425" bIns="91425" anchor="t" anchorCtr="0">
            <a:noAutofit/>
          </a:bodyPr>
          <a:lstStyle/>
          <a:p>
            <a:pPr marL="0" indent="0" algn="ctr">
              <a:spcAft>
                <a:spcPts val="1600"/>
              </a:spcAft>
              <a:buNone/>
            </a:pPr>
            <a:r>
              <a:rPr lang="en-US" sz="1300" b="1" dirty="0">
                <a:solidFill>
                  <a:schemeClr val="bg1"/>
                </a:solidFill>
              </a:rPr>
              <a:t>Fig-7: The bus disappears.</a:t>
            </a:r>
            <a:endParaRPr b="1" dirty="0">
              <a:solidFill>
                <a:srgbClr val="000000"/>
              </a:solidFill>
              <a:latin typeface="Times New Roman"/>
              <a:ea typeface="Times New Roman"/>
              <a:cs typeface="Times New Roman"/>
              <a:sym typeface="Times New Roman"/>
            </a:endParaRPr>
          </a:p>
        </p:txBody>
      </p:sp>
      <p:pic>
        <p:nvPicPr>
          <p:cNvPr id="2097160" name="Picture 2"/>
          <p:cNvPicPr>
            <a:picLocks noChangeAspect="1"/>
          </p:cNvPicPr>
          <p:nvPr/>
        </p:nvPicPr>
        <p:blipFill>
          <a:blip r:embed="rId3"/>
          <a:stretch>
            <a:fillRect/>
          </a:stretch>
        </p:blipFill>
        <p:spPr>
          <a:xfrm>
            <a:off x="1406852" y="956775"/>
            <a:ext cx="6330295" cy="356079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1048745" name="Google Shape;223;p28"/>
          <p:cNvSpPr txBox="1">
            <a:spLocks noGrp="1"/>
          </p:cNvSpPr>
          <p:nvPr>
            <p:ph type="ctrTitle"/>
          </p:nvPr>
        </p:nvSpPr>
        <p:spPr>
          <a:xfrm>
            <a:off x="2444250" y="1635288"/>
            <a:ext cx="4255500"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THANK YOU</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745"/>
                                        </p:tgtEl>
                                        <p:attrNameLst>
                                          <p:attrName>style.visibility</p:attrName>
                                        </p:attrNameLst>
                                      </p:cBhvr>
                                      <p:to>
                                        <p:strVal val="visible"/>
                                      </p:to>
                                    </p:set>
                                    <p:animEffect transition="in" filter="fade">
                                      <p:cBhvr>
                                        <p:cTn id="7" dur="1000"/>
                                        <p:tgtEl>
                                          <p:spTgt spid="1048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48685" name="Google Shape;136;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latin typeface="Lato"/>
                <a:ea typeface="Lato"/>
                <a:cs typeface="Lato"/>
                <a:sym typeface="Lato"/>
              </a:rPr>
              <a:t>Table Of Contents</a:t>
            </a:r>
            <a:r>
              <a:rPr lang="en" sz="4800">
                <a:latin typeface="Lato"/>
                <a:ea typeface="Lato"/>
                <a:cs typeface="Lato"/>
                <a:sym typeface="Lato"/>
              </a:rPr>
              <a:t>		</a:t>
            </a:r>
            <a:endParaRPr sz="4800">
              <a:latin typeface="Lato"/>
              <a:ea typeface="Lato"/>
              <a:cs typeface="Lato"/>
              <a:sym typeface="Lato"/>
            </a:endParaRPr>
          </a:p>
        </p:txBody>
      </p:sp>
      <p:sp>
        <p:nvSpPr>
          <p:cNvPr id="1048686" name="Google Shape;137;p14"/>
          <p:cNvSpPr txBox="1">
            <a:spLocks noGrp="1"/>
          </p:cNvSpPr>
          <p:nvPr>
            <p:ph type="body" idx="1"/>
          </p:nvPr>
        </p:nvSpPr>
        <p:spPr>
          <a:xfrm>
            <a:off x="1351050" y="1769975"/>
            <a:ext cx="7505700" cy="3078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6AA84F"/>
              </a:buClr>
              <a:buSzPts val="1600"/>
              <a:buFont typeface="Times New Roman"/>
              <a:buChar char="➔"/>
            </a:pPr>
            <a:r>
              <a:rPr lang="en" sz="1600" dirty="0">
                <a:solidFill>
                  <a:schemeClr val="bg1"/>
                </a:solidFill>
                <a:latin typeface="Times New Roman"/>
                <a:ea typeface="Times New Roman"/>
                <a:cs typeface="Times New Roman"/>
                <a:sym typeface="Times New Roman"/>
              </a:rPr>
              <a:t>ABSTRACT</a:t>
            </a:r>
            <a:endParaRPr sz="1600" dirty="0">
              <a:solidFill>
                <a:schemeClr val="bg1"/>
              </a:solidFill>
              <a:latin typeface="Times New Roman"/>
              <a:ea typeface="Times New Roman"/>
              <a:cs typeface="Times New Roman"/>
              <a:sym typeface="Times New Roman"/>
            </a:endParaRPr>
          </a:p>
          <a:p>
            <a:pPr marL="457200" lvl="0" indent="-330200" algn="l" rtl="0">
              <a:spcBef>
                <a:spcPts val="0"/>
              </a:spcBef>
              <a:spcAft>
                <a:spcPts val="0"/>
              </a:spcAft>
              <a:buClr>
                <a:srgbClr val="6AA84F"/>
              </a:buClr>
              <a:buSzPts val="1600"/>
              <a:buFont typeface="Times New Roman"/>
              <a:buChar char="➔"/>
            </a:pPr>
            <a:r>
              <a:rPr lang="en" sz="1600" dirty="0">
                <a:solidFill>
                  <a:schemeClr val="bg1"/>
                </a:solidFill>
                <a:latin typeface="Times New Roman"/>
                <a:ea typeface="Times New Roman"/>
                <a:cs typeface="Times New Roman"/>
                <a:sym typeface="Times New Roman"/>
              </a:rPr>
              <a:t>INTRODUCTION</a:t>
            </a:r>
            <a:endParaRPr sz="1600" dirty="0">
              <a:solidFill>
                <a:schemeClr val="bg1"/>
              </a:solidFill>
              <a:latin typeface="Times New Roman"/>
              <a:ea typeface="Times New Roman"/>
              <a:cs typeface="Times New Roman"/>
              <a:sym typeface="Times New Roman"/>
            </a:endParaRPr>
          </a:p>
          <a:p>
            <a:pPr marL="457200" lvl="0" indent="-330200" algn="l" rtl="0">
              <a:spcBef>
                <a:spcPts val="0"/>
              </a:spcBef>
              <a:spcAft>
                <a:spcPts val="0"/>
              </a:spcAft>
              <a:buClr>
                <a:srgbClr val="6AA84F"/>
              </a:buClr>
              <a:buSzPts val="1600"/>
              <a:buFont typeface="Times New Roman"/>
              <a:buChar char="➔"/>
            </a:pPr>
            <a:r>
              <a:rPr lang="en" sz="1600" dirty="0">
                <a:solidFill>
                  <a:schemeClr val="bg1"/>
                </a:solidFill>
                <a:latin typeface="Times New Roman"/>
                <a:ea typeface="Times New Roman"/>
                <a:cs typeface="Times New Roman"/>
                <a:sym typeface="Times New Roman"/>
              </a:rPr>
              <a:t>TOOLS USED</a:t>
            </a:r>
            <a:endParaRPr sz="1600" dirty="0">
              <a:solidFill>
                <a:schemeClr val="bg1"/>
              </a:solidFill>
              <a:latin typeface="Times New Roman"/>
              <a:ea typeface="Times New Roman"/>
              <a:cs typeface="Times New Roman"/>
              <a:sym typeface="Times New Roman"/>
            </a:endParaRPr>
          </a:p>
          <a:p>
            <a:pPr marL="457200" lvl="0" indent="-330200" algn="l" rtl="0">
              <a:spcBef>
                <a:spcPts val="0"/>
              </a:spcBef>
              <a:spcAft>
                <a:spcPts val="0"/>
              </a:spcAft>
              <a:buClr>
                <a:srgbClr val="6AA84F"/>
              </a:buClr>
              <a:buSzPts val="1600"/>
              <a:buFont typeface="Times New Roman"/>
              <a:buChar char="➔"/>
            </a:pPr>
            <a:r>
              <a:rPr lang="en" sz="1600" dirty="0">
                <a:solidFill>
                  <a:schemeClr val="bg1"/>
                </a:solidFill>
                <a:latin typeface="Times New Roman"/>
                <a:ea typeface="Times New Roman"/>
                <a:cs typeface="Times New Roman"/>
                <a:sym typeface="Times New Roman"/>
              </a:rPr>
              <a:t>MODULES  </a:t>
            </a:r>
            <a:endParaRPr sz="1600" dirty="0">
              <a:solidFill>
                <a:schemeClr val="bg1"/>
              </a:solidFill>
              <a:latin typeface="Times New Roman"/>
              <a:ea typeface="Times New Roman"/>
              <a:cs typeface="Times New Roman"/>
              <a:sym typeface="Times New Roman"/>
            </a:endParaRPr>
          </a:p>
          <a:p>
            <a:pPr marL="457200" lvl="0" indent="-330200" algn="l" rtl="0">
              <a:spcBef>
                <a:spcPts val="0"/>
              </a:spcBef>
              <a:spcAft>
                <a:spcPts val="0"/>
              </a:spcAft>
              <a:buClr>
                <a:srgbClr val="6AA84F"/>
              </a:buClr>
              <a:buSzPts val="1600"/>
              <a:buFont typeface="Times New Roman"/>
              <a:buChar char="➔"/>
            </a:pPr>
            <a:r>
              <a:rPr lang="en" sz="1600" dirty="0">
                <a:solidFill>
                  <a:schemeClr val="bg1"/>
                </a:solidFill>
                <a:latin typeface="Times New Roman"/>
                <a:ea typeface="Times New Roman"/>
                <a:cs typeface="Times New Roman"/>
                <a:sym typeface="Times New Roman"/>
              </a:rPr>
              <a:t>SNAPSHOTS / OUTPUTS </a:t>
            </a:r>
            <a:endParaRPr sz="1600" dirty="0">
              <a:solidFill>
                <a:schemeClr val="bg1"/>
              </a:solidFill>
              <a:latin typeface="Times New Roman"/>
              <a:ea typeface="Times New Roman"/>
              <a:cs typeface="Times New Roman"/>
              <a:sym typeface="Times New Roman"/>
            </a:endParaRPr>
          </a:p>
          <a:p>
            <a:pPr marL="457200" lvl="0" indent="0" algn="l" rtl="0">
              <a:spcBef>
                <a:spcPts val="1600"/>
              </a:spcBef>
              <a:spcAft>
                <a:spcPts val="1600"/>
              </a:spcAft>
              <a:buNone/>
            </a:pPr>
            <a:endParaRPr sz="1600" dirty="0">
              <a:solidFill>
                <a:srgbClr val="6AA84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048689" name="Google Shape;142;p15"/>
          <p:cNvSpPr txBox="1">
            <a:spLocks noGrp="1"/>
          </p:cNvSpPr>
          <p:nvPr>
            <p:ph type="ctrTitle"/>
          </p:nvPr>
        </p:nvSpPr>
        <p:spPr>
          <a:xfrm>
            <a:off x="657250" y="564350"/>
            <a:ext cx="4098300" cy="14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ato" panose="020B0604020202020204" charset="0"/>
                <a:ea typeface="Lato"/>
                <a:cs typeface="Lato" panose="020B0604020202020204" charset="0"/>
                <a:sym typeface="Lato"/>
              </a:rPr>
              <a:t>Abstract</a:t>
            </a:r>
            <a:endParaRPr dirty="0">
              <a:latin typeface="Lato" panose="020B0604020202020204" charset="0"/>
              <a:ea typeface="Lato"/>
              <a:cs typeface="Lato" panose="020B0604020202020204" charset="0"/>
              <a:sym typeface="Lato"/>
            </a:endParaRPr>
          </a:p>
        </p:txBody>
      </p:sp>
      <p:sp>
        <p:nvSpPr>
          <p:cNvPr id="1048690" name="Google Shape;143;p15"/>
          <p:cNvSpPr txBox="1">
            <a:spLocks noGrp="1"/>
          </p:cNvSpPr>
          <p:nvPr>
            <p:ph type="subTitle" idx="1"/>
          </p:nvPr>
        </p:nvSpPr>
        <p:spPr>
          <a:xfrm>
            <a:off x="1073426" y="1720604"/>
            <a:ext cx="7878417" cy="1940400"/>
          </a:xfrm>
          <a:prstGeom prst="rect">
            <a:avLst/>
          </a:prstGeom>
        </p:spPr>
        <p:txBody>
          <a:bodyPr spcFirstLastPara="1" wrap="square" lIns="91425" tIns="91425" rIns="91425" bIns="91425" anchor="t" anchorCtr="0">
            <a:noAutofit/>
          </a:bodyPr>
          <a:lstStyle/>
          <a:p>
            <a:pPr marL="457200" lvl="0" indent="457200" algn="just" rtl="0">
              <a:lnSpc>
                <a:spcPct val="150000"/>
              </a:lnSpc>
              <a:spcBef>
                <a:spcPts val="0"/>
              </a:spcBef>
              <a:spcAft>
                <a:spcPts val="0"/>
              </a:spcAft>
              <a:buNone/>
            </a:pPr>
            <a:r>
              <a:rPr lang="en" sz="1700" dirty="0">
                <a:solidFill>
                  <a:schemeClr val="bg1"/>
                </a:solidFill>
                <a:latin typeface="Times New Roman"/>
                <a:ea typeface="Times New Roman"/>
                <a:cs typeface="Times New Roman"/>
                <a:sym typeface="Times New Roman"/>
              </a:rPr>
              <a:t>The aim of </a:t>
            </a:r>
            <a:r>
              <a:rPr lang="en-IN" sz="1700" dirty="0">
                <a:solidFill>
                  <a:schemeClr val="bg1"/>
                </a:solidFill>
                <a:latin typeface="Times New Roman"/>
                <a:ea typeface="Times New Roman"/>
                <a:cs typeface="Times New Roman"/>
                <a:sym typeface="Times New Roman"/>
              </a:rPr>
              <a:t>our</a:t>
            </a:r>
            <a:r>
              <a:rPr lang="en" sz="1700" dirty="0">
                <a:solidFill>
                  <a:schemeClr val="bg1"/>
                </a:solidFill>
                <a:latin typeface="Times New Roman"/>
                <a:ea typeface="Times New Roman"/>
                <a:cs typeface="Times New Roman"/>
                <a:sym typeface="Times New Roman"/>
              </a:rPr>
              <a:t> project is to demonstrate the motion of </a:t>
            </a:r>
            <a:r>
              <a:rPr lang="en-IN" sz="1700" dirty="0">
                <a:solidFill>
                  <a:schemeClr val="bg1"/>
                </a:solidFill>
                <a:latin typeface="Times New Roman"/>
                <a:ea typeface="Times New Roman"/>
                <a:cs typeface="Times New Roman"/>
                <a:sym typeface="Times New Roman"/>
              </a:rPr>
              <a:t>bus </a:t>
            </a:r>
            <a:r>
              <a:rPr lang="en" sz="1700" dirty="0">
                <a:solidFill>
                  <a:schemeClr val="bg1"/>
                </a:solidFill>
                <a:latin typeface="Times New Roman"/>
                <a:ea typeface="Times New Roman"/>
                <a:cs typeface="Times New Roman"/>
                <a:sym typeface="Times New Roman"/>
              </a:rPr>
              <a:t>between bus st</a:t>
            </a:r>
            <a:r>
              <a:rPr lang="en-IN" sz="1700" dirty="0">
                <a:solidFill>
                  <a:schemeClr val="bg1"/>
                </a:solidFill>
                <a:latin typeface="Times New Roman"/>
                <a:ea typeface="Times New Roman"/>
                <a:cs typeface="Times New Roman"/>
                <a:sym typeface="Times New Roman"/>
              </a:rPr>
              <a:t>op and university</a:t>
            </a:r>
            <a:r>
              <a:rPr lang="en" sz="1700" dirty="0">
                <a:solidFill>
                  <a:schemeClr val="bg1"/>
                </a:solidFill>
                <a:latin typeface="Times New Roman"/>
                <a:ea typeface="Times New Roman"/>
                <a:cs typeface="Times New Roman"/>
                <a:sym typeface="Times New Roman"/>
              </a:rPr>
              <a:t>, where i</a:t>
            </a:r>
            <a:r>
              <a:rPr lang="en-IN" sz="1700" dirty="0">
                <a:solidFill>
                  <a:schemeClr val="bg1"/>
                </a:solidFill>
                <a:latin typeface="Times New Roman"/>
                <a:ea typeface="Times New Roman"/>
                <a:cs typeface="Times New Roman"/>
                <a:sym typeface="Times New Roman"/>
              </a:rPr>
              <a:t>t</a:t>
            </a:r>
            <a:r>
              <a:rPr lang="en" sz="1700" dirty="0">
                <a:solidFill>
                  <a:schemeClr val="bg1"/>
                </a:solidFill>
                <a:latin typeface="Times New Roman"/>
                <a:ea typeface="Times New Roman"/>
                <a:cs typeface="Times New Roman"/>
                <a:sym typeface="Times New Roman"/>
              </a:rPr>
              <a:t> </a:t>
            </a:r>
            <a:r>
              <a:rPr lang="en-IN" sz="1700" dirty="0">
                <a:solidFill>
                  <a:schemeClr val="bg1"/>
                </a:solidFill>
                <a:latin typeface="Times New Roman"/>
                <a:ea typeface="Times New Roman"/>
                <a:cs typeface="Times New Roman"/>
                <a:sym typeface="Times New Roman"/>
              </a:rPr>
              <a:t>carries the</a:t>
            </a:r>
            <a:r>
              <a:rPr lang="en" sz="1700" dirty="0">
                <a:solidFill>
                  <a:schemeClr val="bg1"/>
                </a:solidFill>
                <a:latin typeface="Times New Roman"/>
                <a:ea typeface="Times New Roman"/>
                <a:cs typeface="Times New Roman"/>
                <a:sym typeface="Times New Roman"/>
              </a:rPr>
              <a:t> s</a:t>
            </a:r>
            <a:r>
              <a:rPr lang="en-IN" sz="1700" dirty="0" err="1">
                <a:solidFill>
                  <a:schemeClr val="bg1"/>
                </a:solidFill>
                <a:latin typeface="Times New Roman"/>
                <a:ea typeface="Times New Roman"/>
                <a:cs typeface="Times New Roman"/>
                <a:sym typeface="Times New Roman"/>
              </a:rPr>
              <a:t>tudents</a:t>
            </a:r>
            <a:r>
              <a:rPr lang="en-IN" sz="1700" dirty="0">
                <a:solidFill>
                  <a:schemeClr val="bg1"/>
                </a:solidFill>
                <a:latin typeface="Times New Roman"/>
                <a:ea typeface="Times New Roman"/>
                <a:cs typeface="Times New Roman"/>
                <a:sym typeface="Times New Roman"/>
              </a:rPr>
              <a:t> who are waiting to travel from the respective bus stop to the university. When the bus arrives to the bus stop the students board the bus and when it reaches the university, they get down.</a:t>
            </a:r>
            <a:endParaRPr sz="1700" dirty="0">
              <a:solidFill>
                <a:schemeClr val="bg1"/>
              </a:solidFill>
              <a:latin typeface="Times New Roman"/>
              <a:ea typeface="Times New Roman"/>
              <a:cs typeface="Times New Roman"/>
              <a:sym typeface="Times New Roman"/>
            </a:endParaRPr>
          </a:p>
          <a:p>
            <a:pPr marL="457200" lvl="0" indent="457200" algn="just" rtl="0">
              <a:lnSpc>
                <a:spcPct val="115000"/>
              </a:lnSpc>
              <a:spcBef>
                <a:spcPts val="0"/>
              </a:spcBef>
              <a:spcAft>
                <a:spcPts val="0"/>
              </a:spcAft>
              <a:buNone/>
            </a:pPr>
            <a:endParaRPr sz="1800" dirty="0">
              <a:solidFill>
                <a:srgbClr val="1155CC"/>
              </a:solidFill>
              <a:latin typeface="Times New Roman"/>
              <a:ea typeface="Times New Roman"/>
              <a:cs typeface="Times New Roman"/>
              <a:sym typeface="Times New Roman"/>
            </a:endParaRPr>
          </a:p>
          <a:p>
            <a:pPr marL="457200" lvl="0" indent="457200" algn="just" rtl="0">
              <a:lnSpc>
                <a:spcPct val="115000"/>
              </a:lnSpc>
              <a:spcBef>
                <a:spcPts val="0"/>
              </a:spcBef>
              <a:spcAft>
                <a:spcPts val="0"/>
              </a:spcAft>
              <a:buNone/>
            </a:pPr>
            <a:endParaRPr sz="1800" dirty="0">
              <a:solidFill>
                <a:srgbClr val="1155CC"/>
              </a:solidFill>
              <a:latin typeface="Times New Roman"/>
              <a:ea typeface="Times New Roman"/>
              <a:cs typeface="Times New Roman"/>
              <a:sym typeface="Times New Roman"/>
            </a:endParaRPr>
          </a:p>
          <a:p>
            <a:pPr marL="457200" lvl="0" indent="457200" algn="just" rtl="0">
              <a:lnSpc>
                <a:spcPct val="115000"/>
              </a:lnSpc>
              <a:spcBef>
                <a:spcPts val="0"/>
              </a:spcBef>
              <a:spcAft>
                <a:spcPts val="0"/>
              </a:spcAft>
              <a:buNone/>
            </a:pPr>
            <a:endParaRPr sz="1800" dirty="0">
              <a:solidFill>
                <a:srgbClr val="1155CC"/>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endParaRPr sz="1600" dirty="0">
              <a:solidFill>
                <a:srgbClr val="00FF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048693" name="Google Shape;148;p16"/>
          <p:cNvSpPr txBox="1">
            <a:spLocks noGrp="1"/>
          </p:cNvSpPr>
          <p:nvPr>
            <p:ph type="title"/>
          </p:nvPr>
        </p:nvSpPr>
        <p:spPr>
          <a:xfrm>
            <a:off x="1175700" y="383400"/>
            <a:ext cx="71586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Lato"/>
                <a:ea typeface="Lato"/>
                <a:cs typeface="Lato"/>
                <a:sym typeface="Lato"/>
              </a:rPr>
              <a:t>Introduction</a:t>
            </a:r>
            <a:endParaRPr sz="3600" dirty="0">
              <a:latin typeface="Lato"/>
              <a:ea typeface="Lato"/>
              <a:cs typeface="Lato"/>
              <a:sym typeface="Lato"/>
            </a:endParaRPr>
          </a:p>
          <a:p>
            <a:pPr marL="0" lvl="0" indent="0" algn="l" rtl="0">
              <a:spcBef>
                <a:spcPts val="0"/>
              </a:spcBef>
              <a:spcAft>
                <a:spcPts val="0"/>
              </a:spcAft>
              <a:buNone/>
            </a:pPr>
            <a:endParaRPr sz="3600" dirty="0">
              <a:latin typeface="Lato"/>
              <a:ea typeface="Lato"/>
              <a:cs typeface="Lato"/>
              <a:sym typeface="Lato"/>
            </a:endParaRPr>
          </a:p>
        </p:txBody>
      </p:sp>
      <p:sp>
        <p:nvSpPr>
          <p:cNvPr id="1048694" name="Google Shape;149;p16"/>
          <p:cNvSpPr txBox="1">
            <a:spLocks noGrp="1"/>
          </p:cNvSpPr>
          <p:nvPr>
            <p:ph type="body" idx="1"/>
          </p:nvPr>
        </p:nvSpPr>
        <p:spPr>
          <a:xfrm>
            <a:off x="1303800" y="1155325"/>
            <a:ext cx="7158600" cy="3949200"/>
          </a:xfrm>
          <a:prstGeom prst="rect">
            <a:avLst/>
          </a:prstGeom>
        </p:spPr>
        <p:txBody>
          <a:bodyPr spcFirstLastPara="1" wrap="square" lIns="91425" tIns="91425" rIns="91425" bIns="91425" anchor="t" anchorCtr="0">
            <a:noAutofit/>
          </a:bodyPr>
          <a:lstStyle/>
          <a:p>
            <a:pPr marL="285750" indent="-285750" algn="just">
              <a:spcBef>
                <a:spcPts val="500"/>
              </a:spcBef>
            </a:pPr>
            <a:r>
              <a:rPr lang="en-IN" sz="1600" dirty="0">
                <a:solidFill>
                  <a:srgbClr val="222222"/>
                </a:solidFill>
                <a:latin typeface="Times New Roman"/>
                <a:ea typeface="Times New Roman"/>
                <a:cs typeface="Times New Roman"/>
                <a:sym typeface="Times New Roman"/>
              </a:rPr>
              <a:t>Bus stop is a place where we can see the public transport vehicles come and stop and wait for the regular commuters board and also drop the ones who’s destination is near by.</a:t>
            </a:r>
          </a:p>
          <a:p>
            <a:pPr marL="285750" indent="-285750" algn="just">
              <a:spcBef>
                <a:spcPts val="500"/>
              </a:spcBef>
            </a:pPr>
            <a:r>
              <a:rPr lang="en-IN" sz="1600" dirty="0">
                <a:solidFill>
                  <a:srgbClr val="222222"/>
                </a:solidFill>
                <a:latin typeface="Times New Roman"/>
                <a:ea typeface="Times New Roman"/>
                <a:cs typeface="Times New Roman"/>
                <a:sym typeface="Times New Roman"/>
              </a:rPr>
              <a:t>A bus is the only public transportation vehicle allowed to stop here.</a:t>
            </a:r>
          </a:p>
          <a:p>
            <a:pPr marL="285750" indent="-285750" algn="just">
              <a:spcBef>
                <a:spcPts val="500"/>
              </a:spcBef>
            </a:pPr>
            <a:r>
              <a:rPr lang="en-IN" sz="1600" dirty="0">
                <a:solidFill>
                  <a:srgbClr val="222222"/>
                </a:solidFill>
                <a:latin typeface="Times New Roman"/>
                <a:ea typeface="Times New Roman"/>
                <a:cs typeface="Times New Roman"/>
                <a:sym typeface="Times New Roman"/>
              </a:rPr>
              <a:t>We can observe different kind of passengers who come to wait for their respective busses’ and board accordingly.</a:t>
            </a:r>
          </a:p>
          <a:p>
            <a:pPr marL="285750" indent="-285750" algn="just">
              <a:spcBef>
                <a:spcPts val="500"/>
              </a:spcBef>
            </a:pPr>
            <a:r>
              <a:rPr lang="en" sz="1600" dirty="0">
                <a:solidFill>
                  <a:srgbClr val="222222"/>
                </a:solidFill>
                <a:latin typeface="Times New Roman"/>
                <a:ea typeface="Times New Roman"/>
                <a:cs typeface="Times New Roman"/>
                <a:sym typeface="Times New Roman"/>
              </a:rPr>
              <a:t>The understanding of bus stop can be attained by observing how the commuters move into the bus stream by mathematical models, or analytical methods.</a:t>
            </a:r>
            <a:endParaRPr sz="1600" dirty="0">
              <a:solidFill>
                <a:srgbClr val="222222"/>
              </a:solidFill>
              <a:latin typeface="Times New Roman"/>
              <a:ea typeface="Times New Roman"/>
              <a:cs typeface="Times New Roman"/>
              <a:sym typeface="Times New Roman"/>
            </a:endParaRPr>
          </a:p>
          <a:p>
            <a:pPr marL="0" lvl="0" indent="0" algn="just" rtl="0">
              <a:spcBef>
                <a:spcPts val="500"/>
              </a:spcBef>
              <a:spcAft>
                <a:spcPts val="0"/>
              </a:spcAft>
              <a:buNone/>
            </a:pPr>
            <a:r>
              <a:rPr lang="en" sz="1600" dirty="0">
                <a:solidFill>
                  <a:srgbClr val="222222"/>
                </a:solidFill>
                <a:latin typeface="Times New Roman"/>
                <a:ea typeface="Times New Roman"/>
                <a:cs typeface="Times New Roman"/>
                <a:sym typeface="Times New Roman"/>
              </a:rPr>
              <a:t>In this Project we are considering a single bus which is passing through the road </a:t>
            </a:r>
            <a:r>
              <a:rPr lang="en-IN" sz="1600" dirty="0">
                <a:solidFill>
                  <a:srgbClr val="222222"/>
                </a:solidFill>
                <a:latin typeface="Times New Roman"/>
                <a:ea typeface="Times New Roman"/>
                <a:cs typeface="Times New Roman"/>
                <a:sym typeface="Times New Roman"/>
              </a:rPr>
              <a:t>from bust stop to the university</a:t>
            </a:r>
            <a:r>
              <a:rPr lang="en" sz="1600" dirty="0">
                <a:solidFill>
                  <a:srgbClr val="222222"/>
                </a:solidFill>
                <a:latin typeface="Times New Roman"/>
                <a:ea typeface="Times New Roman"/>
                <a:cs typeface="Times New Roman"/>
                <a:sym typeface="Times New Roman"/>
              </a:rPr>
              <a:t> by using the clicks on the mouse.</a:t>
            </a:r>
            <a:endParaRPr sz="1600" dirty="0">
              <a:solidFill>
                <a:srgbClr val="222222"/>
              </a:solidFill>
              <a:latin typeface="Times New Roman"/>
              <a:ea typeface="Times New Roman"/>
              <a:cs typeface="Times New Roman"/>
              <a:sym typeface="Times New Roman"/>
            </a:endParaRPr>
          </a:p>
          <a:p>
            <a:pPr marL="1371600" lvl="0" indent="0" algn="just" rtl="0">
              <a:spcBef>
                <a:spcPts val="500"/>
              </a:spcBef>
              <a:spcAft>
                <a:spcPts val="500"/>
              </a:spcAft>
              <a:buNone/>
            </a:pPr>
            <a:endParaRPr sz="1600" dirty="0">
              <a:solidFill>
                <a:srgbClr val="22222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048697" name="Google Shape;154;p17"/>
          <p:cNvSpPr txBox="1">
            <a:spLocks noGrp="1"/>
          </p:cNvSpPr>
          <p:nvPr>
            <p:ph type="ctrTitle"/>
          </p:nvPr>
        </p:nvSpPr>
        <p:spPr>
          <a:xfrm>
            <a:off x="824000" y="473871"/>
            <a:ext cx="42555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048698" name="Google Shape;155;p17"/>
          <p:cNvSpPr txBox="1">
            <a:spLocks noGrp="1"/>
          </p:cNvSpPr>
          <p:nvPr>
            <p:ph type="subTitle" idx="1"/>
          </p:nvPr>
        </p:nvSpPr>
        <p:spPr>
          <a:xfrm>
            <a:off x="907679" y="745221"/>
            <a:ext cx="4476900" cy="7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solidFill>
                  <a:schemeClr val="tx1"/>
                </a:solidFill>
                <a:latin typeface="Times New Roman"/>
                <a:ea typeface="Times New Roman"/>
                <a:cs typeface="Times New Roman"/>
                <a:sym typeface="Times New Roman"/>
              </a:rPr>
              <a:t>Tools</a:t>
            </a:r>
            <a:r>
              <a:rPr lang="en" sz="3600" b="1" dirty="0">
                <a:latin typeface="Times New Roman"/>
                <a:ea typeface="Times New Roman"/>
                <a:cs typeface="Times New Roman"/>
                <a:sym typeface="Times New Roman"/>
              </a:rPr>
              <a:t> </a:t>
            </a:r>
            <a:r>
              <a:rPr lang="en" sz="3600" b="1" dirty="0">
                <a:solidFill>
                  <a:schemeClr val="tx1"/>
                </a:solidFill>
                <a:latin typeface="Times New Roman"/>
                <a:ea typeface="Times New Roman"/>
                <a:cs typeface="Times New Roman"/>
                <a:sym typeface="Times New Roman"/>
              </a:rPr>
              <a:t>used</a:t>
            </a:r>
            <a:r>
              <a:rPr lang="en" sz="3600" b="1" dirty="0">
                <a:latin typeface="Times New Roman"/>
                <a:ea typeface="Times New Roman"/>
                <a:cs typeface="Times New Roman"/>
                <a:sym typeface="Times New Roman"/>
              </a:rPr>
              <a:t> </a:t>
            </a:r>
            <a:r>
              <a:rPr lang="en" sz="3600" b="1" dirty="0">
                <a:solidFill>
                  <a:schemeClr val="tx1"/>
                </a:solidFill>
                <a:latin typeface="Times New Roman"/>
                <a:ea typeface="Times New Roman"/>
                <a:cs typeface="Times New Roman"/>
                <a:sym typeface="Times New Roman"/>
              </a:rPr>
              <a:t>:</a:t>
            </a:r>
            <a:r>
              <a:rPr lang="en" sz="3600" b="1" dirty="0">
                <a:latin typeface="Times New Roman"/>
                <a:ea typeface="Times New Roman"/>
                <a:cs typeface="Times New Roman"/>
                <a:sym typeface="Times New Roman"/>
              </a:rPr>
              <a:t> </a:t>
            </a:r>
            <a:endParaRPr sz="3600" b="1" dirty="0">
              <a:latin typeface="Times New Roman"/>
              <a:ea typeface="Times New Roman"/>
              <a:cs typeface="Times New Roman"/>
              <a:sym typeface="Times New Roman"/>
            </a:endParaRPr>
          </a:p>
          <a:p>
            <a:pPr marL="0" lvl="0" indent="0" algn="ctr" rtl="0">
              <a:spcBef>
                <a:spcPts val="0"/>
              </a:spcBef>
              <a:spcAft>
                <a:spcPts val="0"/>
              </a:spcAft>
              <a:buNone/>
            </a:pPr>
            <a:endParaRPr sz="3600" b="1" dirty="0">
              <a:latin typeface="Times New Roman"/>
              <a:ea typeface="Times New Roman"/>
              <a:cs typeface="Times New Roman"/>
              <a:sym typeface="Times New Roman"/>
            </a:endParaRPr>
          </a:p>
        </p:txBody>
      </p:sp>
      <p:sp>
        <p:nvSpPr>
          <p:cNvPr id="1048699" name="Google Shape;156;p17"/>
          <p:cNvSpPr txBox="1"/>
          <p:nvPr/>
        </p:nvSpPr>
        <p:spPr>
          <a:xfrm>
            <a:off x="1350525" y="1845075"/>
            <a:ext cx="7233900" cy="2967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Times New Roman"/>
              <a:buChar char="●"/>
            </a:pPr>
            <a:r>
              <a:rPr lang="en-US" sz="1600" dirty="0">
                <a:solidFill>
                  <a:schemeClr val="bg1"/>
                </a:solidFill>
                <a:latin typeface="Times New Roman"/>
                <a:ea typeface="Times New Roman"/>
                <a:cs typeface="Times New Roman"/>
                <a:sym typeface="Times New Roman"/>
              </a:rPr>
              <a:t>C++</a:t>
            </a:r>
          </a:p>
          <a:p>
            <a:pPr marL="457200" lvl="0" indent="-330200" algn="l" rtl="0">
              <a:spcBef>
                <a:spcPts val="0"/>
              </a:spcBef>
              <a:spcAft>
                <a:spcPts val="0"/>
              </a:spcAft>
              <a:buClr>
                <a:schemeClr val="lt1"/>
              </a:buClr>
              <a:buSzPts val="1600"/>
              <a:buFont typeface="Times New Roman"/>
              <a:buChar char="●"/>
            </a:pPr>
            <a:endParaRPr lang="en-US" sz="1600" dirty="0">
              <a:solidFill>
                <a:schemeClr val="bg1"/>
              </a:solidFill>
              <a:latin typeface="Times New Roman"/>
              <a:ea typeface="Times New Roman"/>
              <a:cs typeface="Times New Roman"/>
              <a:sym typeface="Times New Roman"/>
            </a:endParaRPr>
          </a:p>
          <a:p>
            <a:pPr marL="127000" lvl="0">
              <a:buClr>
                <a:schemeClr val="lt1"/>
              </a:buClr>
              <a:buSzPts val="1600"/>
            </a:pPr>
            <a:r>
              <a:rPr lang="en-US" dirty="0">
                <a:solidFill>
                  <a:schemeClr val="bg1"/>
                </a:solidFill>
                <a:latin typeface="Times New Roman" panose="02020603050405020304" pitchFamily="18" charset="0"/>
                <a:cs typeface="Times New Roman" panose="02020603050405020304" pitchFamily="18" charset="0"/>
              </a:rPr>
              <a:t>	C++ is a high-level, general-purpose programming language created 	by Bjarne </a:t>
            </a:r>
            <a:r>
              <a:rPr lang="en-US" dirty="0" err="1">
                <a:solidFill>
                  <a:schemeClr val="bg1"/>
                </a:solidFill>
                <a:latin typeface="Times New Roman" panose="02020603050405020304" pitchFamily="18" charset="0"/>
                <a:cs typeface="Times New Roman" panose="02020603050405020304" pitchFamily="18" charset="0"/>
              </a:rPr>
              <a:t>Stroustrup</a:t>
            </a:r>
            <a:r>
              <a:rPr lang="en-US"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as</a:t>
            </a:r>
            <a:r>
              <a:rPr lang="en-US" dirty="0">
                <a:solidFill>
                  <a:schemeClr val="bg1"/>
                </a:solidFill>
                <a:latin typeface="Times New Roman" panose="02020603050405020304" pitchFamily="18" charset="0"/>
                <a:cs typeface="Times New Roman" panose="02020603050405020304" pitchFamily="18" charset="0"/>
              </a:rPr>
              <a:t> an extension of the C programming language, 	or "C with Classes".</a:t>
            </a:r>
            <a:endParaRPr sz="16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457200" lvl="0" indent="-330200" algn="l" rtl="0">
              <a:spcBef>
                <a:spcPts val="1600"/>
              </a:spcBef>
              <a:spcAft>
                <a:spcPts val="0"/>
              </a:spcAft>
              <a:buClr>
                <a:schemeClr val="lt1"/>
              </a:buClr>
              <a:buSzPts val="1600"/>
              <a:buFont typeface="Times New Roman"/>
              <a:buChar char="●"/>
            </a:pPr>
            <a:r>
              <a:rPr lang="en" sz="1600" dirty="0">
                <a:solidFill>
                  <a:schemeClr val="bg1"/>
                </a:solidFill>
                <a:latin typeface="Times New Roman"/>
                <a:ea typeface="Times New Roman"/>
                <a:cs typeface="Times New Roman"/>
                <a:sym typeface="Times New Roman"/>
              </a:rPr>
              <a:t>GLUT package ( OpenGL)</a:t>
            </a:r>
            <a:endParaRPr sz="1600" dirty="0">
              <a:solidFill>
                <a:schemeClr val="bg1"/>
              </a:solidFill>
              <a:latin typeface="Times New Roman"/>
              <a:ea typeface="Times New Roman"/>
              <a:cs typeface="Times New Roman"/>
              <a:sym typeface="Times New Roman"/>
            </a:endParaRPr>
          </a:p>
          <a:p>
            <a:pPr marL="457200" lvl="0" indent="0" algn="just" rtl="0">
              <a:spcBef>
                <a:spcPts val="1600"/>
              </a:spcBef>
              <a:spcAft>
                <a:spcPts val="1600"/>
              </a:spcAft>
              <a:buNone/>
            </a:pPr>
            <a:r>
              <a:rPr lang="en" sz="1600" dirty="0">
                <a:solidFill>
                  <a:schemeClr val="bg1"/>
                </a:solidFill>
                <a:latin typeface="Times New Roman"/>
                <a:ea typeface="Times New Roman"/>
                <a:cs typeface="Times New Roman"/>
                <a:sym typeface="Times New Roman"/>
              </a:rPr>
              <a:t>Open Graphics Library (</a:t>
            </a:r>
            <a:r>
              <a:rPr lang="en" sz="1600" b="1" dirty="0">
                <a:solidFill>
                  <a:schemeClr val="bg1"/>
                </a:solidFill>
                <a:latin typeface="Times New Roman"/>
                <a:ea typeface="Times New Roman"/>
                <a:cs typeface="Times New Roman"/>
                <a:sym typeface="Times New Roman"/>
              </a:rPr>
              <a:t>OpenGL</a:t>
            </a:r>
            <a:r>
              <a:rPr lang="en" sz="1600" dirty="0">
                <a:solidFill>
                  <a:schemeClr val="bg1"/>
                </a:solidFill>
                <a:latin typeface="Times New Roman"/>
                <a:ea typeface="Times New Roman"/>
                <a:cs typeface="Times New Roman"/>
                <a:sym typeface="Times New Roman"/>
              </a:rPr>
              <a:t>) is a cross-language, cross-platform application programming interface (API) for rendering 2D and 3D vector graphics.It is like a API for C++.</a:t>
            </a:r>
            <a:endParaRPr sz="2000" b="1" dirty="0">
              <a:solidFill>
                <a:schemeClr val="bg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048702" name="Google Shape;167;p19"/>
          <p:cNvSpPr txBox="1">
            <a:spLocks noGrp="1"/>
          </p:cNvSpPr>
          <p:nvPr>
            <p:ph type="ctrTitle"/>
          </p:nvPr>
        </p:nvSpPr>
        <p:spPr>
          <a:xfrm>
            <a:off x="973876" y="1123237"/>
            <a:ext cx="5481000" cy="81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MODULES included:</a:t>
            </a:r>
            <a:endParaRPr sz="3600" dirty="0"/>
          </a:p>
        </p:txBody>
      </p:sp>
      <p:sp>
        <p:nvSpPr>
          <p:cNvPr id="1048703" name="Google Shape;168;p19"/>
          <p:cNvSpPr txBox="1">
            <a:spLocks noGrp="1"/>
          </p:cNvSpPr>
          <p:nvPr>
            <p:ph type="subTitle" idx="1"/>
          </p:nvPr>
        </p:nvSpPr>
        <p:spPr>
          <a:xfrm>
            <a:off x="1430206" y="1988413"/>
            <a:ext cx="5951700" cy="2543830"/>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SzPts val="1600"/>
              <a:buFont typeface="Times New Roman"/>
              <a:buAutoNum type="arabicParenR"/>
            </a:pPr>
            <a:r>
              <a:rPr lang="en-US" dirty="0">
                <a:solidFill>
                  <a:schemeClr val="bg1"/>
                </a:solidFill>
                <a:latin typeface="Times New Roman"/>
                <a:ea typeface="Times New Roman"/>
                <a:cs typeface="Times New Roman"/>
                <a:sym typeface="Times New Roman"/>
              </a:rPr>
              <a:t>The movement of bus from bus stop to university</a:t>
            </a:r>
          </a:p>
          <a:p>
            <a:pPr marL="457200" lvl="0" indent="-330200" algn="just" rtl="0">
              <a:lnSpc>
                <a:spcPct val="150000"/>
              </a:lnSpc>
              <a:spcBef>
                <a:spcPts val="0"/>
              </a:spcBef>
              <a:spcAft>
                <a:spcPts val="0"/>
              </a:spcAft>
              <a:buSzPts val="1600"/>
              <a:buFont typeface="Times New Roman"/>
              <a:buAutoNum type="arabicParenR"/>
            </a:pPr>
            <a:r>
              <a:rPr lang="en-US" dirty="0">
                <a:solidFill>
                  <a:schemeClr val="bg1"/>
                </a:solidFill>
                <a:latin typeface="Times New Roman"/>
                <a:ea typeface="Times New Roman"/>
                <a:cs typeface="Times New Roman"/>
                <a:sym typeface="Times New Roman"/>
              </a:rPr>
              <a:t>The students boarding after bus reaches bus stop and  deboarding after they reach university</a:t>
            </a:r>
          </a:p>
          <a:p>
            <a:pPr marL="457200" lvl="0" indent="-330200" algn="just" rtl="0">
              <a:lnSpc>
                <a:spcPct val="150000"/>
              </a:lnSpc>
              <a:spcBef>
                <a:spcPts val="0"/>
              </a:spcBef>
              <a:spcAft>
                <a:spcPts val="0"/>
              </a:spcAft>
              <a:buSzPts val="1600"/>
              <a:buFont typeface="Times New Roman"/>
              <a:buAutoNum type="arabicParenR"/>
            </a:pPr>
            <a:r>
              <a:rPr lang="en-US" dirty="0">
                <a:solidFill>
                  <a:schemeClr val="bg1"/>
                </a:solidFill>
                <a:latin typeface="Times New Roman"/>
                <a:ea typeface="Times New Roman"/>
                <a:cs typeface="Times New Roman"/>
                <a:sym typeface="Times New Roman"/>
              </a:rPr>
              <a:t>Mouse operation</a:t>
            </a:r>
          </a:p>
          <a:p>
            <a:pPr marL="457200" lvl="0" indent="-330200" algn="just" rtl="0">
              <a:lnSpc>
                <a:spcPct val="150000"/>
              </a:lnSpc>
              <a:spcBef>
                <a:spcPts val="0"/>
              </a:spcBef>
              <a:spcAft>
                <a:spcPts val="0"/>
              </a:spcAft>
              <a:buSzPts val="1600"/>
              <a:buFont typeface="Times New Roman"/>
              <a:buAutoNum type="arabicParenR"/>
            </a:pPr>
            <a:r>
              <a:rPr lang="en-US" dirty="0">
                <a:solidFill>
                  <a:schemeClr val="bg1"/>
                </a:solidFill>
                <a:latin typeface="Times New Roman"/>
                <a:ea typeface="Times New Roman"/>
                <a:cs typeface="Times New Roman"/>
                <a:sym typeface="Times New Roman"/>
              </a:rPr>
              <a:t>Keyboard operation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048706" name="Google Shape;179;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Mouse Operation</a:t>
            </a:r>
            <a:endParaRPr sz="2400"/>
          </a:p>
        </p:txBody>
      </p:sp>
      <p:sp>
        <p:nvSpPr>
          <p:cNvPr id="1048707" name="Google Shape;180;p21"/>
          <p:cNvSpPr txBox="1">
            <a:spLocks noGrp="1"/>
          </p:cNvSpPr>
          <p:nvPr>
            <p:ph type="body" idx="1"/>
          </p:nvPr>
        </p:nvSpPr>
        <p:spPr>
          <a:xfrm>
            <a:off x="819150" y="1559475"/>
            <a:ext cx="7505700" cy="3242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Left click from the  Mouse</a:t>
            </a:r>
            <a:endParaRPr sz="1600" dirty="0">
              <a:latin typeface="Times New Roman"/>
              <a:ea typeface="Times New Roman"/>
              <a:cs typeface="Times New Roman"/>
              <a:sym typeface="Times New Roman"/>
            </a:endParaRPr>
          </a:p>
          <a:p>
            <a:pPr marL="914400" lvl="0" indent="0" algn="l" rtl="0">
              <a:spcBef>
                <a:spcPts val="1600"/>
              </a:spcBef>
              <a:spcAft>
                <a:spcPts val="0"/>
              </a:spcAft>
              <a:buNone/>
            </a:pPr>
            <a:r>
              <a:rPr lang="en-US" sz="1600" dirty="0">
                <a:latin typeface="Times New Roman"/>
                <a:ea typeface="Times New Roman"/>
                <a:cs typeface="Times New Roman"/>
                <a:sym typeface="Times New Roman"/>
              </a:rPr>
              <a:t>The introduction screen will disappear and the bus stop simulation screen appears.</a:t>
            </a:r>
          </a:p>
          <a:p>
            <a:pPr marL="457200" lvl="0" indent="-330200" algn="l" rtl="0">
              <a:spcBef>
                <a:spcPts val="1600"/>
              </a:spcBef>
              <a:spcAft>
                <a:spcPts val="0"/>
              </a:spcAft>
              <a:buSzPts val="1600"/>
              <a:buFont typeface="Times New Roman"/>
              <a:buChar char="●"/>
            </a:pPr>
            <a:r>
              <a:rPr lang="en-US" sz="1600" dirty="0">
                <a:latin typeface="Times New Roman"/>
                <a:ea typeface="Times New Roman"/>
                <a:cs typeface="Times New Roman"/>
                <a:sym typeface="Times New Roman"/>
              </a:rPr>
              <a:t>Continuous tapping of the Left click on the mouse</a:t>
            </a:r>
          </a:p>
          <a:p>
            <a:pPr marL="127000" lvl="0" indent="0">
              <a:spcBef>
                <a:spcPts val="1600"/>
              </a:spcBef>
              <a:buSzPts val="1600"/>
              <a:buNone/>
            </a:pPr>
            <a:r>
              <a:rPr lang="en-US" sz="1600" dirty="0">
                <a:latin typeface="Times New Roman"/>
                <a:ea typeface="Times New Roman"/>
                <a:cs typeface="Times New Roman"/>
                <a:sym typeface="Times New Roman"/>
              </a:rPr>
              <a:t>	    The bus starts to move ahead.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lang="en-US" dirty="0"/>
              <a:t>Keyboard operation</a:t>
            </a:r>
            <a:endParaRPr lang="en-IN" dirty="0"/>
          </a:p>
        </p:txBody>
      </p:sp>
      <p:sp>
        <p:nvSpPr>
          <p:cNvPr id="1048711" name="Text Placeholder 2"/>
          <p:cNvSpPr>
            <a:spLocks noGrp="1"/>
          </p:cNvSpPr>
          <p:nvPr>
            <p:ph type="body" idx="1"/>
          </p:nvPr>
        </p:nvSpPr>
        <p:spPr>
          <a:xfrm>
            <a:off x="819150" y="1619664"/>
            <a:ext cx="7505700" cy="2448000"/>
          </a:xfrm>
        </p:spPr>
        <p:txBody>
          <a:bodyPr/>
          <a:lstStyle/>
          <a:p>
            <a:pPr lvl="0" indent="-330200">
              <a:spcBef>
                <a:spcPts val="1600"/>
              </a:spcBef>
              <a:buSzPts val="1600"/>
              <a:buFont typeface="Times New Roman"/>
              <a:buChar char="●"/>
            </a:pPr>
            <a:r>
              <a:rPr lang="en-US" dirty="0">
                <a:latin typeface="Times New Roman"/>
                <a:ea typeface="Times New Roman"/>
                <a:cs typeface="Times New Roman"/>
                <a:sym typeface="Times New Roman"/>
              </a:rPr>
              <a:t>Right arrow click on keyboard </a:t>
            </a:r>
          </a:p>
          <a:p>
            <a:pPr marL="584200" lvl="1" indent="0">
              <a:buSzPts val="1600"/>
              <a:buNone/>
            </a:pPr>
            <a:r>
              <a:rPr lang="en-US" sz="1800" dirty="0">
                <a:latin typeface="Times New Roman"/>
                <a:ea typeface="Times New Roman"/>
                <a:cs typeface="Times New Roman"/>
                <a:sym typeface="Times New Roman"/>
              </a:rPr>
              <a:t>        The bus starts to move ahead.</a:t>
            </a:r>
          </a:p>
          <a:p>
            <a:pPr lvl="0" indent="-330200">
              <a:spcBef>
                <a:spcPts val="1600"/>
              </a:spcBef>
              <a:buSzPts val="1600"/>
              <a:buFont typeface="Times New Roman"/>
              <a:buChar char="●"/>
            </a:pPr>
            <a:r>
              <a:rPr lang="en-US" dirty="0">
                <a:latin typeface="Times New Roman"/>
                <a:ea typeface="Times New Roman"/>
                <a:cs typeface="Times New Roman"/>
                <a:sym typeface="Times New Roman"/>
              </a:rPr>
              <a:t>Up arrow click on keyboard </a:t>
            </a:r>
          </a:p>
          <a:p>
            <a:pPr marL="914400" lvl="0" indent="0">
              <a:spcBef>
                <a:spcPts val="1600"/>
              </a:spcBef>
              <a:buNone/>
            </a:pPr>
            <a:r>
              <a:rPr lang="en-US" dirty="0">
                <a:latin typeface="Times New Roman"/>
                <a:ea typeface="Times New Roman"/>
                <a:cs typeface="Times New Roman"/>
                <a:sym typeface="Times New Roman"/>
              </a:rPr>
              <a:t>The bus starts to move ahead.</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048712" name="Google Shape;185;p22"/>
          <p:cNvSpPr txBox="1">
            <a:spLocks noGrp="1"/>
          </p:cNvSpPr>
          <p:nvPr>
            <p:ph type="title"/>
          </p:nvPr>
        </p:nvSpPr>
        <p:spPr>
          <a:xfrm>
            <a:off x="887550" y="1502200"/>
            <a:ext cx="7505700" cy="18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900"/>
              <a:t>Modules </a:t>
            </a:r>
            <a:endParaRPr sz="4900"/>
          </a:p>
          <a:p>
            <a:pPr marL="0" lvl="0" indent="0" algn="ctr" rtl="0">
              <a:spcBef>
                <a:spcPts val="0"/>
              </a:spcBef>
              <a:spcAft>
                <a:spcPts val="0"/>
              </a:spcAft>
              <a:buNone/>
            </a:pPr>
            <a:r>
              <a:rPr lang="en" sz="4900"/>
              <a:t>Completed</a:t>
            </a:r>
            <a:endParaRPr sz="49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532</Words>
  <Application>Microsoft Office PowerPoint</Application>
  <PresentationFormat>On-screen Show (16:9)</PresentationFormat>
  <Paragraphs>89</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Roboto</vt:lpstr>
      <vt:lpstr>Trebuchet MS</vt:lpstr>
      <vt:lpstr>Agency FB</vt:lpstr>
      <vt:lpstr>Calibri</vt:lpstr>
      <vt:lpstr>Lato</vt:lpstr>
      <vt:lpstr>Times New Roman</vt:lpstr>
      <vt:lpstr>Tw Cen MT</vt:lpstr>
      <vt:lpstr>Arial</vt:lpstr>
      <vt:lpstr>Circuit</vt:lpstr>
      <vt:lpstr>BUS STOP SIMULATION</vt:lpstr>
      <vt:lpstr>Table Of Contents  </vt:lpstr>
      <vt:lpstr>Abstract</vt:lpstr>
      <vt:lpstr>Introduction </vt:lpstr>
      <vt:lpstr> </vt:lpstr>
      <vt:lpstr>MODULES included:</vt:lpstr>
      <vt:lpstr>Mouse Operation</vt:lpstr>
      <vt:lpstr>Keyboard operation</vt:lpstr>
      <vt:lpstr>Modules  Completed</vt:lpstr>
      <vt:lpstr>PowerPoint Presentation</vt:lpstr>
      <vt:lpstr>Snapshots:</vt:lpstr>
      <vt:lpstr>Snapshots: </vt:lpstr>
      <vt:lpstr>Snapshots:  </vt:lpstr>
      <vt:lpstr>Snapshots:  </vt:lpstr>
      <vt:lpstr>Snapshots:  </vt:lpstr>
      <vt:lpstr>Snapshots:  </vt:lpstr>
      <vt:lpstr>Snapshots: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STOP SIMULATION</dc:title>
  <dc:creator>ManojkumaR Mangalore</dc:creator>
  <cp:lastModifiedBy>MANOJKUMAR</cp:lastModifiedBy>
  <cp:revision>1</cp:revision>
  <dcterms:created xsi:type="dcterms:W3CDTF">2020-05-28T05:30:29Z</dcterms:created>
  <dcterms:modified xsi:type="dcterms:W3CDTF">2020-05-31T07:32:59Z</dcterms:modified>
</cp:coreProperties>
</file>