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4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354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3" name="Google Shape;5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810326" y="205508"/>
            <a:ext cx="5851959" cy="108758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n-IN"/>
              <a:t>FOOD FOR NEEDY </a:t>
            </a:r>
            <a:endParaRPr/>
          </a:p>
        </p:txBody>
      </p:sp>
      <p:sp>
        <p:nvSpPr>
          <p:cNvPr id="144" name="Google Shape;144;p18"/>
          <p:cNvSpPr txBox="1">
            <a:spLocks noGrp="1"/>
          </p:cNvSpPr>
          <p:nvPr>
            <p:ph type="subTitle" idx="1"/>
          </p:nvPr>
        </p:nvSpPr>
        <p:spPr>
          <a:xfrm>
            <a:off x="803566" y="3768308"/>
            <a:ext cx="3075707" cy="15909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20"/>
              <a:buNone/>
            </a:pPr>
            <a:r>
              <a:rPr lang="en-IN" sz="1900"/>
              <a:t>Under the guidance of:</a:t>
            </a:r>
            <a:endParaRPr/>
          </a:p>
          <a:p>
            <a:pPr marL="0" lvl="0" indent="0" algn="l" rtl="0">
              <a:spcBef>
                <a:spcPts val="1000"/>
              </a:spcBef>
              <a:spcAft>
                <a:spcPts val="0"/>
              </a:spcAft>
              <a:buSzPts val="400"/>
              <a:buNone/>
            </a:pPr>
            <a:endParaRPr sz="500"/>
          </a:p>
          <a:p>
            <a:pPr marL="0" lvl="0" indent="0" algn="l" rtl="0">
              <a:spcBef>
                <a:spcPts val="1000"/>
              </a:spcBef>
              <a:spcAft>
                <a:spcPts val="0"/>
              </a:spcAft>
              <a:buSzPts val="1520"/>
              <a:buNone/>
            </a:pPr>
            <a:r>
              <a:rPr lang="en-IN" sz="1900"/>
              <a:t>Mr. G Anil Kumar, M.Tech</a:t>
            </a:r>
            <a:endParaRPr sz="1900"/>
          </a:p>
          <a:p>
            <a:pPr marL="0" lvl="0" indent="0" algn="l" rtl="0">
              <a:spcBef>
                <a:spcPts val="1000"/>
              </a:spcBef>
              <a:spcAft>
                <a:spcPts val="0"/>
              </a:spcAft>
              <a:buSzPts val="1520"/>
              <a:buNone/>
            </a:pPr>
            <a:r>
              <a:rPr lang="en-IN" sz="1900"/>
              <a:t>Asst.prof., Dept. of cse,</a:t>
            </a:r>
            <a:endParaRPr/>
          </a:p>
          <a:p>
            <a:pPr marL="0" lvl="0" indent="0" algn="l" rtl="0">
              <a:spcBef>
                <a:spcPts val="1000"/>
              </a:spcBef>
              <a:spcAft>
                <a:spcPts val="0"/>
              </a:spcAft>
              <a:buSzPts val="1520"/>
              <a:buNone/>
            </a:pPr>
            <a:r>
              <a:rPr lang="en-IN" sz="1900"/>
              <a:t>CIT, Gubbi, Tumakuru</a:t>
            </a:r>
            <a:endParaRPr sz="1900"/>
          </a:p>
        </p:txBody>
      </p:sp>
      <p:sp>
        <p:nvSpPr>
          <p:cNvPr id="145" name="Google Shape;145;p18"/>
          <p:cNvSpPr txBox="1"/>
          <p:nvPr/>
        </p:nvSpPr>
        <p:spPr>
          <a:xfrm>
            <a:off x="6096000" y="3943928"/>
            <a:ext cx="4973576" cy="141534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7F7F7"/>
              </a:buClr>
              <a:buSzPts val="1480"/>
              <a:buFont typeface="Noto Sans Symbols"/>
              <a:buNone/>
            </a:pPr>
            <a:r>
              <a:rPr lang="en-IN" sz="1850" b="0" i="0" u="none" strike="noStrike" cap="none">
                <a:solidFill>
                  <a:srgbClr val="7F7F7F"/>
                </a:solidFill>
                <a:latin typeface="Trebuchet MS"/>
                <a:ea typeface="Trebuchet MS"/>
                <a:cs typeface="Trebuchet MS"/>
                <a:sym typeface="Trebuchet MS"/>
              </a:rPr>
              <a:t>PRESENTED BY:</a:t>
            </a:r>
            <a:endParaRPr/>
          </a:p>
          <a:p>
            <a:pPr marL="0" marR="0" lvl="0" indent="0" algn="l" rtl="0">
              <a:lnSpc>
                <a:spcPct val="90000"/>
              </a:lnSpc>
              <a:spcBef>
                <a:spcPts val="1000"/>
              </a:spcBef>
              <a:spcAft>
                <a:spcPts val="0"/>
              </a:spcAft>
              <a:buClr>
                <a:srgbClr val="F7F7F7"/>
              </a:buClr>
              <a:buSzPts val="370"/>
              <a:buFont typeface="Noto Sans Symbols"/>
              <a:buNone/>
            </a:pPr>
            <a:endParaRPr sz="462" b="0" i="0" u="none" strike="noStrike" cap="none">
              <a:solidFill>
                <a:srgbClr val="7F7F7F"/>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F7F7F7"/>
              </a:buClr>
              <a:buSzPts val="1480"/>
              <a:buFont typeface="Noto Sans Symbols"/>
              <a:buNone/>
            </a:pPr>
            <a:r>
              <a:rPr lang="en-IN" sz="1850" b="0" i="0" u="none" strike="noStrike" cap="none">
                <a:solidFill>
                  <a:srgbClr val="7F7F7F"/>
                </a:solidFill>
                <a:latin typeface="Trebuchet MS"/>
                <a:ea typeface="Trebuchet MS"/>
                <a:cs typeface="Trebuchet MS"/>
                <a:sym typeface="Trebuchet MS"/>
              </a:rPr>
              <a:t>KIRAN M [1CG17CS044]</a:t>
            </a:r>
            <a:endParaRPr/>
          </a:p>
          <a:p>
            <a:pPr marL="0" marR="0" lvl="0" indent="0" algn="l" rtl="0">
              <a:lnSpc>
                <a:spcPct val="90000"/>
              </a:lnSpc>
              <a:spcBef>
                <a:spcPts val="1000"/>
              </a:spcBef>
              <a:spcAft>
                <a:spcPts val="0"/>
              </a:spcAft>
              <a:buClr>
                <a:srgbClr val="F7F7F7"/>
              </a:buClr>
              <a:buSzPts val="1480"/>
              <a:buFont typeface="Noto Sans Symbols"/>
              <a:buNone/>
            </a:pPr>
            <a:r>
              <a:rPr lang="en-IN" sz="1850" b="0" i="0" u="none" strike="noStrike" cap="none">
                <a:solidFill>
                  <a:srgbClr val="7F7F7F"/>
                </a:solidFill>
                <a:latin typeface="Trebuchet MS"/>
                <a:ea typeface="Trebuchet MS"/>
                <a:cs typeface="Trebuchet MS"/>
                <a:sym typeface="Trebuchet MS"/>
              </a:rPr>
              <a:t>LOKESH K [1CG17CS047]</a:t>
            </a:r>
            <a:endParaRPr/>
          </a:p>
          <a:p>
            <a:pPr marL="0" marR="0" lvl="0" indent="0" algn="l" rtl="0">
              <a:lnSpc>
                <a:spcPct val="90000"/>
              </a:lnSpc>
              <a:spcBef>
                <a:spcPts val="1000"/>
              </a:spcBef>
              <a:spcAft>
                <a:spcPts val="0"/>
              </a:spcAft>
              <a:buClr>
                <a:srgbClr val="F7F7F7"/>
              </a:buClr>
              <a:buSzPts val="1480"/>
              <a:buFont typeface="Noto Sans Symbols"/>
              <a:buNone/>
            </a:pPr>
            <a:endParaRPr sz="1850" b="0" i="0" u="none" strike="noStrike" cap="none">
              <a:solidFill>
                <a:srgbClr val="7F7F7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p:nvPr>
        </p:nvSpPr>
        <p:spPr>
          <a:xfrm>
            <a:off x="1693329" y="326353"/>
            <a:ext cx="5806500" cy="1065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5400"/>
              <a:buFont typeface="Trebuchet MS"/>
              <a:buNone/>
            </a:pPr>
            <a:r>
              <a:rPr lang="en-IN"/>
              <a:t>CONTENTS:</a:t>
            </a:r>
            <a:endParaRPr/>
          </a:p>
        </p:txBody>
      </p:sp>
      <p:sp>
        <p:nvSpPr>
          <p:cNvPr id="151" name="Google Shape;151;p19"/>
          <p:cNvSpPr txBox="1">
            <a:spLocks noGrp="1"/>
          </p:cNvSpPr>
          <p:nvPr>
            <p:ph type="subTitle" idx="1"/>
          </p:nvPr>
        </p:nvSpPr>
        <p:spPr>
          <a:xfrm>
            <a:off x="1693320" y="2022775"/>
            <a:ext cx="5040000" cy="34497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Font typeface="Arial"/>
              <a:buChar char="•"/>
            </a:pPr>
            <a:r>
              <a:rPr lang="en-IN" dirty="0"/>
              <a:t>Introduction</a:t>
            </a:r>
            <a:endParaRPr dirty="0"/>
          </a:p>
          <a:p>
            <a:pPr marL="342900" lvl="0" indent="-342900" algn="l" rtl="0">
              <a:spcBef>
                <a:spcPts val="1000"/>
              </a:spcBef>
              <a:spcAft>
                <a:spcPts val="0"/>
              </a:spcAft>
              <a:buSzPts val="1440"/>
              <a:buFont typeface="Arial"/>
              <a:buChar char="•"/>
            </a:pPr>
            <a:r>
              <a:rPr lang="en-IN" dirty="0"/>
              <a:t>Aim of the project</a:t>
            </a:r>
            <a:endParaRPr dirty="0"/>
          </a:p>
          <a:p>
            <a:pPr marL="342900" lvl="0" indent="-342900" algn="l" rtl="0">
              <a:spcBef>
                <a:spcPts val="1000"/>
              </a:spcBef>
              <a:spcAft>
                <a:spcPts val="0"/>
              </a:spcAft>
              <a:buSzPts val="1440"/>
              <a:buFont typeface="Arial"/>
              <a:buChar char="•"/>
            </a:pPr>
            <a:r>
              <a:rPr lang="en-IN" dirty="0">
                <a:latin typeface="+mj-lt"/>
              </a:rPr>
              <a:t>Implementation</a:t>
            </a:r>
            <a:endParaRPr dirty="0">
              <a:latin typeface="+mj-lt"/>
            </a:endParaRPr>
          </a:p>
          <a:p>
            <a:pPr marL="342900" lvl="0" indent="-342900" algn="l" rtl="0">
              <a:spcBef>
                <a:spcPts val="1000"/>
              </a:spcBef>
              <a:spcAft>
                <a:spcPts val="0"/>
              </a:spcAft>
              <a:buSzPts val="1440"/>
              <a:buFont typeface="Arial"/>
              <a:buChar char="•"/>
            </a:pPr>
            <a:r>
              <a:rPr lang="en-IN" dirty="0"/>
              <a:t>Modules</a:t>
            </a:r>
          </a:p>
          <a:p>
            <a:pPr marL="342900" lvl="0" indent="-342900" algn="l" rtl="0">
              <a:spcBef>
                <a:spcPts val="1000"/>
              </a:spcBef>
              <a:spcAft>
                <a:spcPts val="0"/>
              </a:spcAft>
              <a:buSzPts val="1440"/>
              <a:buFont typeface="Arial"/>
              <a:buChar char="•"/>
            </a:pPr>
            <a:r>
              <a:rPr lang="en-IN" dirty="0"/>
              <a:t>services</a:t>
            </a:r>
            <a:endParaRPr dirty="0"/>
          </a:p>
          <a:p>
            <a:pPr marL="342900" lvl="0" indent="-342900" algn="l" rtl="0">
              <a:spcBef>
                <a:spcPts val="1000"/>
              </a:spcBef>
              <a:spcAft>
                <a:spcPts val="0"/>
              </a:spcAft>
              <a:buSzPts val="1440"/>
              <a:buFont typeface="Arial"/>
              <a:buChar char="•"/>
            </a:pPr>
            <a:r>
              <a:rPr lang="en-IN" dirty="0"/>
              <a:t>Benefits</a:t>
            </a:r>
            <a:endParaRPr dirty="0"/>
          </a:p>
          <a:p>
            <a:pPr marL="342900" lvl="0" indent="-342900" algn="l" rtl="0">
              <a:spcBef>
                <a:spcPts val="1000"/>
              </a:spcBef>
              <a:spcAft>
                <a:spcPts val="0"/>
              </a:spcAft>
              <a:buSzPts val="1440"/>
              <a:buFont typeface="Arial"/>
              <a:buChar char="•"/>
            </a:pPr>
            <a:r>
              <a:rPr lang="en-IN" dirty="0"/>
              <a:t>Conclusion</a:t>
            </a:r>
            <a:endParaRPr dirty="0"/>
          </a:p>
          <a:p>
            <a:pPr marL="0" lvl="0" indent="0" algn="l" rtl="0">
              <a:spcBef>
                <a:spcPts val="1000"/>
              </a:spcBef>
              <a:spcAft>
                <a:spcPts val="0"/>
              </a:spcAft>
              <a:buSzPts val="144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ctrTitle"/>
          </p:nvPr>
        </p:nvSpPr>
        <p:spPr>
          <a:xfrm>
            <a:off x="1083725" y="510174"/>
            <a:ext cx="6911400" cy="1096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5400"/>
              <a:buFont typeface="Trebuchet MS"/>
              <a:buNone/>
            </a:pPr>
            <a:r>
              <a:rPr lang="en-IN" dirty="0"/>
              <a:t>INTRODUCTION:</a:t>
            </a:r>
            <a:endParaRPr dirty="0"/>
          </a:p>
        </p:txBody>
      </p:sp>
      <p:sp>
        <p:nvSpPr>
          <p:cNvPr id="157" name="Google Shape;157;p20"/>
          <p:cNvSpPr txBox="1">
            <a:spLocks noGrp="1"/>
          </p:cNvSpPr>
          <p:nvPr>
            <p:ph type="subTitle" idx="1"/>
          </p:nvPr>
        </p:nvSpPr>
        <p:spPr>
          <a:xfrm>
            <a:off x="1354675" y="2025445"/>
            <a:ext cx="8113200" cy="3599005"/>
          </a:xfrm>
          <a:prstGeom prst="rect">
            <a:avLst/>
          </a:prstGeom>
          <a:noFill/>
          <a:ln>
            <a:noFill/>
          </a:ln>
        </p:spPr>
        <p:txBody>
          <a:bodyPr spcFirstLastPara="1" wrap="square" lIns="91425" tIns="45700" rIns="91425" bIns="45700" anchor="t" anchorCtr="0">
            <a:noAutofit/>
          </a:bodyPr>
          <a:lstStyle/>
          <a:p>
            <a:pPr marL="139700" marR="88265" indent="317500" algn="just">
              <a:lnSpc>
                <a:spcPct val="150000"/>
              </a:lnSpc>
              <a:spcAft>
                <a:spcPts val="0"/>
              </a:spcAft>
            </a:pPr>
            <a:r>
              <a:rPr lang="en-US" sz="1600" b="1" dirty="0">
                <a:solidFill>
                  <a:srgbClr val="1A1A1A"/>
                </a:solidFill>
                <a:effectLst/>
                <a:latin typeface="+mj-lt"/>
                <a:ea typeface="Times New Roman" panose="02020603050405020304" pitchFamily="18" charset="0"/>
              </a:rPr>
              <a:t>Food For Needy</a:t>
            </a:r>
            <a:r>
              <a:rPr lang="en-US" sz="1600" dirty="0">
                <a:solidFill>
                  <a:srgbClr val="1A1A1A"/>
                </a:solidFill>
                <a:effectLst/>
                <a:latin typeface="+mj-lt"/>
                <a:ea typeface="Times New Roman" panose="02020603050405020304" pitchFamily="18" charset="0"/>
              </a:rPr>
              <a:t> is an web based project which aims to redistribute excess food from weddings, parties, events to those who are hungry. </a:t>
            </a:r>
            <a:r>
              <a:rPr lang="en-US" sz="1600" dirty="0">
                <a:effectLst/>
                <a:latin typeface="+mj-lt"/>
                <a:ea typeface="Times New Roman" panose="02020603050405020304" pitchFamily="18" charset="0"/>
              </a:rPr>
              <a:t>The project objective is </a:t>
            </a:r>
            <a:r>
              <a:rPr lang="en-US" sz="1600" dirty="0">
                <a:solidFill>
                  <a:srgbClr val="1A1A1A"/>
                </a:solidFill>
                <a:effectLst/>
                <a:latin typeface="+mj-lt"/>
                <a:ea typeface="Times New Roman" panose="02020603050405020304" pitchFamily="18" charset="0"/>
              </a:rPr>
              <a:t>to bring benefits across the spectrum of society and help provide access to food to those who don’t have adequate means to access it.</a:t>
            </a:r>
            <a:r>
              <a:rPr lang="en-US" sz="1600" dirty="0">
                <a:effectLst/>
                <a:latin typeface="+mj-lt"/>
                <a:ea typeface="Times New Roman" panose="02020603050405020304" pitchFamily="18" charset="0"/>
              </a:rPr>
              <a:t> </a:t>
            </a:r>
            <a:endParaRPr lang="en-IN" sz="1600" dirty="0">
              <a:effectLst/>
              <a:latin typeface="+mj-lt"/>
              <a:ea typeface="Times New Roman" panose="02020603050405020304" pitchFamily="18" charset="0"/>
            </a:endParaRPr>
          </a:p>
          <a:p>
            <a:pPr marL="139700" marR="88265" indent="317500" algn="just">
              <a:lnSpc>
                <a:spcPct val="150000"/>
              </a:lnSpc>
              <a:spcAft>
                <a:spcPts val="0"/>
              </a:spcAft>
            </a:pPr>
            <a:r>
              <a:rPr lang="en-US" sz="1600" dirty="0">
                <a:effectLst/>
                <a:latin typeface="+mj-lt"/>
                <a:ea typeface="Times New Roman" panose="02020603050405020304" pitchFamily="18" charset="0"/>
              </a:rPr>
              <a:t>This project mainly useful to, those who are daily sleeping empty stomach in our surrounding. We collect the excess food from weddings, parties and events then distribute the food to those who are hungry. The donor’s can easily contact us using this website through online. </a:t>
            </a:r>
            <a:endParaRPr lang="en-IN" sz="1600" dirty="0">
              <a:effectLst/>
              <a:latin typeface="+mj-lt"/>
              <a:ea typeface="Times New Roman" panose="02020603050405020304" pitchFamily="18" charset="0"/>
            </a:endParaRPr>
          </a:p>
          <a:p>
            <a:pPr marL="0" lvl="0" indent="0" algn="l" rtl="0">
              <a:spcBef>
                <a:spcPts val="0"/>
              </a:spcBef>
              <a:spcAft>
                <a:spcPts val="0"/>
              </a:spcAft>
              <a:buSzPts val="144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ctrTitle"/>
          </p:nvPr>
        </p:nvSpPr>
        <p:spPr>
          <a:xfrm>
            <a:off x="1507075" y="621157"/>
            <a:ext cx="7333500" cy="1096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5400"/>
              <a:buFont typeface="Trebuchet MS"/>
              <a:buNone/>
            </a:pPr>
            <a:r>
              <a:rPr lang="en-IN"/>
              <a:t>AIM OF THE PROJECT:</a:t>
            </a:r>
            <a:endParaRPr/>
          </a:p>
        </p:txBody>
      </p:sp>
      <p:sp>
        <p:nvSpPr>
          <p:cNvPr id="163" name="Google Shape;163;p21"/>
          <p:cNvSpPr txBox="1">
            <a:spLocks noGrp="1"/>
          </p:cNvSpPr>
          <p:nvPr>
            <p:ph type="subTitle" idx="1"/>
          </p:nvPr>
        </p:nvSpPr>
        <p:spPr>
          <a:xfrm>
            <a:off x="1507075" y="2703871"/>
            <a:ext cx="7767000" cy="1651819"/>
          </a:xfrm>
          <a:prstGeom prst="rect">
            <a:avLst/>
          </a:prstGeom>
          <a:noFill/>
          <a:ln>
            <a:noFill/>
          </a:ln>
        </p:spPr>
        <p:txBody>
          <a:bodyPr spcFirstLastPara="1" wrap="square" lIns="91425" tIns="45700" rIns="91425" bIns="45700" anchor="t" anchorCtr="0">
            <a:noAutofit/>
          </a:bodyPr>
          <a:lstStyle/>
          <a:p>
            <a:pPr marL="0" indent="0" algn="l">
              <a:spcBef>
                <a:spcPts val="0"/>
              </a:spcBef>
            </a:pPr>
            <a:r>
              <a:rPr lang="en-US" sz="1800" dirty="0">
                <a:effectLst/>
                <a:latin typeface="+mj-lt"/>
                <a:ea typeface="Times New Roman" panose="02020603050405020304" pitchFamily="18" charset="0"/>
              </a:rPr>
              <a:t>Our main aim of this project </a:t>
            </a:r>
            <a:r>
              <a:rPr lang="en-US" sz="1800" dirty="0">
                <a:solidFill>
                  <a:srgbClr val="1A1A1A"/>
                </a:solidFill>
                <a:effectLst/>
                <a:latin typeface="+mj-lt"/>
                <a:ea typeface="Times New Roman" panose="02020603050405020304" pitchFamily="18" charset="0"/>
              </a:rPr>
              <a:t>to feed the needy and hungry with untouchable edible surplus food. To raise awareness about food loss and food waste amongst citizens and bring about behavioral change in them to prevent food waste at home, school or at workplace through guidance and sharing of good practices.</a:t>
            </a:r>
            <a:endParaRPr lang="en-IN" sz="1800" dirty="0">
              <a:effectLst/>
              <a:latin typeface="+mj-lt"/>
              <a:ea typeface="Times New Roman" panose="02020603050405020304" pitchFamily="18" charset="0"/>
            </a:endParaRPr>
          </a:p>
          <a:p>
            <a:pPr marL="0" lvl="0" indent="0" algn="l" rtl="0">
              <a:spcBef>
                <a:spcPts val="0"/>
              </a:spcBef>
              <a:spcAft>
                <a:spcPts val="0"/>
              </a:spcAft>
              <a:buSzPts val="144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rot="974" flipH="1">
            <a:off x="1156500" y="532300"/>
            <a:ext cx="8468100" cy="761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5400"/>
              <a:buFont typeface="Trebuchet MS"/>
              <a:buNone/>
            </a:pPr>
            <a:r>
              <a:rPr lang="en-IN"/>
              <a:t>IMPLIMENTATION:</a:t>
            </a:r>
            <a:endParaRPr/>
          </a:p>
        </p:txBody>
      </p:sp>
      <p:sp>
        <p:nvSpPr>
          <p:cNvPr id="169" name="Google Shape;169;p22"/>
          <p:cNvSpPr txBox="1">
            <a:spLocks noGrp="1"/>
          </p:cNvSpPr>
          <p:nvPr>
            <p:ph type="subTitle" idx="1"/>
          </p:nvPr>
        </p:nvSpPr>
        <p:spPr>
          <a:xfrm>
            <a:off x="1156500" y="2253675"/>
            <a:ext cx="8117700" cy="2894100"/>
          </a:xfrm>
          <a:prstGeom prst="rect">
            <a:avLst/>
          </a:prstGeom>
          <a:noFill/>
          <a:ln>
            <a:noFill/>
          </a:ln>
        </p:spPr>
        <p:txBody>
          <a:bodyPr spcFirstLastPara="1" wrap="square" lIns="91425" tIns="45700" rIns="91425" bIns="45700" anchor="t" anchorCtr="0">
            <a:noAutofit/>
          </a:bodyPr>
          <a:lstStyle/>
          <a:p>
            <a:pPr marL="0" indent="0" algn="l">
              <a:spcBef>
                <a:spcPts val="0"/>
              </a:spcBef>
            </a:pPr>
            <a:r>
              <a:rPr lang="en-US" sz="1800" dirty="0">
                <a:effectLst/>
                <a:latin typeface="+mj-lt"/>
                <a:ea typeface="Times New Roman" panose="02020603050405020304" pitchFamily="18" charset="0"/>
              </a:rPr>
              <a:t>The term project is to design and implement for</a:t>
            </a:r>
            <a:r>
              <a:rPr lang="en-US" sz="1800" dirty="0">
                <a:solidFill>
                  <a:srgbClr val="1A1A1A"/>
                </a:solidFill>
                <a:effectLst/>
                <a:latin typeface="+mj-lt"/>
                <a:ea typeface="Times New Roman" panose="02020603050405020304" pitchFamily="18" charset="0"/>
              </a:rPr>
              <a:t>, feed the needy and hungry with untouchable edible surplus food. To raise awareness about food loss and food waste amongst citizens and bring about behavioral change in them to prevent food waste at home, school or at workplace through guidance and sharing of good practices. To raise awareness among Food businesses by encouraging them to adopt good practices to reduce food loss and food waste in their supply chains and sharing good practices.</a:t>
            </a:r>
            <a:endParaRPr lang="en-IN" sz="1800" dirty="0">
              <a:effectLst/>
              <a:latin typeface="+mj-lt"/>
              <a:ea typeface="Times New Roman" panose="02020603050405020304" pitchFamily="18" charset="0"/>
            </a:endParaRPr>
          </a:p>
          <a:p>
            <a:pPr marL="0" lvl="0" indent="0" algn="l" rtl="0">
              <a:spcBef>
                <a:spcPts val="0"/>
              </a:spcBef>
              <a:spcAft>
                <a:spcPts val="0"/>
              </a:spcAft>
              <a:buSzPts val="144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ctrTitle"/>
          </p:nvPr>
        </p:nvSpPr>
        <p:spPr>
          <a:xfrm>
            <a:off x="1644075" y="677328"/>
            <a:ext cx="5264700" cy="544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4860"/>
              <a:buFont typeface="Trebuchet MS"/>
              <a:buNone/>
            </a:pPr>
            <a:r>
              <a:rPr lang="en-IN" sz="4860"/>
              <a:t>SERVICES:</a:t>
            </a:r>
            <a:endParaRPr/>
          </a:p>
        </p:txBody>
      </p:sp>
      <p:pic>
        <p:nvPicPr>
          <p:cNvPr id="175" name="Google Shape;175;p23"/>
          <p:cNvPicPr preferRelativeResize="0"/>
          <p:nvPr/>
        </p:nvPicPr>
        <p:blipFill rotWithShape="1">
          <a:blip r:embed="rId3">
            <a:alphaModFix/>
          </a:blip>
          <a:srcRect/>
          <a:stretch/>
        </p:blipFill>
        <p:spPr>
          <a:xfrm>
            <a:off x="717379" y="1330036"/>
            <a:ext cx="8482040" cy="4685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677325" y="738900"/>
            <a:ext cx="7260000" cy="96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IN"/>
              <a:t>BENIFITS:</a:t>
            </a:r>
            <a:endParaRPr/>
          </a:p>
        </p:txBody>
      </p:sp>
      <p:sp>
        <p:nvSpPr>
          <p:cNvPr id="181" name="Google Shape;181;p24"/>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SzPts val="1440"/>
              <a:buNone/>
            </a:pPr>
            <a:r>
              <a:rPr lang="en-IN" dirty="0"/>
              <a:t>*</a:t>
            </a:r>
            <a:r>
              <a:rPr lang="en-US" b="0" i="0" dirty="0">
                <a:solidFill>
                  <a:srgbClr val="1A1A1A"/>
                </a:solidFill>
                <a:effectLst/>
                <a:latin typeface="+mj-lt"/>
              </a:rPr>
              <a:t>To feed the needy and hungry with untouchable edible surplus food.</a:t>
            </a:r>
          </a:p>
          <a:p>
            <a:pPr marL="0" lvl="0" indent="0" algn="l" rtl="0">
              <a:spcBef>
                <a:spcPts val="1000"/>
              </a:spcBef>
              <a:spcAft>
                <a:spcPts val="0"/>
              </a:spcAft>
              <a:buSzPts val="1440"/>
              <a:buNone/>
            </a:pPr>
            <a:r>
              <a:rPr lang="en-US" dirty="0">
                <a:solidFill>
                  <a:srgbClr val="1A1A1A"/>
                </a:solidFill>
                <a:latin typeface="+mj-lt"/>
              </a:rPr>
              <a:t>*To reduce hunger people in our country.</a:t>
            </a:r>
          </a:p>
          <a:p>
            <a:pPr marL="0" lvl="0" indent="0" algn="just" rtl="0">
              <a:spcBef>
                <a:spcPts val="1000"/>
              </a:spcBef>
              <a:spcAft>
                <a:spcPts val="0"/>
              </a:spcAft>
              <a:buSzPts val="1440"/>
              <a:buNone/>
            </a:pPr>
            <a:r>
              <a:rPr lang="en-US" dirty="0">
                <a:solidFill>
                  <a:srgbClr val="1A1A1A"/>
                </a:solidFill>
                <a:latin typeface="+mj-lt"/>
              </a:rPr>
              <a:t>*</a:t>
            </a:r>
            <a:r>
              <a:rPr lang="en-US" b="0" i="0" dirty="0">
                <a:solidFill>
                  <a:srgbClr val="1A1A1A"/>
                </a:solidFill>
                <a:effectLst/>
                <a:latin typeface="+mj-lt"/>
              </a:rPr>
              <a:t>To raise awareness about food loss and food waste amongst citizens and bring about behavioral change in them to prevent food waste at home, school or at workplace through guidance and sharing of good practices.</a:t>
            </a:r>
          </a:p>
          <a:p>
            <a:pPr marL="0" lvl="0" indent="0" algn="just" rtl="0">
              <a:spcBef>
                <a:spcPts val="1000"/>
              </a:spcBef>
              <a:spcAft>
                <a:spcPts val="0"/>
              </a:spcAft>
              <a:buSzPts val="144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IN" dirty="0"/>
              <a:t>CONCLUSION:</a:t>
            </a:r>
            <a:endParaRPr dirty="0"/>
          </a:p>
        </p:txBody>
      </p:sp>
      <p:sp>
        <p:nvSpPr>
          <p:cNvPr id="187" name="Google Shape;187;p25"/>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indent="0" algn="just">
              <a:lnSpc>
                <a:spcPct val="150000"/>
              </a:lnSpc>
              <a:buNone/>
            </a:pPr>
            <a:r>
              <a:rPr lang="en-US" sz="1800" dirty="0">
                <a:effectLst/>
                <a:latin typeface="+mj-lt"/>
                <a:ea typeface="Times New Roman" panose="02020603050405020304" pitchFamily="18" charset="0"/>
              </a:rPr>
              <a:t>There is a scope for further development in our project to a great extent. A number of features can be added to this system in future like building an application and reaching each and every corner of our country to remove the hunger. And inspiring more young volunteers who involves in the welfare of social activities.</a:t>
            </a:r>
            <a:endParaRPr lang="en-IN" sz="1800" dirty="0">
              <a:effectLst/>
              <a:latin typeface="+mj-lt"/>
              <a:ea typeface="Times New Roman" panose="02020603050405020304" pitchFamily="18" charset="0"/>
            </a:endParaRPr>
          </a:p>
          <a:p>
            <a:pPr marL="501650" marR="2379980" indent="0" algn="just">
              <a:lnSpc>
                <a:spcPct val="150000"/>
              </a:lnSpc>
              <a:spcBef>
                <a:spcPts val="15"/>
              </a:spcBef>
              <a:buNone/>
            </a:pPr>
            <a:r>
              <a:rPr lang="en-US" sz="1800" dirty="0">
                <a:effectLst/>
                <a:latin typeface="+mj-lt"/>
                <a:ea typeface="Times New Roman" panose="02020603050405020304" pitchFamily="18" charset="0"/>
              </a:rPr>
              <a:t> </a:t>
            </a:r>
            <a:endParaRPr lang="en-IN" sz="1800" dirty="0">
              <a:effectLst/>
              <a:latin typeface="+mj-lt"/>
              <a:ea typeface="Times New Roman" panose="02020603050405020304" pitchFamily="18" charset="0"/>
            </a:endParaRPr>
          </a:p>
          <a:p>
            <a:pPr indent="0" algn="just">
              <a:lnSpc>
                <a:spcPct val="150000"/>
              </a:lnSpc>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rot="-1022">
            <a:off x="2615800" y="2574050"/>
            <a:ext cx="5044200" cy="714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5500"/>
              <a:buFont typeface="Trebuchet MS"/>
              <a:buNone/>
            </a:pPr>
            <a:r>
              <a:rPr lang="en-IN" sz="5500" b="1"/>
              <a:t>THANK YOU</a:t>
            </a:r>
            <a:endParaRPr sz="5500" b="1"/>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440</Words>
  <Application>Microsoft Office PowerPoint</Application>
  <PresentationFormat>Widescreen</PresentationFormat>
  <Paragraphs>34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Noto Sans Symbols</vt:lpstr>
      <vt:lpstr>Trebuchet MS</vt:lpstr>
      <vt:lpstr>Facet</vt:lpstr>
      <vt:lpstr>FOOD FOR NEEDY </vt:lpstr>
      <vt:lpstr>CONTENTS:</vt:lpstr>
      <vt:lpstr>INTRODUCTION:</vt:lpstr>
      <vt:lpstr>AIM OF THE PROJECT:</vt:lpstr>
      <vt:lpstr>IMPLIMENTATION:</vt:lpstr>
      <vt:lpstr>SERVICES:</vt:lpstr>
      <vt:lpstr>BENIFITS: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FOR NEEDY </dc:title>
  <cp:lastModifiedBy>Kiran</cp:lastModifiedBy>
  <cp:revision>3</cp:revision>
  <dcterms:modified xsi:type="dcterms:W3CDTF">2021-01-16T15:32:17Z</dcterms:modified>
</cp:coreProperties>
</file>