
<file path=[Content_Types].xml><?xml version="1.0" encoding="utf-8"?>
<Types xmlns="http://schemas.openxmlformats.org/package/2006/content-types">
  <Default Extension="fntdata" ContentType="application/x-fontdata"/>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6"/>
  </p:notesMasterIdLst>
  <p:sldIdLst>
    <p:sldId id="271" r:id="rId2"/>
    <p:sldId id="261" r:id="rId3"/>
    <p:sldId id="262" r:id="rId4"/>
    <p:sldId id="299" r:id="rId5"/>
    <p:sldId id="300" r:id="rId6"/>
    <p:sldId id="302" r:id="rId7"/>
    <p:sldId id="320" r:id="rId8"/>
    <p:sldId id="313" r:id="rId9"/>
    <p:sldId id="304" r:id="rId10"/>
    <p:sldId id="329" r:id="rId11"/>
    <p:sldId id="310" r:id="rId12"/>
    <p:sldId id="306" r:id="rId13"/>
    <p:sldId id="319" r:id="rId14"/>
    <p:sldId id="330" r:id="rId15"/>
    <p:sldId id="312" r:id="rId16"/>
    <p:sldId id="314" r:id="rId17"/>
    <p:sldId id="323" r:id="rId18"/>
    <p:sldId id="324" r:id="rId19"/>
    <p:sldId id="325" r:id="rId20"/>
    <p:sldId id="327" r:id="rId21"/>
    <p:sldId id="328" r:id="rId22"/>
    <p:sldId id="322" r:id="rId23"/>
    <p:sldId id="326" r:id="rId24"/>
    <p:sldId id="288" r:id="rId25"/>
  </p:sldIdLst>
  <p:sldSz cx="9144000" cy="5143500" type="screen16x9"/>
  <p:notesSz cx="6858000" cy="9144000"/>
  <p:embeddedFontLst>
    <p:embeddedFont>
      <p:font typeface="Arial Black" panose="020B0A04020102020204" pitchFamily="34" charset="0"/>
      <p:bold r:id="rId27"/>
    </p:embeddedFont>
    <p:embeddedFont>
      <p:font typeface="Calibri" panose="020F0502020204030204" pitchFamily="34" charset="0"/>
      <p:regular r:id="rId28"/>
      <p:bold r:id="rId29"/>
      <p:italic r:id="rId30"/>
      <p:boldItalic r:id="rId31"/>
    </p:embeddedFont>
    <p:embeddedFont>
      <p:font typeface="Calisto MT" panose="02040603050505030304" pitchFamily="18" charset="0"/>
      <p:regular r:id="rId32"/>
      <p:bold r:id="rId33"/>
      <p:italic r:id="rId34"/>
      <p:boldItalic r:id="rId35"/>
    </p:embeddedFont>
    <p:embeddedFont>
      <p:font typeface="Oxygen" panose="020B0604020202020204" charset="0"/>
      <p:regular r:id="rId36"/>
      <p:bold r:id="rId37"/>
    </p:embeddedFont>
    <p:embeddedFont>
      <p:font typeface="Oxygen Light" panose="020B0604020202020204" charset="0"/>
      <p:regular r:id="rId38"/>
      <p:bold r:id="rId39"/>
    </p:embeddedFont>
    <p:embeddedFont>
      <p:font typeface="Zilla Slab SemiBold" panose="020B0604020202020204" charset="0"/>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A8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05A473-A67A-4E67-B12D-D377399AE1F6}">
  <a:tblStyle styleId="{7405A473-A67A-4E67-B12D-D377399AE1F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B3CEEE4-EA1C-4687-B06A-87DD94B0C216}"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8925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253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9899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2992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34025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3806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5748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270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47414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5878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2840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2378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b2f7c811e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b2f7c811e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1741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0663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7465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7705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1770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1932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gradFill>
          <a:gsLst>
            <a:gs pos="0">
              <a:schemeClr val="accent1"/>
            </a:gs>
            <a:gs pos="50000">
              <a:schemeClr val="accent2"/>
            </a:gs>
            <a:gs pos="100000">
              <a:schemeClr val="accent3"/>
            </a:gs>
          </a:gsLst>
          <a:lin ang="5400012" scaled="0"/>
        </a:gradFill>
        <a:effectLst/>
      </p:bgPr>
    </p:bg>
    <p:spTree>
      <p:nvGrpSpPr>
        <p:cNvPr id="1" name="Shape 21"/>
        <p:cNvGrpSpPr/>
        <p:nvPr/>
      </p:nvGrpSpPr>
      <p:grpSpPr>
        <a:xfrm>
          <a:off x="0" y="0"/>
          <a:ext cx="0" cy="0"/>
          <a:chOff x="0" y="0"/>
          <a:chExt cx="0" cy="0"/>
        </a:xfrm>
      </p:grpSpPr>
      <p:sp>
        <p:nvSpPr>
          <p:cNvPr id="22" name="Google Shape;22;p5"/>
          <p:cNvSpPr/>
          <p:nvPr/>
        </p:nvSpPr>
        <p:spPr>
          <a:xfrm>
            <a:off x="3761899" y="0"/>
            <a:ext cx="5382339" cy="5130641"/>
          </a:xfrm>
          <a:custGeom>
            <a:avLst/>
            <a:gdLst/>
            <a:ahLst/>
            <a:cxnLst/>
            <a:rect l="l" t="t" r="r" b="b"/>
            <a:pathLst>
              <a:path w="7176452" h="6840855" extrusionOk="0">
                <a:moveTo>
                  <a:pt x="5601653" y="0"/>
                </a:moveTo>
                <a:lnTo>
                  <a:pt x="5414201" y="0"/>
                </a:lnTo>
                <a:lnTo>
                  <a:pt x="5503101" y="93599"/>
                </a:lnTo>
                <a:close/>
                <a:moveTo>
                  <a:pt x="4701794" y="0"/>
                </a:moveTo>
                <a:lnTo>
                  <a:pt x="4511866" y="0"/>
                </a:lnTo>
                <a:lnTo>
                  <a:pt x="4601972" y="94806"/>
                </a:lnTo>
                <a:close/>
                <a:moveTo>
                  <a:pt x="6501511" y="0"/>
                </a:moveTo>
                <a:lnTo>
                  <a:pt x="6316599" y="0"/>
                </a:lnTo>
                <a:lnTo>
                  <a:pt x="6404356" y="92329"/>
                </a:lnTo>
                <a:close/>
                <a:moveTo>
                  <a:pt x="7176135" y="0"/>
                </a:moveTo>
                <a:lnTo>
                  <a:pt x="6854635" y="0"/>
                </a:lnTo>
                <a:lnTo>
                  <a:pt x="6718935" y="8192"/>
                </a:lnTo>
                <a:lnTo>
                  <a:pt x="6719888" y="0"/>
                </a:lnTo>
                <a:lnTo>
                  <a:pt x="6710998" y="0"/>
                </a:lnTo>
                <a:lnTo>
                  <a:pt x="6718935" y="8192"/>
                </a:lnTo>
                <a:lnTo>
                  <a:pt x="6718935" y="8192"/>
                </a:lnTo>
                <a:lnTo>
                  <a:pt x="6826060" y="120967"/>
                </a:lnTo>
                <a:lnTo>
                  <a:pt x="6618859" y="317818"/>
                </a:lnTo>
                <a:lnTo>
                  <a:pt x="6725285" y="429768"/>
                </a:lnTo>
                <a:lnTo>
                  <a:pt x="6244907" y="458788"/>
                </a:lnTo>
                <a:lnTo>
                  <a:pt x="6295962" y="0"/>
                </a:lnTo>
                <a:lnTo>
                  <a:pt x="5974016" y="0"/>
                </a:lnTo>
                <a:lnTo>
                  <a:pt x="5817616" y="9462"/>
                </a:lnTo>
                <a:lnTo>
                  <a:pt x="5818695" y="0"/>
                </a:lnTo>
                <a:lnTo>
                  <a:pt x="5808472" y="0"/>
                </a:lnTo>
                <a:lnTo>
                  <a:pt x="5817235" y="9462"/>
                </a:lnTo>
                <a:lnTo>
                  <a:pt x="5817235" y="9462"/>
                </a:lnTo>
                <a:lnTo>
                  <a:pt x="5924360" y="122238"/>
                </a:lnTo>
                <a:lnTo>
                  <a:pt x="5717159" y="319088"/>
                </a:lnTo>
                <a:lnTo>
                  <a:pt x="5823585" y="431038"/>
                </a:lnTo>
                <a:lnTo>
                  <a:pt x="5343207" y="460057"/>
                </a:lnTo>
                <a:lnTo>
                  <a:pt x="5394897" y="0"/>
                </a:lnTo>
                <a:lnTo>
                  <a:pt x="5093335" y="0"/>
                </a:lnTo>
                <a:lnTo>
                  <a:pt x="4916297" y="10668"/>
                </a:lnTo>
                <a:lnTo>
                  <a:pt x="4917504" y="0"/>
                </a:lnTo>
                <a:lnTo>
                  <a:pt x="4906010" y="0"/>
                </a:lnTo>
                <a:lnTo>
                  <a:pt x="4916170" y="10732"/>
                </a:lnTo>
                <a:lnTo>
                  <a:pt x="4916170" y="10732"/>
                </a:lnTo>
                <a:lnTo>
                  <a:pt x="5023485" y="123571"/>
                </a:lnTo>
                <a:lnTo>
                  <a:pt x="4816285" y="320421"/>
                </a:lnTo>
                <a:lnTo>
                  <a:pt x="4922520" y="432181"/>
                </a:lnTo>
                <a:lnTo>
                  <a:pt x="4442142" y="461264"/>
                </a:lnTo>
                <a:lnTo>
                  <a:pt x="4493831" y="0"/>
                </a:lnTo>
                <a:lnTo>
                  <a:pt x="4212907" y="0"/>
                </a:lnTo>
                <a:lnTo>
                  <a:pt x="4015232" y="11938"/>
                </a:lnTo>
                <a:lnTo>
                  <a:pt x="4016629" y="0"/>
                </a:lnTo>
                <a:lnTo>
                  <a:pt x="4003929" y="0"/>
                </a:lnTo>
                <a:lnTo>
                  <a:pt x="4015295" y="11938"/>
                </a:lnTo>
                <a:lnTo>
                  <a:pt x="4015295" y="11938"/>
                </a:lnTo>
                <a:lnTo>
                  <a:pt x="4122420" y="124714"/>
                </a:lnTo>
                <a:lnTo>
                  <a:pt x="3915219" y="321564"/>
                </a:lnTo>
                <a:lnTo>
                  <a:pt x="4021455" y="433324"/>
                </a:lnTo>
                <a:lnTo>
                  <a:pt x="3541078" y="462344"/>
                </a:lnTo>
                <a:lnTo>
                  <a:pt x="3592830" y="0"/>
                </a:lnTo>
                <a:lnTo>
                  <a:pt x="3332480" y="0"/>
                </a:lnTo>
                <a:lnTo>
                  <a:pt x="3114230" y="13208"/>
                </a:lnTo>
                <a:lnTo>
                  <a:pt x="3115691" y="0"/>
                </a:lnTo>
                <a:lnTo>
                  <a:pt x="3101530" y="0"/>
                </a:lnTo>
                <a:lnTo>
                  <a:pt x="3114230" y="13208"/>
                </a:lnTo>
                <a:lnTo>
                  <a:pt x="3114230" y="13208"/>
                </a:lnTo>
                <a:lnTo>
                  <a:pt x="3221355" y="125984"/>
                </a:lnTo>
                <a:lnTo>
                  <a:pt x="3014154" y="322834"/>
                </a:lnTo>
                <a:lnTo>
                  <a:pt x="3120390" y="434657"/>
                </a:lnTo>
                <a:lnTo>
                  <a:pt x="2639822" y="463550"/>
                </a:lnTo>
                <a:lnTo>
                  <a:pt x="2691765" y="0"/>
                </a:lnTo>
                <a:lnTo>
                  <a:pt x="2451735" y="0"/>
                </a:lnTo>
                <a:lnTo>
                  <a:pt x="2212848" y="14415"/>
                </a:lnTo>
                <a:lnTo>
                  <a:pt x="2214436" y="0"/>
                </a:lnTo>
                <a:lnTo>
                  <a:pt x="2198941" y="0"/>
                </a:lnTo>
                <a:lnTo>
                  <a:pt x="2212657" y="14478"/>
                </a:lnTo>
                <a:lnTo>
                  <a:pt x="2212657" y="14478"/>
                </a:lnTo>
                <a:lnTo>
                  <a:pt x="2319845" y="127191"/>
                </a:lnTo>
                <a:lnTo>
                  <a:pt x="2112581" y="324041"/>
                </a:lnTo>
                <a:lnTo>
                  <a:pt x="2218817" y="435800"/>
                </a:lnTo>
                <a:lnTo>
                  <a:pt x="1738440" y="464820"/>
                </a:lnTo>
                <a:lnTo>
                  <a:pt x="1790700" y="0"/>
                </a:lnTo>
                <a:lnTo>
                  <a:pt x="1571244" y="0"/>
                </a:lnTo>
                <a:lnTo>
                  <a:pt x="1311719" y="15685"/>
                </a:lnTo>
                <a:lnTo>
                  <a:pt x="1313434" y="0"/>
                </a:lnTo>
                <a:lnTo>
                  <a:pt x="1296670" y="0"/>
                </a:lnTo>
                <a:lnTo>
                  <a:pt x="1311529" y="15685"/>
                </a:lnTo>
                <a:lnTo>
                  <a:pt x="1311529" y="15685"/>
                </a:lnTo>
                <a:lnTo>
                  <a:pt x="1418717" y="128461"/>
                </a:lnTo>
                <a:lnTo>
                  <a:pt x="1211516" y="325311"/>
                </a:lnTo>
                <a:lnTo>
                  <a:pt x="1317688" y="437134"/>
                </a:lnTo>
                <a:lnTo>
                  <a:pt x="837375" y="466154"/>
                </a:lnTo>
                <a:lnTo>
                  <a:pt x="889635" y="0"/>
                </a:lnTo>
                <a:lnTo>
                  <a:pt x="690689" y="0"/>
                </a:lnTo>
                <a:lnTo>
                  <a:pt x="410527" y="16955"/>
                </a:lnTo>
                <a:lnTo>
                  <a:pt x="412432" y="0"/>
                </a:lnTo>
                <a:lnTo>
                  <a:pt x="394335" y="0"/>
                </a:lnTo>
                <a:lnTo>
                  <a:pt x="410464" y="16955"/>
                </a:lnTo>
                <a:lnTo>
                  <a:pt x="410464" y="16955"/>
                </a:lnTo>
                <a:lnTo>
                  <a:pt x="517588" y="129731"/>
                </a:lnTo>
                <a:lnTo>
                  <a:pt x="310388" y="326581"/>
                </a:lnTo>
                <a:lnTo>
                  <a:pt x="522922" y="550291"/>
                </a:lnTo>
                <a:lnTo>
                  <a:pt x="730123" y="353441"/>
                </a:lnTo>
                <a:lnTo>
                  <a:pt x="837247" y="466217"/>
                </a:lnTo>
                <a:lnTo>
                  <a:pt x="837247" y="466217"/>
                </a:lnTo>
                <a:lnTo>
                  <a:pt x="944435" y="578993"/>
                </a:lnTo>
                <a:lnTo>
                  <a:pt x="737171" y="775843"/>
                </a:lnTo>
                <a:lnTo>
                  <a:pt x="949769" y="999554"/>
                </a:lnTo>
                <a:lnTo>
                  <a:pt x="1156970" y="802704"/>
                </a:lnTo>
                <a:lnTo>
                  <a:pt x="1264285" y="915670"/>
                </a:lnTo>
                <a:lnTo>
                  <a:pt x="1264285" y="915670"/>
                </a:lnTo>
                <a:lnTo>
                  <a:pt x="1371537" y="1028700"/>
                </a:lnTo>
                <a:lnTo>
                  <a:pt x="1164336" y="1225550"/>
                </a:lnTo>
                <a:lnTo>
                  <a:pt x="1376934" y="1449261"/>
                </a:lnTo>
                <a:lnTo>
                  <a:pt x="1584134" y="1252411"/>
                </a:lnTo>
                <a:lnTo>
                  <a:pt x="1691259" y="1365250"/>
                </a:lnTo>
                <a:lnTo>
                  <a:pt x="1691259" y="1365250"/>
                </a:lnTo>
                <a:lnTo>
                  <a:pt x="1798383" y="1478026"/>
                </a:lnTo>
                <a:lnTo>
                  <a:pt x="1591183" y="1674876"/>
                </a:lnTo>
                <a:lnTo>
                  <a:pt x="1804035" y="1898650"/>
                </a:lnTo>
                <a:lnTo>
                  <a:pt x="2011235" y="1701800"/>
                </a:lnTo>
                <a:lnTo>
                  <a:pt x="2118360" y="1814513"/>
                </a:lnTo>
                <a:lnTo>
                  <a:pt x="2118360" y="1814513"/>
                </a:lnTo>
                <a:lnTo>
                  <a:pt x="2225484" y="1927289"/>
                </a:lnTo>
                <a:lnTo>
                  <a:pt x="2018284" y="2124139"/>
                </a:lnTo>
                <a:lnTo>
                  <a:pt x="2230818" y="2347849"/>
                </a:lnTo>
                <a:lnTo>
                  <a:pt x="2438019" y="2150999"/>
                </a:lnTo>
                <a:lnTo>
                  <a:pt x="2545207" y="2263775"/>
                </a:lnTo>
                <a:lnTo>
                  <a:pt x="2545207" y="2263775"/>
                </a:lnTo>
                <a:lnTo>
                  <a:pt x="2652331" y="2376488"/>
                </a:lnTo>
                <a:lnTo>
                  <a:pt x="2445131" y="2573338"/>
                </a:lnTo>
                <a:lnTo>
                  <a:pt x="2657666" y="2797048"/>
                </a:lnTo>
                <a:lnTo>
                  <a:pt x="2864866" y="2600198"/>
                </a:lnTo>
                <a:lnTo>
                  <a:pt x="2972435" y="2713038"/>
                </a:lnTo>
                <a:lnTo>
                  <a:pt x="2972435" y="2713038"/>
                </a:lnTo>
                <a:lnTo>
                  <a:pt x="3079432" y="2825750"/>
                </a:lnTo>
                <a:lnTo>
                  <a:pt x="2872232" y="3022600"/>
                </a:lnTo>
                <a:lnTo>
                  <a:pt x="3084766" y="3246311"/>
                </a:lnTo>
                <a:lnTo>
                  <a:pt x="3291967" y="3049461"/>
                </a:lnTo>
                <a:lnTo>
                  <a:pt x="3399091" y="3162300"/>
                </a:lnTo>
                <a:lnTo>
                  <a:pt x="3399091" y="3162300"/>
                </a:lnTo>
                <a:lnTo>
                  <a:pt x="3506216" y="3275013"/>
                </a:lnTo>
                <a:lnTo>
                  <a:pt x="3299016" y="3471863"/>
                </a:lnTo>
                <a:lnTo>
                  <a:pt x="3511741" y="3695700"/>
                </a:lnTo>
                <a:lnTo>
                  <a:pt x="3718941" y="3498850"/>
                </a:lnTo>
                <a:lnTo>
                  <a:pt x="3826066" y="3611626"/>
                </a:lnTo>
                <a:lnTo>
                  <a:pt x="3826066" y="3611626"/>
                </a:lnTo>
                <a:lnTo>
                  <a:pt x="3933190" y="3724402"/>
                </a:lnTo>
                <a:lnTo>
                  <a:pt x="3725990" y="3921252"/>
                </a:lnTo>
                <a:lnTo>
                  <a:pt x="3938588" y="4144963"/>
                </a:lnTo>
                <a:lnTo>
                  <a:pt x="4145788" y="3948113"/>
                </a:lnTo>
                <a:lnTo>
                  <a:pt x="4252913" y="4060825"/>
                </a:lnTo>
                <a:lnTo>
                  <a:pt x="4252913" y="4060825"/>
                </a:lnTo>
                <a:lnTo>
                  <a:pt x="4360037" y="4173601"/>
                </a:lnTo>
                <a:lnTo>
                  <a:pt x="4152837" y="4370451"/>
                </a:lnTo>
                <a:lnTo>
                  <a:pt x="4365371" y="4594098"/>
                </a:lnTo>
                <a:lnTo>
                  <a:pt x="4572635" y="4397248"/>
                </a:lnTo>
                <a:lnTo>
                  <a:pt x="4679760" y="4510024"/>
                </a:lnTo>
                <a:lnTo>
                  <a:pt x="4679760" y="4510024"/>
                </a:lnTo>
                <a:lnTo>
                  <a:pt x="4786884" y="4622737"/>
                </a:lnTo>
                <a:lnTo>
                  <a:pt x="4579684" y="4819587"/>
                </a:lnTo>
                <a:lnTo>
                  <a:pt x="4792218" y="5043297"/>
                </a:lnTo>
                <a:lnTo>
                  <a:pt x="4999418" y="4846447"/>
                </a:lnTo>
                <a:lnTo>
                  <a:pt x="5106606" y="4959223"/>
                </a:lnTo>
                <a:lnTo>
                  <a:pt x="5106606" y="4959223"/>
                </a:lnTo>
                <a:lnTo>
                  <a:pt x="5213985" y="5072698"/>
                </a:lnTo>
                <a:lnTo>
                  <a:pt x="5006785" y="5269548"/>
                </a:lnTo>
                <a:lnTo>
                  <a:pt x="5219319" y="5493258"/>
                </a:lnTo>
                <a:lnTo>
                  <a:pt x="5426519" y="5296408"/>
                </a:lnTo>
                <a:lnTo>
                  <a:pt x="5533644" y="5409121"/>
                </a:lnTo>
                <a:lnTo>
                  <a:pt x="5533644" y="5409121"/>
                </a:lnTo>
                <a:lnTo>
                  <a:pt x="5640832" y="5521833"/>
                </a:lnTo>
                <a:lnTo>
                  <a:pt x="5433631" y="5718683"/>
                </a:lnTo>
                <a:lnTo>
                  <a:pt x="5646166" y="5942394"/>
                </a:lnTo>
                <a:lnTo>
                  <a:pt x="5853366" y="5745544"/>
                </a:lnTo>
                <a:lnTo>
                  <a:pt x="5960491" y="5858320"/>
                </a:lnTo>
                <a:lnTo>
                  <a:pt x="5960491" y="5858320"/>
                </a:lnTo>
                <a:lnTo>
                  <a:pt x="6067616" y="5971096"/>
                </a:lnTo>
                <a:lnTo>
                  <a:pt x="5860415" y="6167946"/>
                </a:lnTo>
                <a:lnTo>
                  <a:pt x="6073013" y="6391656"/>
                </a:lnTo>
                <a:lnTo>
                  <a:pt x="6280214" y="6194806"/>
                </a:lnTo>
                <a:lnTo>
                  <a:pt x="6387338" y="6307519"/>
                </a:lnTo>
                <a:lnTo>
                  <a:pt x="6387338" y="6307519"/>
                </a:lnTo>
                <a:lnTo>
                  <a:pt x="6494463" y="6420295"/>
                </a:lnTo>
                <a:lnTo>
                  <a:pt x="6287262" y="6617144"/>
                </a:lnTo>
                <a:lnTo>
                  <a:pt x="6499860" y="6840856"/>
                </a:lnTo>
                <a:lnTo>
                  <a:pt x="6707061" y="6644006"/>
                </a:lnTo>
                <a:lnTo>
                  <a:pt x="6814312" y="6756908"/>
                </a:lnTo>
                <a:lnTo>
                  <a:pt x="6867842" y="6278499"/>
                </a:lnTo>
                <a:lnTo>
                  <a:pt x="6974078" y="6390259"/>
                </a:lnTo>
                <a:lnTo>
                  <a:pt x="7176135" y="6199315"/>
                </a:lnTo>
                <a:lnTo>
                  <a:pt x="7176135" y="5838254"/>
                </a:lnTo>
                <a:lnTo>
                  <a:pt x="6862191" y="5857304"/>
                </a:lnTo>
                <a:lnTo>
                  <a:pt x="6915722" y="5379085"/>
                </a:lnTo>
                <a:lnTo>
                  <a:pt x="7021957" y="5490845"/>
                </a:lnTo>
                <a:lnTo>
                  <a:pt x="7176135" y="5344287"/>
                </a:lnTo>
                <a:lnTo>
                  <a:pt x="7176135" y="4941189"/>
                </a:lnTo>
                <a:lnTo>
                  <a:pt x="6909435" y="4957318"/>
                </a:lnTo>
                <a:lnTo>
                  <a:pt x="6962966" y="4479036"/>
                </a:lnTo>
                <a:lnTo>
                  <a:pt x="7069201" y="4591050"/>
                </a:lnTo>
                <a:lnTo>
                  <a:pt x="7176135" y="4489450"/>
                </a:lnTo>
                <a:lnTo>
                  <a:pt x="7176135" y="4044061"/>
                </a:lnTo>
                <a:lnTo>
                  <a:pt x="6956742" y="4057650"/>
                </a:lnTo>
                <a:lnTo>
                  <a:pt x="7010273" y="3579432"/>
                </a:lnTo>
                <a:lnTo>
                  <a:pt x="7116509" y="3691191"/>
                </a:lnTo>
                <a:lnTo>
                  <a:pt x="7176135" y="3634550"/>
                </a:lnTo>
                <a:lnTo>
                  <a:pt x="7176135" y="3146997"/>
                </a:lnTo>
                <a:lnTo>
                  <a:pt x="7003987" y="3157411"/>
                </a:lnTo>
                <a:lnTo>
                  <a:pt x="7057517" y="2679129"/>
                </a:lnTo>
                <a:lnTo>
                  <a:pt x="7163753" y="2790952"/>
                </a:lnTo>
                <a:lnTo>
                  <a:pt x="7176453" y="2779141"/>
                </a:lnTo>
                <a:lnTo>
                  <a:pt x="7176453" y="2249932"/>
                </a:lnTo>
                <a:lnTo>
                  <a:pt x="7051548" y="2257425"/>
                </a:lnTo>
                <a:lnTo>
                  <a:pt x="7105079" y="1779207"/>
                </a:lnTo>
                <a:lnTo>
                  <a:pt x="7176135" y="1854200"/>
                </a:lnTo>
                <a:lnTo>
                  <a:pt x="7176135" y="1498600"/>
                </a:lnTo>
                <a:lnTo>
                  <a:pt x="6998335" y="1667383"/>
                </a:lnTo>
                <a:lnTo>
                  <a:pt x="7104507" y="1779207"/>
                </a:lnTo>
                <a:lnTo>
                  <a:pt x="6624193" y="1808226"/>
                </a:lnTo>
                <a:lnTo>
                  <a:pt x="6677724" y="1330008"/>
                </a:lnTo>
                <a:lnTo>
                  <a:pt x="6783895" y="1441768"/>
                </a:lnTo>
                <a:lnTo>
                  <a:pt x="6991096" y="1244918"/>
                </a:lnTo>
                <a:lnTo>
                  <a:pt x="7098284" y="1357694"/>
                </a:lnTo>
                <a:lnTo>
                  <a:pt x="7098284" y="1357694"/>
                </a:lnTo>
                <a:lnTo>
                  <a:pt x="7176135" y="1439355"/>
                </a:lnTo>
                <a:lnTo>
                  <a:pt x="7176135" y="1352550"/>
                </a:lnTo>
                <a:lnTo>
                  <a:pt x="7098538" y="1357249"/>
                </a:lnTo>
                <a:lnTo>
                  <a:pt x="7152068" y="879030"/>
                </a:lnTo>
                <a:lnTo>
                  <a:pt x="7176135" y="904430"/>
                </a:lnTo>
                <a:lnTo>
                  <a:pt x="7176135" y="643382"/>
                </a:lnTo>
                <a:lnTo>
                  <a:pt x="7045706" y="767334"/>
                </a:lnTo>
                <a:lnTo>
                  <a:pt x="7151941" y="879094"/>
                </a:lnTo>
                <a:lnTo>
                  <a:pt x="6671564" y="908050"/>
                </a:lnTo>
                <a:lnTo>
                  <a:pt x="6725285" y="429895"/>
                </a:lnTo>
                <a:lnTo>
                  <a:pt x="6831520" y="541719"/>
                </a:lnTo>
                <a:lnTo>
                  <a:pt x="7038721" y="344869"/>
                </a:lnTo>
                <a:lnTo>
                  <a:pt x="7145845" y="457645"/>
                </a:lnTo>
                <a:lnTo>
                  <a:pt x="7145845" y="457645"/>
                </a:lnTo>
                <a:lnTo>
                  <a:pt x="7176199" y="489395"/>
                </a:lnTo>
                <a:lnTo>
                  <a:pt x="7176199" y="455739"/>
                </a:lnTo>
                <a:lnTo>
                  <a:pt x="7145845" y="457581"/>
                </a:lnTo>
                <a:lnTo>
                  <a:pt x="7176135" y="186373"/>
                </a:lnTo>
                <a:close/>
                <a:moveTo>
                  <a:pt x="5823585" y="431165"/>
                </a:moveTo>
                <a:lnTo>
                  <a:pt x="5929820" y="542925"/>
                </a:lnTo>
                <a:lnTo>
                  <a:pt x="6137021" y="346075"/>
                </a:lnTo>
                <a:lnTo>
                  <a:pt x="6244145" y="458788"/>
                </a:lnTo>
                <a:lnTo>
                  <a:pt x="6244145" y="458788"/>
                </a:lnTo>
                <a:lnTo>
                  <a:pt x="6351715" y="571500"/>
                </a:lnTo>
                <a:lnTo>
                  <a:pt x="6144514" y="768350"/>
                </a:lnTo>
                <a:lnTo>
                  <a:pt x="6250750" y="880110"/>
                </a:lnTo>
                <a:lnTo>
                  <a:pt x="5770372" y="909130"/>
                </a:lnTo>
                <a:close/>
                <a:moveTo>
                  <a:pt x="6203125" y="1780286"/>
                </a:moveTo>
                <a:lnTo>
                  <a:pt x="5722811" y="1809369"/>
                </a:lnTo>
                <a:lnTo>
                  <a:pt x="5776341" y="1331087"/>
                </a:lnTo>
                <a:lnTo>
                  <a:pt x="5882513" y="1442911"/>
                </a:lnTo>
                <a:lnTo>
                  <a:pt x="6089714" y="1246061"/>
                </a:lnTo>
                <a:lnTo>
                  <a:pt x="6197219" y="1358900"/>
                </a:lnTo>
                <a:lnTo>
                  <a:pt x="6197219" y="1358900"/>
                </a:lnTo>
                <a:lnTo>
                  <a:pt x="6304343" y="1471676"/>
                </a:lnTo>
                <a:lnTo>
                  <a:pt x="6097143" y="1668526"/>
                </a:lnTo>
                <a:close/>
                <a:moveTo>
                  <a:pt x="6582854" y="3129598"/>
                </a:moveTo>
                <a:lnTo>
                  <a:pt x="6102985" y="3158617"/>
                </a:lnTo>
                <a:lnTo>
                  <a:pt x="6156516" y="2680399"/>
                </a:lnTo>
                <a:lnTo>
                  <a:pt x="6262751" y="2792159"/>
                </a:lnTo>
                <a:lnTo>
                  <a:pt x="6469952" y="2595309"/>
                </a:lnTo>
                <a:lnTo>
                  <a:pt x="6577076" y="2708085"/>
                </a:lnTo>
                <a:lnTo>
                  <a:pt x="6577076" y="2708085"/>
                </a:lnTo>
                <a:lnTo>
                  <a:pt x="6684201" y="2820797"/>
                </a:lnTo>
                <a:lnTo>
                  <a:pt x="6477000" y="3017647"/>
                </a:lnTo>
                <a:close/>
                <a:moveTo>
                  <a:pt x="6535611" y="4029583"/>
                </a:moveTo>
                <a:lnTo>
                  <a:pt x="6055233" y="4058603"/>
                </a:lnTo>
                <a:lnTo>
                  <a:pt x="6108764" y="3580321"/>
                </a:lnTo>
                <a:lnTo>
                  <a:pt x="6214999" y="3692144"/>
                </a:lnTo>
                <a:lnTo>
                  <a:pt x="6422200" y="3495294"/>
                </a:lnTo>
                <a:lnTo>
                  <a:pt x="6529324" y="3608070"/>
                </a:lnTo>
                <a:lnTo>
                  <a:pt x="6529324" y="3608070"/>
                </a:lnTo>
                <a:lnTo>
                  <a:pt x="6636893" y="3721100"/>
                </a:lnTo>
                <a:lnTo>
                  <a:pt x="6429692" y="3917950"/>
                </a:lnTo>
                <a:close/>
                <a:moveTo>
                  <a:pt x="6488303" y="4929505"/>
                </a:moveTo>
                <a:lnTo>
                  <a:pt x="6007989" y="4958525"/>
                </a:lnTo>
                <a:lnTo>
                  <a:pt x="6061519" y="4480306"/>
                </a:lnTo>
                <a:lnTo>
                  <a:pt x="6167691" y="4592066"/>
                </a:lnTo>
                <a:lnTo>
                  <a:pt x="6374892" y="4395216"/>
                </a:lnTo>
                <a:lnTo>
                  <a:pt x="6482080" y="4507929"/>
                </a:lnTo>
                <a:lnTo>
                  <a:pt x="6482080" y="4507929"/>
                </a:lnTo>
                <a:lnTo>
                  <a:pt x="6589204" y="4620705"/>
                </a:lnTo>
                <a:lnTo>
                  <a:pt x="6382004" y="4817555"/>
                </a:lnTo>
                <a:close/>
                <a:moveTo>
                  <a:pt x="3499929" y="1784350"/>
                </a:moveTo>
                <a:lnTo>
                  <a:pt x="3019552" y="1813433"/>
                </a:lnTo>
                <a:lnTo>
                  <a:pt x="3073082" y="1335151"/>
                </a:lnTo>
                <a:lnTo>
                  <a:pt x="3179318" y="1446911"/>
                </a:lnTo>
                <a:lnTo>
                  <a:pt x="3386518" y="1250061"/>
                </a:lnTo>
                <a:lnTo>
                  <a:pt x="3493643" y="1362837"/>
                </a:lnTo>
                <a:lnTo>
                  <a:pt x="3493643" y="1362837"/>
                </a:lnTo>
                <a:lnTo>
                  <a:pt x="3601085" y="1475359"/>
                </a:lnTo>
                <a:lnTo>
                  <a:pt x="3393884" y="1672209"/>
                </a:lnTo>
                <a:close/>
                <a:moveTo>
                  <a:pt x="3499929" y="1784350"/>
                </a:moveTo>
                <a:lnTo>
                  <a:pt x="3606102" y="1896173"/>
                </a:lnTo>
                <a:lnTo>
                  <a:pt x="3813302" y="1699323"/>
                </a:lnTo>
                <a:lnTo>
                  <a:pt x="3920490" y="1812100"/>
                </a:lnTo>
                <a:lnTo>
                  <a:pt x="3920490" y="1812100"/>
                </a:lnTo>
                <a:lnTo>
                  <a:pt x="4027615" y="1924876"/>
                </a:lnTo>
                <a:lnTo>
                  <a:pt x="3820414" y="2121726"/>
                </a:lnTo>
                <a:lnTo>
                  <a:pt x="3926650" y="2233549"/>
                </a:lnTo>
                <a:lnTo>
                  <a:pt x="3446272" y="2262569"/>
                </a:lnTo>
                <a:close/>
                <a:moveTo>
                  <a:pt x="5729097" y="2231073"/>
                </a:moveTo>
                <a:lnTo>
                  <a:pt x="5248783" y="2260156"/>
                </a:lnTo>
                <a:lnTo>
                  <a:pt x="5302314" y="1781873"/>
                </a:lnTo>
                <a:lnTo>
                  <a:pt x="5408486" y="1893697"/>
                </a:lnTo>
                <a:lnTo>
                  <a:pt x="5615686" y="1696847"/>
                </a:lnTo>
                <a:lnTo>
                  <a:pt x="5722874" y="1809623"/>
                </a:lnTo>
                <a:lnTo>
                  <a:pt x="5722874" y="1809623"/>
                </a:lnTo>
                <a:lnTo>
                  <a:pt x="5830062" y="1922399"/>
                </a:lnTo>
                <a:lnTo>
                  <a:pt x="5622862" y="2119249"/>
                </a:lnTo>
                <a:close/>
                <a:moveTo>
                  <a:pt x="6108827" y="3580384"/>
                </a:moveTo>
                <a:lnTo>
                  <a:pt x="5628450" y="3609467"/>
                </a:lnTo>
                <a:lnTo>
                  <a:pt x="5681980" y="3131185"/>
                </a:lnTo>
                <a:lnTo>
                  <a:pt x="5788216" y="3242945"/>
                </a:lnTo>
                <a:lnTo>
                  <a:pt x="5995416" y="3046095"/>
                </a:lnTo>
                <a:lnTo>
                  <a:pt x="6102985" y="3158681"/>
                </a:lnTo>
                <a:lnTo>
                  <a:pt x="6102985" y="3158681"/>
                </a:lnTo>
                <a:lnTo>
                  <a:pt x="6210110" y="3271393"/>
                </a:lnTo>
                <a:lnTo>
                  <a:pt x="6002909" y="3468243"/>
                </a:lnTo>
                <a:close/>
                <a:moveTo>
                  <a:pt x="5575427" y="3019235"/>
                </a:moveTo>
                <a:lnTo>
                  <a:pt x="5681663" y="3131058"/>
                </a:lnTo>
                <a:lnTo>
                  <a:pt x="5201285" y="3160078"/>
                </a:lnTo>
                <a:lnTo>
                  <a:pt x="5254816" y="2681859"/>
                </a:lnTo>
                <a:lnTo>
                  <a:pt x="5361051" y="2793619"/>
                </a:lnTo>
                <a:lnTo>
                  <a:pt x="5568252" y="2596769"/>
                </a:lnTo>
                <a:lnTo>
                  <a:pt x="5675376" y="2709482"/>
                </a:lnTo>
                <a:lnTo>
                  <a:pt x="5675376" y="2709482"/>
                </a:lnTo>
                <a:lnTo>
                  <a:pt x="5782501" y="2822258"/>
                </a:lnTo>
                <a:close/>
                <a:moveTo>
                  <a:pt x="5254689" y="2681732"/>
                </a:moveTo>
                <a:lnTo>
                  <a:pt x="4774375" y="2710752"/>
                </a:lnTo>
                <a:lnTo>
                  <a:pt x="4827841" y="2232470"/>
                </a:lnTo>
                <a:lnTo>
                  <a:pt x="4934585" y="2344103"/>
                </a:lnTo>
                <a:lnTo>
                  <a:pt x="5141786" y="2147253"/>
                </a:lnTo>
                <a:lnTo>
                  <a:pt x="5248910" y="2260029"/>
                </a:lnTo>
                <a:lnTo>
                  <a:pt x="5248910" y="2260029"/>
                </a:lnTo>
                <a:lnTo>
                  <a:pt x="5356098" y="2372805"/>
                </a:lnTo>
                <a:lnTo>
                  <a:pt x="5148898" y="2569655"/>
                </a:lnTo>
                <a:close/>
                <a:moveTo>
                  <a:pt x="5196078" y="1670050"/>
                </a:moveTo>
                <a:lnTo>
                  <a:pt x="5302314" y="1781810"/>
                </a:lnTo>
                <a:lnTo>
                  <a:pt x="4821936" y="1810830"/>
                </a:lnTo>
                <a:lnTo>
                  <a:pt x="4875466" y="1332611"/>
                </a:lnTo>
                <a:lnTo>
                  <a:pt x="4981639" y="1444371"/>
                </a:lnTo>
                <a:lnTo>
                  <a:pt x="5188839" y="1247521"/>
                </a:lnTo>
                <a:lnTo>
                  <a:pt x="5296027" y="1360234"/>
                </a:lnTo>
                <a:lnTo>
                  <a:pt x="5296027" y="1360234"/>
                </a:lnTo>
                <a:lnTo>
                  <a:pt x="5403279" y="1473200"/>
                </a:lnTo>
                <a:close/>
                <a:moveTo>
                  <a:pt x="4929378" y="1924050"/>
                </a:moveTo>
                <a:lnTo>
                  <a:pt x="4722178" y="2120900"/>
                </a:lnTo>
                <a:lnTo>
                  <a:pt x="4828350" y="2232660"/>
                </a:lnTo>
                <a:lnTo>
                  <a:pt x="4348036" y="2261680"/>
                </a:lnTo>
                <a:lnTo>
                  <a:pt x="4401566" y="1783461"/>
                </a:lnTo>
                <a:lnTo>
                  <a:pt x="4507738" y="1895221"/>
                </a:lnTo>
                <a:lnTo>
                  <a:pt x="4714939" y="1698371"/>
                </a:lnTo>
                <a:lnTo>
                  <a:pt x="4822127" y="1811084"/>
                </a:lnTo>
                <a:lnTo>
                  <a:pt x="4822127" y="1811084"/>
                </a:lnTo>
                <a:close/>
                <a:moveTo>
                  <a:pt x="4295204" y="1671574"/>
                </a:moveTo>
                <a:lnTo>
                  <a:pt x="4401185" y="1782826"/>
                </a:lnTo>
                <a:lnTo>
                  <a:pt x="3920807" y="1811845"/>
                </a:lnTo>
                <a:lnTo>
                  <a:pt x="3974338" y="1333564"/>
                </a:lnTo>
                <a:lnTo>
                  <a:pt x="4080510" y="1445387"/>
                </a:lnTo>
                <a:lnTo>
                  <a:pt x="4287774" y="1248537"/>
                </a:lnTo>
                <a:lnTo>
                  <a:pt x="4394835" y="1361250"/>
                </a:lnTo>
                <a:lnTo>
                  <a:pt x="4394835" y="1361250"/>
                </a:lnTo>
                <a:lnTo>
                  <a:pt x="4501960" y="1474026"/>
                </a:lnTo>
                <a:close/>
                <a:moveTo>
                  <a:pt x="3927284" y="2234121"/>
                </a:moveTo>
                <a:lnTo>
                  <a:pt x="4033520" y="2345881"/>
                </a:lnTo>
                <a:lnTo>
                  <a:pt x="4240720" y="2149031"/>
                </a:lnTo>
                <a:lnTo>
                  <a:pt x="4347845" y="2261743"/>
                </a:lnTo>
                <a:lnTo>
                  <a:pt x="4347845" y="2261743"/>
                </a:lnTo>
                <a:lnTo>
                  <a:pt x="4455033" y="2374456"/>
                </a:lnTo>
                <a:lnTo>
                  <a:pt x="4247832" y="2571306"/>
                </a:lnTo>
                <a:lnTo>
                  <a:pt x="4354004" y="2683066"/>
                </a:lnTo>
                <a:lnTo>
                  <a:pt x="3873691" y="2712085"/>
                </a:lnTo>
                <a:close/>
                <a:moveTo>
                  <a:pt x="4354259" y="2683447"/>
                </a:moveTo>
                <a:lnTo>
                  <a:pt x="4460494" y="2795270"/>
                </a:lnTo>
                <a:lnTo>
                  <a:pt x="4667694" y="2598420"/>
                </a:lnTo>
                <a:lnTo>
                  <a:pt x="4774819" y="2711196"/>
                </a:lnTo>
                <a:lnTo>
                  <a:pt x="4774819" y="2711196"/>
                </a:lnTo>
                <a:lnTo>
                  <a:pt x="4881943" y="2823972"/>
                </a:lnTo>
                <a:lnTo>
                  <a:pt x="4674743" y="3020822"/>
                </a:lnTo>
                <a:lnTo>
                  <a:pt x="4780979" y="3132646"/>
                </a:lnTo>
                <a:lnTo>
                  <a:pt x="4300601" y="3161665"/>
                </a:lnTo>
                <a:close/>
                <a:moveTo>
                  <a:pt x="4781232" y="3132836"/>
                </a:moveTo>
                <a:lnTo>
                  <a:pt x="4887468" y="3244596"/>
                </a:lnTo>
                <a:lnTo>
                  <a:pt x="5094668" y="3047746"/>
                </a:lnTo>
                <a:lnTo>
                  <a:pt x="5201285" y="3159887"/>
                </a:lnTo>
                <a:lnTo>
                  <a:pt x="5201285" y="3159887"/>
                </a:lnTo>
                <a:lnTo>
                  <a:pt x="5308410" y="3272663"/>
                </a:lnTo>
                <a:lnTo>
                  <a:pt x="5101209" y="3469513"/>
                </a:lnTo>
                <a:lnTo>
                  <a:pt x="5207635" y="3581400"/>
                </a:lnTo>
                <a:lnTo>
                  <a:pt x="4727257" y="3610420"/>
                </a:lnTo>
                <a:close/>
                <a:moveTo>
                  <a:pt x="5207635" y="3581400"/>
                </a:moveTo>
                <a:lnTo>
                  <a:pt x="5313870" y="3693160"/>
                </a:lnTo>
                <a:lnTo>
                  <a:pt x="5521071" y="3496310"/>
                </a:lnTo>
                <a:lnTo>
                  <a:pt x="5628195" y="3609086"/>
                </a:lnTo>
                <a:lnTo>
                  <a:pt x="5628195" y="3609086"/>
                </a:lnTo>
                <a:lnTo>
                  <a:pt x="5735320" y="3721799"/>
                </a:lnTo>
                <a:lnTo>
                  <a:pt x="5528119" y="3918649"/>
                </a:lnTo>
                <a:lnTo>
                  <a:pt x="5634355" y="4030409"/>
                </a:lnTo>
                <a:lnTo>
                  <a:pt x="5153978" y="4059491"/>
                </a:lnTo>
                <a:close/>
                <a:moveTo>
                  <a:pt x="5634609" y="4030726"/>
                </a:moveTo>
                <a:lnTo>
                  <a:pt x="5741035" y="4142740"/>
                </a:lnTo>
                <a:lnTo>
                  <a:pt x="5948299" y="3945890"/>
                </a:lnTo>
                <a:lnTo>
                  <a:pt x="6055424" y="4058666"/>
                </a:lnTo>
                <a:lnTo>
                  <a:pt x="6055424" y="4058666"/>
                </a:lnTo>
                <a:lnTo>
                  <a:pt x="6162548" y="4171442"/>
                </a:lnTo>
                <a:lnTo>
                  <a:pt x="5955348" y="4368292"/>
                </a:lnTo>
                <a:lnTo>
                  <a:pt x="6061583" y="4480116"/>
                </a:lnTo>
                <a:lnTo>
                  <a:pt x="5581205" y="4509135"/>
                </a:lnTo>
                <a:close/>
                <a:moveTo>
                  <a:pt x="6049709" y="2568258"/>
                </a:moveTo>
                <a:lnTo>
                  <a:pt x="6155944" y="2680081"/>
                </a:lnTo>
                <a:lnTo>
                  <a:pt x="5675566" y="2709101"/>
                </a:lnTo>
                <a:lnTo>
                  <a:pt x="5729097" y="2230882"/>
                </a:lnTo>
                <a:lnTo>
                  <a:pt x="5835332" y="2342642"/>
                </a:lnTo>
                <a:lnTo>
                  <a:pt x="6042533" y="2145792"/>
                </a:lnTo>
                <a:lnTo>
                  <a:pt x="6149657" y="2258505"/>
                </a:lnTo>
                <a:lnTo>
                  <a:pt x="6149657" y="2258505"/>
                </a:lnTo>
                <a:lnTo>
                  <a:pt x="6256845" y="2371281"/>
                </a:lnTo>
                <a:close/>
                <a:moveTo>
                  <a:pt x="5662866" y="796608"/>
                </a:moveTo>
                <a:lnTo>
                  <a:pt x="5769991" y="909320"/>
                </a:lnTo>
                <a:lnTo>
                  <a:pt x="5769991" y="909320"/>
                </a:lnTo>
                <a:lnTo>
                  <a:pt x="5877497" y="1022350"/>
                </a:lnTo>
                <a:lnTo>
                  <a:pt x="5670296" y="1219200"/>
                </a:lnTo>
                <a:lnTo>
                  <a:pt x="5776531" y="1330960"/>
                </a:lnTo>
                <a:lnTo>
                  <a:pt x="5296154" y="1359980"/>
                </a:lnTo>
                <a:lnTo>
                  <a:pt x="5349685" y="881761"/>
                </a:lnTo>
                <a:lnTo>
                  <a:pt x="5455920" y="993521"/>
                </a:lnTo>
                <a:close/>
                <a:moveTo>
                  <a:pt x="4922456" y="432308"/>
                </a:moveTo>
                <a:lnTo>
                  <a:pt x="5028692" y="544132"/>
                </a:lnTo>
                <a:lnTo>
                  <a:pt x="5235892" y="347282"/>
                </a:lnTo>
                <a:lnTo>
                  <a:pt x="5343017" y="460057"/>
                </a:lnTo>
                <a:lnTo>
                  <a:pt x="5343017" y="460057"/>
                </a:lnTo>
                <a:lnTo>
                  <a:pt x="5450141" y="572834"/>
                </a:lnTo>
                <a:lnTo>
                  <a:pt x="5242941" y="769684"/>
                </a:lnTo>
                <a:lnTo>
                  <a:pt x="5349177" y="881507"/>
                </a:lnTo>
                <a:lnTo>
                  <a:pt x="4868799" y="910527"/>
                </a:lnTo>
                <a:close/>
                <a:moveTo>
                  <a:pt x="4761675" y="797814"/>
                </a:moveTo>
                <a:lnTo>
                  <a:pt x="4868799" y="910590"/>
                </a:lnTo>
                <a:lnTo>
                  <a:pt x="4868799" y="910590"/>
                </a:lnTo>
                <a:lnTo>
                  <a:pt x="4975924" y="1023366"/>
                </a:lnTo>
                <a:lnTo>
                  <a:pt x="4768723" y="1220216"/>
                </a:lnTo>
                <a:lnTo>
                  <a:pt x="4874959" y="1332040"/>
                </a:lnTo>
                <a:lnTo>
                  <a:pt x="4394835" y="1361250"/>
                </a:lnTo>
                <a:lnTo>
                  <a:pt x="4448366" y="882968"/>
                </a:lnTo>
                <a:lnTo>
                  <a:pt x="4554601" y="994791"/>
                </a:lnTo>
                <a:close/>
                <a:moveTo>
                  <a:pt x="4021265" y="433578"/>
                </a:moveTo>
                <a:lnTo>
                  <a:pt x="4127500" y="545338"/>
                </a:lnTo>
                <a:lnTo>
                  <a:pt x="4334701" y="348488"/>
                </a:lnTo>
                <a:lnTo>
                  <a:pt x="4441825" y="461264"/>
                </a:lnTo>
                <a:lnTo>
                  <a:pt x="4441825" y="461264"/>
                </a:lnTo>
                <a:lnTo>
                  <a:pt x="4548950" y="573977"/>
                </a:lnTo>
                <a:lnTo>
                  <a:pt x="4341749" y="770827"/>
                </a:lnTo>
                <a:lnTo>
                  <a:pt x="4447985" y="882587"/>
                </a:lnTo>
                <a:lnTo>
                  <a:pt x="3967607" y="911670"/>
                </a:lnTo>
                <a:close/>
                <a:moveTo>
                  <a:pt x="3860482" y="799084"/>
                </a:moveTo>
                <a:lnTo>
                  <a:pt x="3967607" y="911860"/>
                </a:lnTo>
                <a:lnTo>
                  <a:pt x="3967607" y="911860"/>
                </a:lnTo>
                <a:lnTo>
                  <a:pt x="4074731" y="1024573"/>
                </a:lnTo>
                <a:lnTo>
                  <a:pt x="3867531" y="1221423"/>
                </a:lnTo>
                <a:lnTo>
                  <a:pt x="3973766" y="1333183"/>
                </a:lnTo>
                <a:lnTo>
                  <a:pt x="3493389" y="1362266"/>
                </a:lnTo>
                <a:lnTo>
                  <a:pt x="3546919" y="883984"/>
                </a:lnTo>
                <a:lnTo>
                  <a:pt x="3653155" y="995744"/>
                </a:lnTo>
                <a:close/>
                <a:moveTo>
                  <a:pt x="3120072" y="434848"/>
                </a:moveTo>
                <a:lnTo>
                  <a:pt x="3226435" y="546672"/>
                </a:lnTo>
                <a:lnTo>
                  <a:pt x="3433636" y="349822"/>
                </a:lnTo>
                <a:lnTo>
                  <a:pt x="3540760" y="462534"/>
                </a:lnTo>
                <a:lnTo>
                  <a:pt x="3540760" y="462534"/>
                </a:lnTo>
                <a:lnTo>
                  <a:pt x="3647884" y="575310"/>
                </a:lnTo>
                <a:lnTo>
                  <a:pt x="3440684" y="772160"/>
                </a:lnTo>
                <a:lnTo>
                  <a:pt x="3546919" y="883920"/>
                </a:lnTo>
                <a:lnTo>
                  <a:pt x="3066542" y="912940"/>
                </a:lnTo>
                <a:close/>
                <a:moveTo>
                  <a:pt x="2959735" y="800418"/>
                </a:moveTo>
                <a:lnTo>
                  <a:pt x="3066859" y="913130"/>
                </a:lnTo>
                <a:lnTo>
                  <a:pt x="3066859" y="913130"/>
                </a:lnTo>
                <a:lnTo>
                  <a:pt x="3173984" y="1025906"/>
                </a:lnTo>
                <a:lnTo>
                  <a:pt x="2966783" y="1222756"/>
                </a:lnTo>
                <a:lnTo>
                  <a:pt x="3073019" y="1334516"/>
                </a:lnTo>
                <a:lnTo>
                  <a:pt x="2592641" y="1363536"/>
                </a:lnTo>
                <a:lnTo>
                  <a:pt x="2646172" y="885317"/>
                </a:lnTo>
                <a:lnTo>
                  <a:pt x="2752407" y="997077"/>
                </a:lnTo>
                <a:close/>
                <a:moveTo>
                  <a:pt x="2219325" y="436118"/>
                </a:moveTo>
                <a:lnTo>
                  <a:pt x="2325561" y="547942"/>
                </a:lnTo>
                <a:lnTo>
                  <a:pt x="2532761" y="351092"/>
                </a:lnTo>
                <a:lnTo>
                  <a:pt x="2639695" y="463550"/>
                </a:lnTo>
                <a:lnTo>
                  <a:pt x="2639695" y="463550"/>
                </a:lnTo>
                <a:lnTo>
                  <a:pt x="2746819" y="576326"/>
                </a:lnTo>
                <a:lnTo>
                  <a:pt x="2539619" y="773176"/>
                </a:lnTo>
                <a:lnTo>
                  <a:pt x="2645854" y="885000"/>
                </a:lnTo>
                <a:lnTo>
                  <a:pt x="2165604" y="914400"/>
                </a:lnTo>
                <a:close/>
                <a:moveTo>
                  <a:pt x="1264285" y="915607"/>
                </a:moveTo>
                <a:lnTo>
                  <a:pt x="1317815" y="437388"/>
                </a:lnTo>
                <a:lnTo>
                  <a:pt x="1424051" y="549148"/>
                </a:lnTo>
                <a:lnTo>
                  <a:pt x="1631252" y="352298"/>
                </a:lnTo>
                <a:lnTo>
                  <a:pt x="1738376" y="465074"/>
                </a:lnTo>
                <a:lnTo>
                  <a:pt x="1738376" y="465074"/>
                </a:lnTo>
                <a:lnTo>
                  <a:pt x="1845754" y="577850"/>
                </a:lnTo>
                <a:lnTo>
                  <a:pt x="1638554" y="774700"/>
                </a:lnTo>
                <a:lnTo>
                  <a:pt x="1744790" y="886460"/>
                </a:lnTo>
                <a:close/>
                <a:moveTo>
                  <a:pt x="1691386" y="1365250"/>
                </a:moveTo>
                <a:lnTo>
                  <a:pt x="1744916" y="886968"/>
                </a:lnTo>
                <a:lnTo>
                  <a:pt x="1851152" y="998791"/>
                </a:lnTo>
                <a:lnTo>
                  <a:pt x="2058353" y="801942"/>
                </a:lnTo>
                <a:lnTo>
                  <a:pt x="2165477" y="914400"/>
                </a:lnTo>
                <a:lnTo>
                  <a:pt x="2165477" y="914400"/>
                </a:lnTo>
                <a:lnTo>
                  <a:pt x="2272602" y="1027176"/>
                </a:lnTo>
                <a:lnTo>
                  <a:pt x="2065401" y="1224026"/>
                </a:lnTo>
                <a:lnTo>
                  <a:pt x="2171637" y="1335850"/>
                </a:lnTo>
                <a:close/>
                <a:moveTo>
                  <a:pt x="2118360" y="1814576"/>
                </a:moveTo>
                <a:lnTo>
                  <a:pt x="2171891" y="1336358"/>
                </a:lnTo>
                <a:lnTo>
                  <a:pt x="2278126" y="1448118"/>
                </a:lnTo>
                <a:lnTo>
                  <a:pt x="2485327" y="1251268"/>
                </a:lnTo>
                <a:lnTo>
                  <a:pt x="2592451" y="1363980"/>
                </a:lnTo>
                <a:lnTo>
                  <a:pt x="2592451" y="1363980"/>
                </a:lnTo>
                <a:lnTo>
                  <a:pt x="2699576" y="1476756"/>
                </a:lnTo>
                <a:lnTo>
                  <a:pt x="2492375" y="1673606"/>
                </a:lnTo>
                <a:lnTo>
                  <a:pt x="2598611" y="1785366"/>
                </a:lnTo>
                <a:close/>
                <a:moveTo>
                  <a:pt x="2545334" y="2263966"/>
                </a:moveTo>
                <a:lnTo>
                  <a:pt x="2598865" y="1785684"/>
                </a:lnTo>
                <a:lnTo>
                  <a:pt x="2705037" y="1897507"/>
                </a:lnTo>
                <a:lnTo>
                  <a:pt x="2912301" y="1700657"/>
                </a:lnTo>
                <a:lnTo>
                  <a:pt x="3019425" y="1813433"/>
                </a:lnTo>
                <a:lnTo>
                  <a:pt x="3019425" y="1813433"/>
                </a:lnTo>
                <a:lnTo>
                  <a:pt x="3126550" y="1926145"/>
                </a:lnTo>
                <a:lnTo>
                  <a:pt x="2919349" y="2122996"/>
                </a:lnTo>
                <a:lnTo>
                  <a:pt x="3025584" y="2234756"/>
                </a:lnTo>
                <a:close/>
                <a:moveTo>
                  <a:pt x="2972435" y="2713038"/>
                </a:moveTo>
                <a:lnTo>
                  <a:pt x="3025966" y="2234756"/>
                </a:lnTo>
                <a:lnTo>
                  <a:pt x="3132138" y="2346579"/>
                </a:lnTo>
                <a:lnTo>
                  <a:pt x="3339338" y="2149729"/>
                </a:lnTo>
                <a:lnTo>
                  <a:pt x="3446526" y="2262505"/>
                </a:lnTo>
                <a:lnTo>
                  <a:pt x="3446526" y="2262505"/>
                </a:lnTo>
                <a:lnTo>
                  <a:pt x="3553651" y="2375281"/>
                </a:lnTo>
                <a:lnTo>
                  <a:pt x="3346450" y="2572131"/>
                </a:lnTo>
                <a:lnTo>
                  <a:pt x="3452622" y="2683955"/>
                </a:lnTo>
                <a:close/>
                <a:moveTo>
                  <a:pt x="3399282" y="3162300"/>
                </a:moveTo>
                <a:lnTo>
                  <a:pt x="3452749" y="2684082"/>
                </a:lnTo>
                <a:lnTo>
                  <a:pt x="3558984" y="2795842"/>
                </a:lnTo>
                <a:lnTo>
                  <a:pt x="3766185" y="2598992"/>
                </a:lnTo>
                <a:lnTo>
                  <a:pt x="3873309" y="2711704"/>
                </a:lnTo>
                <a:lnTo>
                  <a:pt x="3873309" y="2711704"/>
                </a:lnTo>
                <a:lnTo>
                  <a:pt x="3980497" y="2824417"/>
                </a:lnTo>
                <a:lnTo>
                  <a:pt x="3773297" y="3021267"/>
                </a:lnTo>
                <a:lnTo>
                  <a:pt x="3879469" y="3133027"/>
                </a:lnTo>
                <a:close/>
                <a:moveTo>
                  <a:pt x="3826192" y="3611690"/>
                </a:moveTo>
                <a:lnTo>
                  <a:pt x="3879723" y="3133408"/>
                </a:lnTo>
                <a:lnTo>
                  <a:pt x="3985958" y="3245231"/>
                </a:lnTo>
                <a:lnTo>
                  <a:pt x="4193159" y="3048381"/>
                </a:lnTo>
                <a:lnTo>
                  <a:pt x="4300284" y="3161157"/>
                </a:lnTo>
                <a:lnTo>
                  <a:pt x="4300284" y="3161157"/>
                </a:lnTo>
                <a:lnTo>
                  <a:pt x="4407535" y="3274060"/>
                </a:lnTo>
                <a:lnTo>
                  <a:pt x="4200335" y="3470910"/>
                </a:lnTo>
                <a:lnTo>
                  <a:pt x="4306570" y="3582734"/>
                </a:lnTo>
                <a:close/>
                <a:moveTo>
                  <a:pt x="4253166" y="4061016"/>
                </a:moveTo>
                <a:lnTo>
                  <a:pt x="4306697" y="3582797"/>
                </a:lnTo>
                <a:lnTo>
                  <a:pt x="4412932" y="3694557"/>
                </a:lnTo>
                <a:lnTo>
                  <a:pt x="4620133" y="3497707"/>
                </a:lnTo>
                <a:lnTo>
                  <a:pt x="4727257" y="3610420"/>
                </a:lnTo>
                <a:lnTo>
                  <a:pt x="4727257" y="3610420"/>
                </a:lnTo>
                <a:lnTo>
                  <a:pt x="4834382" y="3723196"/>
                </a:lnTo>
                <a:lnTo>
                  <a:pt x="4627181" y="3920046"/>
                </a:lnTo>
                <a:lnTo>
                  <a:pt x="4733417" y="4031806"/>
                </a:lnTo>
                <a:close/>
                <a:moveTo>
                  <a:pt x="4680141" y="4510405"/>
                </a:moveTo>
                <a:lnTo>
                  <a:pt x="4733671" y="4032123"/>
                </a:lnTo>
                <a:lnTo>
                  <a:pt x="4839906" y="4143883"/>
                </a:lnTo>
                <a:lnTo>
                  <a:pt x="5047107" y="3947033"/>
                </a:lnTo>
                <a:lnTo>
                  <a:pt x="5154231" y="4059809"/>
                </a:lnTo>
                <a:lnTo>
                  <a:pt x="5154231" y="4059809"/>
                </a:lnTo>
                <a:lnTo>
                  <a:pt x="5261356" y="4172522"/>
                </a:lnTo>
                <a:lnTo>
                  <a:pt x="5054155" y="4369372"/>
                </a:lnTo>
                <a:lnTo>
                  <a:pt x="5160391" y="4481132"/>
                </a:lnTo>
                <a:close/>
                <a:moveTo>
                  <a:pt x="5107115" y="4959731"/>
                </a:moveTo>
                <a:lnTo>
                  <a:pt x="5160645" y="4481449"/>
                </a:lnTo>
                <a:lnTo>
                  <a:pt x="5266817" y="4593273"/>
                </a:lnTo>
                <a:lnTo>
                  <a:pt x="5474017" y="4396423"/>
                </a:lnTo>
                <a:lnTo>
                  <a:pt x="5581205" y="4509199"/>
                </a:lnTo>
                <a:lnTo>
                  <a:pt x="5581205" y="4509199"/>
                </a:lnTo>
                <a:lnTo>
                  <a:pt x="5688330" y="4621975"/>
                </a:lnTo>
                <a:lnTo>
                  <a:pt x="5481129" y="4818825"/>
                </a:lnTo>
                <a:lnTo>
                  <a:pt x="5587365" y="4930648"/>
                </a:lnTo>
                <a:close/>
                <a:moveTo>
                  <a:pt x="5534089" y="5409057"/>
                </a:moveTo>
                <a:lnTo>
                  <a:pt x="5587555" y="4930839"/>
                </a:lnTo>
                <a:lnTo>
                  <a:pt x="5693791" y="5042599"/>
                </a:lnTo>
                <a:lnTo>
                  <a:pt x="5900991" y="4845749"/>
                </a:lnTo>
                <a:lnTo>
                  <a:pt x="6008116" y="4958461"/>
                </a:lnTo>
                <a:lnTo>
                  <a:pt x="6008116" y="4958461"/>
                </a:lnTo>
                <a:lnTo>
                  <a:pt x="6115685" y="5071428"/>
                </a:lnTo>
                <a:lnTo>
                  <a:pt x="5908485" y="5268278"/>
                </a:lnTo>
                <a:lnTo>
                  <a:pt x="6014656" y="5380038"/>
                </a:lnTo>
                <a:close/>
                <a:moveTo>
                  <a:pt x="5960999" y="5858447"/>
                </a:moveTo>
                <a:lnTo>
                  <a:pt x="6014529" y="5380165"/>
                </a:lnTo>
                <a:lnTo>
                  <a:pt x="6120765" y="5491988"/>
                </a:lnTo>
                <a:lnTo>
                  <a:pt x="6327966" y="5295138"/>
                </a:lnTo>
                <a:lnTo>
                  <a:pt x="6435090" y="5407914"/>
                </a:lnTo>
                <a:lnTo>
                  <a:pt x="6435090" y="5407914"/>
                </a:lnTo>
                <a:lnTo>
                  <a:pt x="6542278" y="5520690"/>
                </a:lnTo>
                <a:lnTo>
                  <a:pt x="6335014" y="5717540"/>
                </a:lnTo>
                <a:lnTo>
                  <a:pt x="6441250" y="5829300"/>
                </a:lnTo>
                <a:close/>
                <a:moveTo>
                  <a:pt x="6969316" y="5970080"/>
                </a:moveTo>
                <a:lnTo>
                  <a:pt x="6762115" y="6166930"/>
                </a:lnTo>
                <a:lnTo>
                  <a:pt x="6868351" y="6278753"/>
                </a:lnTo>
                <a:lnTo>
                  <a:pt x="6387973" y="6307773"/>
                </a:lnTo>
                <a:lnTo>
                  <a:pt x="6441504" y="5829554"/>
                </a:lnTo>
                <a:lnTo>
                  <a:pt x="6547739" y="5941314"/>
                </a:lnTo>
                <a:lnTo>
                  <a:pt x="6754940" y="5744464"/>
                </a:lnTo>
                <a:lnTo>
                  <a:pt x="6862064" y="5857177"/>
                </a:lnTo>
                <a:lnTo>
                  <a:pt x="6862064" y="5857177"/>
                </a:lnTo>
                <a:close/>
                <a:moveTo>
                  <a:pt x="7016623" y="5070158"/>
                </a:moveTo>
                <a:lnTo>
                  <a:pt x="6809423" y="5267008"/>
                </a:lnTo>
                <a:lnTo>
                  <a:pt x="6915594" y="5378768"/>
                </a:lnTo>
                <a:lnTo>
                  <a:pt x="6435280" y="5407851"/>
                </a:lnTo>
                <a:lnTo>
                  <a:pt x="6488748" y="4929569"/>
                </a:lnTo>
                <a:lnTo>
                  <a:pt x="6594983" y="5041392"/>
                </a:lnTo>
                <a:lnTo>
                  <a:pt x="6802184" y="4844542"/>
                </a:lnTo>
                <a:lnTo>
                  <a:pt x="6909435" y="4957318"/>
                </a:lnTo>
                <a:lnTo>
                  <a:pt x="6909435" y="4957318"/>
                </a:lnTo>
                <a:close/>
                <a:moveTo>
                  <a:pt x="7063867" y="4170172"/>
                </a:moveTo>
                <a:lnTo>
                  <a:pt x="6856666" y="4367022"/>
                </a:lnTo>
                <a:lnTo>
                  <a:pt x="6962902" y="4478782"/>
                </a:lnTo>
                <a:lnTo>
                  <a:pt x="6482525" y="4507802"/>
                </a:lnTo>
                <a:lnTo>
                  <a:pt x="6536055" y="4029583"/>
                </a:lnTo>
                <a:lnTo>
                  <a:pt x="6642227" y="4141343"/>
                </a:lnTo>
                <a:lnTo>
                  <a:pt x="6849428" y="3944493"/>
                </a:lnTo>
                <a:lnTo>
                  <a:pt x="6956616" y="4057650"/>
                </a:lnTo>
                <a:lnTo>
                  <a:pt x="6956616" y="4057650"/>
                </a:lnTo>
                <a:close/>
                <a:moveTo>
                  <a:pt x="7111111" y="3270250"/>
                </a:moveTo>
                <a:lnTo>
                  <a:pt x="6903911" y="3467100"/>
                </a:lnTo>
                <a:lnTo>
                  <a:pt x="7010146" y="3578924"/>
                </a:lnTo>
                <a:lnTo>
                  <a:pt x="6529768" y="3607943"/>
                </a:lnTo>
                <a:lnTo>
                  <a:pt x="6583299" y="3129661"/>
                </a:lnTo>
                <a:lnTo>
                  <a:pt x="6689535" y="3241485"/>
                </a:lnTo>
                <a:lnTo>
                  <a:pt x="6896735" y="3044635"/>
                </a:lnTo>
                <a:lnTo>
                  <a:pt x="7003860" y="3157411"/>
                </a:lnTo>
                <a:lnTo>
                  <a:pt x="7003860" y="3157411"/>
                </a:lnTo>
                <a:close/>
                <a:moveTo>
                  <a:pt x="6943979" y="2144649"/>
                </a:moveTo>
                <a:lnTo>
                  <a:pt x="7051104" y="2257425"/>
                </a:lnTo>
                <a:lnTo>
                  <a:pt x="7051104" y="2257425"/>
                </a:lnTo>
                <a:lnTo>
                  <a:pt x="7158228" y="2370138"/>
                </a:lnTo>
                <a:lnTo>
                  <a:pt x="6951028" y="2566988"/>
                </a:lnTo>
                <a:lnTo>
                  <a:pt x="7057263" y="2678748"/>
                </a:lnTo>
                <a:lnTo>
                  <a:pt x="6576886" y="2707767"/>
                </a:lnTo>
                <a:lnTo>
                  <a:pt x="6630416" y="2229549"/>
                </a:lnTo>
                <a:lnTo>
                  <a:pt x="6736652" y="2341309"/>
                </a:lnTo>
                <a:close/>
                <a:moveTo>
                  <a:pt x="6731635" y="1921002"/>
                </a:moveTo>
                <a:lnTo>
                  <a:pt x="6524435" y="2117852"/>
                </a:lnTo>
                <a:lnTo>
                  <a:pt x="6630606" y="2229676"/>
                </a:lnTo>
                <a:lnTo>
                  <a:pt x="6150292" y="2258695"/>
                </a:lnTo>
                <a:lnTo>
                  <a:pt x="6203760" y="1780477"/>
                </a:lnTo>
                <a:lnTo>
                  <a:pt x="6309995" y="1892237"/>
                </a:lnTo>
                <a:lnTo>
                  <a:pt x="6517195" y="1695387"/>
                </a:lnTo>
                <a:lnTo>
                  <a:pt x="6624320" y="1808163"/>
                </a:lnTo>
                <a:lnTo>
                  <a:pt x="6624320" y="1808163"/>
                </a:lnTo>
                <a:close/>
                <a:moveTo>
                  <a:pt x="6778879" y="1021080"/>
                </a:moveTo>
                <a:lnTo>
                  <a:pt x="6571679" y="1217930"/>
                </a:lnTo>
                <a:lnTo>
                  <a:pt x="6677914" y="1329690"/>
                </a:lnTo>
                <a:lnTo>
                  <a:pt x="6197346" y="1358900"/>
                </a:lnTo>
                <a:lnTo>
                  <a:pt x="6250877" y="880618"/>
                </a:lnTo>
                <a:lnTo>
                  <a:pt x="6356985" y="992315"/>
                </a:lnTo>
                <a:lnTo>
                  <a:pt x="6564249" y="795465"/>
                </a:lnTo>
                <a:lnTo>
                  <a:pt x="6671437" y="908050"/>
                </a:lnTo>
                <a:lnTo>
                  <a:pt x="6671437" y="908050"/>
                </a:lnTo>
                <a:close/>
                <a:moveTo>
                  <a:pt x="3801872" y="0"/>
                </a:moveTo>
                <a:lnTo>
                  <a:pt x="3609467" y="0"/>
                </a:lnTo>
                <a:lnTo>
                  <a:pt x="3700780" y="96076"/>
                </a:lnTo>
                <a:close/>
                <a:moveTo>
                  <a:pt x="2902014" y="0"/>
                </a:moveTo>
                <a:lnTo>
                  <a:pt x="2707132" y="0"/>
                </a:lnTo>
                <a:lnTo>
                  <a:pt x="2799588" y="97346"/>
                </a:lnTo>
                <a:close/>
                <a:moveTo>
                  <a:pt x="95885" y="101092"/>
                </a:moveTo>
                <a:lnTo>
                  <a:pt x="202374" y="0"/>
                </a:lnTo>
                <a:lnTo>
                  <a:pt x="0" y="0"/>
                </a:lnTo>
                <a:close/>
                <a:moveTo>
                  <a:pt x="1102296" y="0"/>
                </a:moveTo>
                <a:lnTo>
                  <a:pt x="902335" y="0"/>
                </a:lnTo>
                <a:lnTo>
                  <a:pt x="997140" y="99822"/>
                </a:lnTo>
                <a:close/>
                <a:moveTo>
                  <a:pt x="2002155" y="0"/>
                </a:moveTo>
                <a:lnTo>
                  <a:pt x="1804733" y="0"/>
                </a:lnTo>
                <a:lnTo>
                  <a:pt x="1898396" y="98552"/>
                </a:lnTo>
                <a:close/>
              </a:path>
            </a:pathLst>
          </a:custGeom>
          <a:gradFill>
            <a:gsLst>
              <a:gs pos="0">
                <a:srgbClr val="007450">
                  <a:alpha val="18823"/>
                </a:srgbClr>
              </a:gs>
              <a:gs pos="80000">
                <a:srgbClr val="002964">
                  <a:alpha val="0"/>
                </a:srgbClr>
              </a:gs>
              <a:gs pos="100000">
                <a:srgbClr val="002964">
                  <a:alpha val="0"/>
                </a:srgbClr>
              </a:gs>
            </a:gsLst>
            <a:lin ang="80993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5"/>
          <p:cNvSpPr/>
          <p:nvPr/>
        </p:nvSpPr>
        <p:spPr>
          <a:xfrm>
            <a:off x="0" y="-50"/>
            <a:ext cx="7433400" cy="5143500"/>
          </a:xfrm>
          <a:prstGeom prst="rect">
            <a:avLst/>
          </a:prstGeom>
          <a:solidFill>
            <a:schemeClr val="lt1"/>
          </a:solidFill>
          <a:ln>
            <a:noFill/>
          </a:ln>
          <a:effectLst>
            <a:outerShdw blurRad="57150" algn="bl" rotWithShape="0">
              <a:schemeClr val="dk1">
                <a:alpha val="30000"/>
              </a:schemeClr>
            </a:outerShdw>
          </a:effectLst>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lt1"/>
              </a:buClr>
              <a:buSzPts val="4800"/>
              <a:buFont typeface="Zilla Slab SemiBold"/>
              <a:buNone/>
            </a:pPr>
            <a:endParaRPr sz="4800">
              <a:solidFill>
                <a:schemeClr val="lt1"/>
              </a:solidFill>
              <a:latin typeface="Zilla Slab SemiBold"/>
              <a:ea typeface="Zilla Slab SemiBold"/>
              <a:cs typeface="Zilla Slab SemiBold"/>
              <a:sym typeface="Zilla Slab SemiBold"/>
            </a:endParaRPr>
          </a:p>
        </p:txBody>
      </p:sp>
      <p:sp>
        <p:nvSpPr>
          <p:cNvPr id="24" name="Google Shape;24;p5"/>
          <p:cNvSpPr txBox="1">
            <a:spLocks noGrp="1"/>
          </p:cNvSpPr>
          <p:nvPr>
            <p:ph type="title"/>
          </p:nvPr>
        </p:nvSpPr>
        <p:spPr>
          <a:xfrm>
            <a:off x="651600" y="628650"/>
            <a:ext cx="6130200" cy="433500"/>
          </a:xfrm>
          <a:prstGeom prst="rect">
            <a:avLst/>
          </a:prstGeom>
        </p:spPr>
        <p:txBody>
          <a:bodyPr spcFirstLastPara="1" wrap="square" lIns="0" tIns="0" rIns="0" bIns="0"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651600" y="1409701"/>
            <a:ext cx="6130200" cy="31050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26" name="Google Shape;26;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7" name="Google Shape;27;p5"/>
          <p:cNvSpPr/>
          <p:nvPr/>
        </p:nvSpPr>
        <p:spPr>
          <a:xfrm>
            <a:off x="0" y="2434161"/>
            <a:ext cx="2701384" cy="2709577"/>
          </a:xfrm>
          <a:custGeom>
            <a:avLst/>
            <a:gdLst/>
            <a:ahLst/>
            <a:cxnLst/>
            <a:rect l="l" t="t" r="r" b="b"/>
            <a:pathLst>
              <a:path w="3601846" h="3612769" extrusionOk="0">
                <a:moveTo>
                  <a:pt x="2747772" y="2696083"/>
                </a:moveTo>
                <a:lnTo>
                  <a:pt x="2267268" y="2725166"/>
                </a:lnTo>
                <a:lnTo>
                  <a:pt x="2320798" y="2246757"/>
                </a:lnTo>
                <a:lnTo>
                  <a:pt x="1840357" y="2275777"/>
                </a:lnTo>
                <a:lnTo>
                  <a:pt x="1893888" y="1797431"/>
                </a:lnTo>
                <a:lnTo>
                  <a:pt x="1413383" y="1826451"/>
                </a:lnTo>
                <a:lnTo>
                  <a:pt x="1466850" y="1348042"/>
                </a:lnTo>
                <a:lnTo>
                  <a:pt x="986409" y="1377252"/>
                </a:lnTo>
                <a:lnTo>
                  <a:pt x="1039940" y="898842"/>
                </a:lnTo>
                <a:lnTo>
                  <a:pt x="559435" y="927735"/>
                </a:lnTo>
                <a:lnTo>
                  <a:pt x="612966" y="449326"/>
                </a:lnTo>
                <a:lnTo>
                  <a:pt x="132461" y="478409"/>
                </a:lnTo>
                <a:lnTo>
                  <a:pt x="185992" y="0"/>
                </a:lnTo>
                <a:lnTo>
                  <a:pt x="0" y="11240"/>
                </a:lnTo>
                <a:lnTo>
                  <a:pt x="0" y="389573"/>
                </a:lnTo>
                <a:lnTo>
                  <a:pt x="25400" y="365633"/>
                </a:lnTo>
                <a:lnTo>
                  <a:pt x="132525" y="478409"/>
                </a:lnTo>
                <a:lnTo>
                  <a:pt x="132525" y="478409"/>
                </a:lnTo>
                <a:lnTo>
                  <a:pt x="239649" y="591185"/>
                </a:lnTo>
                <a:lnTo>
                  <a:pt x="32449" y="788035"/>
                </a:lnTo>
                <a:lnTo>
                  <a:pt x="138684" y="899859"/>
                </a:lnTo>
                <a:lnTo>
                  <a:pt x="0" y="908367"/>
                </a:lnTo>
                <a:lnTo>
                  <a:pt x="0" y="1288796"/>
                </a:lnTo>
                <a:lnTo>
                  <a:pt x="85090" y="1378331"/>
                </a:lnTo>
                <a:lnTo>
                  <a:pt x="85090" y="1378331"/>
                </a:lnTo>
                <a:lnTo>
                  <a:pt x="192342" y="1491552"/>
                </a:lnTo>
                <a:lnTo>
                  <a:pt x="0" y="1673987"/>
                </a:lnTo>
                <a:lnTo>
                  <a:pt x="0" y="1703769"/>
                </a:lnTo>
                <a:lnTo>
                  <a:pt x="91377" y="1799908"/>
                </a:lnTo>
                <a:lnTo>
                  <a:pt x="0" y="1805432"/>
                </a:lnTo>
                <a:lnTo>
                  <a:pt x="0" y="2238502"/>
                </a:lnTo>
                <a:lnTo>
                  <a:pt x="38100" y="2278317"/>
                </a:lnTo>
                <a:lnTo>
                  <a:pt x="38100" y="2278317"/>
                </a:lnTo>
                <a:lnTo>
                  <a:pt x="145288" y="2391029"/>
                </a:lnTo>
                <a:lnTo>
                  <a:pt x="0" y="2529015"/>
                </a:lnTo>
                <a:lnTo>
                  <a:pt x="0" y="2653602"/>
                </a:lnTo>
                <a:lnTo>
                  <a:pt x="44069" y="2699957"/>
                </a:lnTo>
                <a:lnTo>
                  <a:pt x="0" y="2702497"/>
                </a:lnTo>
                <a:lnTo>
                  <a:pt x="0" y="3095054"/>
                </a:lnTo>
                <a:lnTo>
                  <a:pt x="44450" y="2699957"/>
                </a:lnTo>
                <a:lnTo>
                  <a:pt x="150686" y="2811780"/>
                </a:lnTo>
                <a:lnTo>
                  <a:pt x="357886" y="2614930"/>
                </a:lnTo>
                <a:lnTo>
                  <a:pt x="465011" y="2727706"/>
                </a:lnTo>
                <a:lnTo>
                  <a:pt x="465011" y="2727706"/>
                </a:lnTo>
                <a:lnTo>
                  <a:pt x="572135" y="2840482"/>
                </a:lnTo>
                <a:lnTo>
                  <a:pt x="364935" y="3037332"/>
                </a:lnTo>
                <a:lnTo>
                  <a:pt x="471170" y="3149156"/>
                </a:lnTo>
                <a:lnTo>
                  <a:pt x="0" y="3177667"/>
                </a:lnTo>
                <a:lnTo>
                  <a:pt x="0" y="3188208"/>
                </a:lnTo>
                <a:lnTo>
                  <a:pt x="97790" y="3291142"/>
                </a:lnTo>
                <a:lnTo>
                  <a:pt x="0" y="3383852"/>
                </a:lnTo>
                <a:lnTo>
                  <a:pt x="0" y="3602927"/>
                </a:lnTo>
                <a:lnTo>
                  <a:pt x="8827" y="3612452"/>
                </a:lnTo>
                <a:lnTo>
                  <a:pt x="207645" y="3612452"/>
                </a:lnTo>
                <a:lnTo>
                  <a:pt x="310388" y="3514852"/>
                </a:lnTo>
                <a:lnTo>
                  <a:pt x="403098" y="3612452"/>
                </a:lnTo>
                <a:lnTo>
                  <a:pt x="419100" y="3612452"/>
                </a:lnTo>
                <a:lnTo>
                  <a:pt x="470916" y="3149346"/>
                </a:lnTo>
                <a:lnTo>
                  <a:pt x="577152" y="3261106"/>
                </a:lnTo>
                <a:lnTo>
                  <a:pt x="784352" y="3064256"/>
                </a:lnTo>
                <a:lnTo>
                  <a:pt x="891477" y="3177032"/>
                </a:lnTo>
                <a:lnTo>
                  <a:pt x="891477" y="3177032"/>
                </a:lnTo>
                <a:lnTo>
                  <a:pt x="998601" y="3289745"/>
                </a:lnTo>
                <a:lnTo>
                  <a:pt x="791401" y="3486595"/>
                </a:lnTo>
                <a:lnTo>
                  <a:pt x="897636" y="3598355"/>
                </a:lnTo>
                <a:lnTo>
                  <a:pt x="667766" y="3612261"/>
                </a:lnTo>
                <a:lnTo>
                  <a:pt x="896366" y="3612261"/>
                </a:lnTo>
                <a:lnTo>
                  <a:pt x="897890" y="3598482"/>
                </a:lnTo>
                <a:lnTo>
                  <a:pt x="910971" y="3612261"/>
                </a:lnTo>
                <a:lnTo>
                  <a:pt x="1107250" y="3612261"/>
                </a:lnTo>
                <a:lnTo>
                  <a:pt x="1211326" y="3513392"/>
                </a:lnTo>
                <a:lnTo>
                  <a:pt x="1305497" y="3612452"/>
                </a:lnTo>
                <a:lnTo>
                  <a:pt x="1320419" y="3612452"/>
                </a:lnTo>
                <a:lnTo>
                  <a:pt x="1372362" y="3148076"/>
                </a:lnTo>
                <a:lnTo>
                  <a:pt x="1478598" y="3259900"/>
                </a:lnTo>
                <a:lnTo>
                  <a:pt x="1685798" y="3063050"/>
                </a:lnTo>
                <a:lnTo>
                  <a:pt x="1792923" y="3175826"/>
                </a:lnTo>
                <a:lnTo>
                  <a:pt x="1792923" y="3175826"/>
                </a:lnTo>
                <a:lnTo>
                  <a:pt x="1900174" y="3288602"/>
                </a:lnTo>
                <a:lnTo>
                  <a:pt x="1692973" y="3485452"/>
                </a:lnTo>
                <a:lnTo>
                  <a:pt x="1799209" y="3597275"/>
                </a:lnTo>
                <a:lnTo>
                  <a:pt x="1548702" y="3612452"/>
                </a:lnTo>
                <a:lnTo>
                  <a:pt x="1797622" y="3612452"/>
                </a:lnTo>
                <a:lnTo>
                  <a:pt x="1799336" y="3597466"/>
                </a:lnTo>
                <a:lnTo>
                  <a:pt x="1813560" y="3612452"/>
                </a:lnTo>
                <a:lnTo>
                  <a:pt x="2007426" y="3612452"/>
                </a:lnTo>
                <a:lnTo>
                  <a:pt x="2112772" y="3512376"/>
                </a:lnTo>
                <a:lnTo>
                  <a:pt x="2208022" y="3612452"/>
                </a:lnTo>
                <a:lnTo>
                  <a:pt x="2221611" y="3612452"/>
                </a:lnTo>
                <a:lnTo>
                  <a:pt x="2273745" y="3146870"/>
                </a:lnTo>
                <a:lnTo>
                  <a:pt x="2379980" y="3258630"/>
                </a:lnTo>
                <a:lnTo>
                  <a:pt x="2587181" y="3061780"/>
                </a:lnTo>
                <a:lnTo>
                  <a:pt x="2694115" y="3174302"/>
                </a:lnTo>
                <a:lnTo>
                  <a:pt x="2694115" y="3174302"/>
                </a:lnTo>
                <a:lnTo>
                  <a:pt x="2801239" y="3287078"/>
                </a:lnTo>
                <a:lnTo>
                  <a:pt x="2594039" y="3483928"/>
                </a:lnTo>
                <a:lnTo>
                  <a:pt x="2700274" y="3595688"/>
                </a:lnTo>
                <a:lnTo>
                  <a:pt x="2429129" y="3612070"/>
                </a:lnTo>
                <a:lnTo>
                  <a:pt x="2698750" y="3612070"/>
                </a:lnTo>
                <a:lnTo>
                  <a:pt x="2700592" y="3595815"/>
                </a:lnTo>
                <a:lnTo>
                  <a:pt x="2716022" y="3612070"/>
                </a:lnTo>
                <a:lnTo>
                  <a:pt x="2907348" y="3612070"/>
                </a:lnTo>
                <a:lnTo>
                  <a:pt x="3014028" y="3510470"/>
                </a:lnTo>
                <a:lnTo>
                  <a:pt x="3110294" y="3612070"/>
                </a:lnTo>
                <a:lnTo>
                  <a:pt x="3122549" y="3612070"/>
                </a:lnTo>
                <a:lnTo>
                  <a:pt x="3174810" y="3145092"/>
                </a:lnTo>
                <a:lnTo>
                  <a:pt x="2694242" y="3174302"/>
                </a:lnTo>
                <a:close/>
                <a:moveTo>
                  <a:pt x="1306068" y="1713802"/>
                </a:moveTo>
                <a:lnTo>
                  <a:pt x="1413193" y="1826578"/>
                </a:lnTo>
                <a:lnTo>
                  <a:pt x="1413193" y="1826578"/>
                </a:lnTo>
                <a:lnTo>
                  <a:pt x="1520381" y="1939354"/>
                </a:lnTo>
                <a:lnTo>
                  <a:pt x="1313180" y="2136204"/>
                </a:lnTo>
                <a:lnTo>
                  <a:pt x="1419352" y="2248027"/>
                </a:lnTo>
                <a:lnTo>
                  <a:pt x="939165" y="2277047"/>
                </a:lnTo>
                <a:lnTo>
                  <a:pt x="992632" y="1798765"/>
                </a:lnTo>
                <a:lnTo>
                  <a:pt x="1098868" y="1910652"/>
                </a:lnTo>
                <a:close/>
                <a:moveTo>
                  <a:pt x="879094" y="1264476"/>
                </a:moveTo>
                <a:lnTo>
                  <a:pt x="986282" y="1377252"/>
                </a:lnTo>
                <a:lnTo>
                  <a:pt x="986282" y="1377252"/>
                </a:lnTo>
                <a:lnTo>
                  <a:pt x="1093407" y="1489964"/>
                </a:lnTo>
                <a:lnTo>
                  <a:pt x="886206" y="1686814"/>
                </a:lnTo>
                <a:lnTo>
                  <a:pt x="992378" y="1798574"/>
                </a:lnTo>
                <a:lnTo>
                  <a:pt x="512064" y="1827657"/>
                </a:lnTo>
                <a:lnTo>
                  <a:pt x="565595" y="1349375"/>
                </a:lnTo>
                <a:lnTo>
                  <a:pt x="671767" y="1461135"/>
                </a:lnTo>
                <a:close/>
                <a:moveTo>
                  <a:pt x="85344" y="1378458"/>
                </a:moveTo>
                <a:lnTo>
                  <a:pt x="138875" y="900240"/>
                </a:lnTo>
                <a:lnTo>
                  <a:pt x="245110" y="1012000"/>
                </a:lnTo>
                <a:lnTo>
                  <a:pt x="452311" y="815150"/>
                </a:lnTo>
                <a:lnTo>
                  <a:pt x="559435" y="927862"/>
                </a:lnTo>
                <a:lnTo>
                  <a:pt x="559435" y="927862"/>
                </a:lnTo>
                <a:lnTo>
                  <a:pt x="666750" y="1040702"/>
                </a:lnTo>
                <a:lnTo>
                  <a:pt x="459359" y="1237552"/>
                </a:lnTo>
                <a:lnTo>
                  <a:pt x="565595" y="1349312"/>
                </a:lnTo>
                <a:close/>
                <a:moveTo>
                  <a:pt x="38100" y="2278317"/>
                </a:moveTo>
                <a:lnTo>
                  <a:pt x="91631" y="1800035"/>
                </a:lnTo>
                <a:lnTo>
                  <a:pt x="197803" y="1911858"/>
                </a:lnTo>
                <a:lnTo>
                  <a:pt x="405003" y="1715008"/>
                </a:lnTo>
                <a:lnTo>
                  <a:pt x="512191" y="1827784"/>
                </a:lnTo>
                <a:lnTo>
                  <a:pt x="512191" y="1827784"/>
                </a:lnTo>
                <a:lnTo>
                  <a:pt x="619316" y="1940497"/>
                </a:lnTo>
                <a:lnTo>
                  <a:pt x="412115" y="2137347"/>
                </a:lnTo>
                <a:lnTo>
                  <a:pt x="518287" y="2249107"/>
                </a:lnTo>
                <a:close/>
                <a:moveTo>
                  <a:pt x="465011" y="2727643"/>
                </a:moveTo>
                <a:lnTo>
                  <a:pt x="518541" y="2249361"/>
                </a:lnTo>
                <a:lnTo>
                  <a:pt x="624650" y="2361502"/>
                </a:lnTo>
                <a:lnTo>
                  <a:pt x="831850" y="2164652"/>
                </a:lnTo>
                <a:lnTo>
                  <a:pt x="938975" y="2277428"/>
                </a:lnTo>
                <a:lnTo>
                  <a:pt x="938975" y="2277428"/>
                </a:lnTo>
                <a:lnTo>
                  <a:pt x="1046163" y="2390204"/>
                </a:lnTo>
                <a:lnTo>
                  <a:pt x="838899" y="2587054"/>
                </a:lnTo>
                <a:lnTo>
                  <a:pt x="945134" y="2698877"/>
                </a:lnTo>
                <a:close/>
                <a:moveTo>
                  <a:pt x="1266127" y="3036189"/>
                </a:moveTo>
                <a:lnTo>
                  <a:pt x="1372362" y="3147949"/>
                </a:lnTo>
                <a:lnTo>
                  <a:pt x="891985" y="3176969"/>
                </a:lnTo>
                <a:lnTo>
                  <a:pt x="945515" y="2698750"/>
                </a:lnTo>
                <a:lnTo>
                  <a:pt x="1051751" y="2810510"/>
                </a:lnTo>
                <a:lnTo>
                  <a:pt x="1258951" y="2613660"/>
                </a:lnTo>
                <a:lnTo>
                  <a:pt x="1366076" y="2726373"/>
                </a:lnTo>
                <a:lnTo>
                  <a:pt x="1366076" y="2726373"/>
                </a:lnTo>
                <a:lnTo>
                  <a:pt x="1473200" y="2839276"/>
                </a:lnTo>
                <a:close/>
                <a:moveTo>
                  <a:pt x="1366203" y="2726373"/>
                </a:moveTo>
                <a:lnTo>
                  <a:pt x="1419733" y="2248154"/>
                </a:lnTo>
                <a:lnTo>
                  <a:pt x="1525969" y="2359914"/>
                </a:lnTo>
                <a:lnTo>
                  <a:pt x="1733169" y="2163064"/>
                </a:lnTo>
                <a:lnTo>
                  <a:pt x="1840294" y="2275777"/>
                </a:lnTo>
                <a:lnTo>
                  <a:pt x="1840294" y="2275777"/>
                </a:lnTo>
                <a:lnTo>
                  <a:pt x="1947418" y="2388489"/>
                </a:lnTo>
                <a:lnTo>
                  <a:pt x="1740217" y="2585339"/>
                </a:lnTo>
                <a:lnTo>
                  <a:pt x="1846453" y="2697099"/>
                </a:lnTo>
                <a:close/>
                <a:moveTo>
                  <a:pt x="2167319" y="3034919"/>
                </a:moveTo>
                <a:lnTo>
                  <a:pt x="2273300" y="3146743"/>
                </a:lnTo>
                <a:lnTo>
                  <a:pt x="1792923" y="3175762"/>
                </a:lnTo>
                <a:lnTo>
                  <a:pt x="1846453" y="2697480"/>
                </a:lnTo>
                <a:lnTo>
                  <a:pt x="1952689" y="2809304"/>
                </a:lnTo>
                <a:lnTo>
                  <a:pt x="2159889" y="2612454"/>
                </a:lnTo>
                <a:lnTo>
                  <a:pt x="2266950" y="2725166"/>
                </a:lnTo>
                <a:lnTo>
                  <a:pt x="2266950" y="2725166"/>
                </a:lnTo>
                <a:lnTo>
                  <a:pt x="2374075" y="2837942"/>
                </a:lnTo>
                <a:close/>
                <a:moveTo>
                  <a:pt x="3309938" y="3612770"/>
                </a:moveTo>
                <a:lnTo>
                  <a:pt x="3599878" y="3612770"/>
                </a:lnTo>
                <a:lnTo>
                  <a:pt x="3601847" y="3595116"/>
                </a:lnTo>
                <a:close/>
              </a:path>
            </a:pathLst>
          </a:custGeom>
          <a:gradFill>
            <a:gsLst>
              <a:gs pos="0">
                <a:schemeClr val="lt1"/>
              </a:gs>
              <a:gs pos="28000">
                <a:schemeClr val="lt1"/>
              </a:gs>
              <a:gs pos="100000">
                <a:schemeClr val="lt2"/>
              </a:gs>
            </a:gsLst>
            <a:lin ang="8100019"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accent1"/>
            </a:gs>
            <a:gs pos="50000">
              <a:schemeClr val="accent2"/>
            </a:gs>
            <a:gs pos="100000">
              <a:schemeClr val="accent3"/>
            </a:gs>
          </a:gsLst>
          <a:lin ang="5400012" scaled="0"/>
        </a:gradFill>
        <a:effectLst/>
      </p:bgPr>
    </p:bg>
    <p:spTree>
      <p:nvGrpSpPr>
        <p:cNvPr id="1" name="Shape 45"/>
        <p:cNvGrpSpPr/>
        <p:nvPr/>
      </p:nvGrpSpPr>
      <p:grpSpPr>
        <a:xfrm>
          <a:off x="0" y="0"/>
          <a:ext cx="0" cy="0"/>
          <a:chOff x="0" y="0"/>
          <a:chExt cx="0" cy="0"/>
        </a:xfrm>
      </p:grpSpPr>
      <p:sp>
        <p:nvSpPr>
          <p:cNvPr id="46" name="Google Shape;46;p8"/>
          <p:cNvSpPr/>
          <p:nvPr/>
        </p:nvSpPr>
        <p:spPr>
          <a:xfrm>
            <a:off x="3761899" y="0"/>
            <a:ext cx="5382339" cy="5130641"/>
          </a:xfrm>
          <a:custGeom>
            <a:avLst/>
            <a:gdLst/>
            <a:ahLst/>
            <a:cxnLst/>
            <a:rect l="l" t="t" r="r" b="b"/>
            <a:pathLst>
              <a:path w="7176452" h="6840855" extrusionOk="0">
                <a:moveTo>
                  <a:pt x="5601653" y="0"/>
                </a:moveTo>
                <a:lnTo>
                  <a:pt x="5414201" y="0"/>
                </a:lnTo>
                <a:lnTo>
                  <a:pt x="5503101" y="93599"/>
                </a:lnTo>
                <a:close/>
                <a:moveTo>
                  <a:pt x="4701794" y="0"/>
                </a:moveTo>
                <a:lnTo>
                  <a:pt x="4511866" y="0"/>
                </a:lnTo>
                <a:lnTo>
                  <a:pt x="4601972" y="94806"/>
                </a:lnTo>
                <a:close/>
                <a:moveTo>
                  <a:pt x="6501511" y="0"/>
                </a:moveTo>
                <a:lnTo>
                  <a:pt x="6316599" y="0"/>
                </a:lnTo>
                <a:lnTo>
                  <a:pt x="6404356" y="92329"/>
                </a:lnTo>
                <a:close/>
                <a:moveTo>
                  <a:pt x="7176135" y="0"/>
                </a:moveTo>
                <a:lnTo>
                  <a:pt x="6854635" y="0"/>
                </a:lnTo>
                <a:lnTo>
                  <a:pt x="6718935" y="8192"/>
                </a:lnTo>
                <a:lnTo>
                  <a:pt x="6719888" y="0"/>
                </a:lnTo>
                <a:lnTo>
                  <a:pt x="6710998" y="0"/>
                </a:lnTo>
                <a:lnTo>
                  <a:pt x="6718935" y="8192"/>
                </a:lnTo>
                <a:lnTo>
                  <a:pt x="6718935" y="8192"/>
                </a:lnTo>
                <a:lnTo>
                  <a:pt x="6826060" y="120967"/>
                </a:lnTo>
                <a:lnTo>
                  <a:pt x="6618859" y="317818"/>
                </a:lnTo>
                <a:lnTo>
                  <a:pt x="6725285" y="429768"/>
                </a:lnTo>
                <a:lnTo>
                  <a:pt x="6244907" y="458788"/>
                </a:lnTo>
                <a:lnTo>
                  <a:pt x="6295962" y="0"/>
                </a:lnTo>
                <a:lnTo>
                  <a:pt x="5974016" y="0"/>
                </a:lnTo>
                <a:lnTo>
                  <a:pt x="5817616" y="9462"/>
                </a:lnTo>
                <a:lnTo>
                  <a:pt x="5818695" y="0"/>
                </a:lnTo>
                <a:lnTo>
                  <a:pt x="5808472" y="0"/>
                </a:lnTo>
                <a:lnTo>
                  <a:pt x="5817235" y="9462"/>
                </a:lnTo>
                <a:lnTo>
                  <a:pt x="5817235" y="9462"/>
                </a:lnTo>
                <a:lnTo>
                  <a:pt x="5924360" y="122238"/>
                </a:lnTo>
                <a:lnTo>
                  <a:pt x="5717159" y="319088"/>
                </a:lnTo>
                <a:lnTo>
                  <a:pt x="5823585" y="431038"/>
                </a:lnTo>
                <a:lnTo>
                  <a:pt x="5343207" y="460057"/>
                </a:lnTo>
                <a:lnTo>
                  <a:pt x="5394897" y="0"/>
                </a:lnTo>
                <a:lnTo>
                  <a:pt x="5093335" y="0"/>
                </a:lnTo>
                <a:lnTo>
                  <a:pt x="4916297" y="10668"/>
                </a:lnTo>
                <a:lnTo>
                  <a:pt x="4917504" y="0"/>
                </a:lnTo>
                <a:lnTo>
                  <a:pt x="4906010" y="0"/>
                </a:lnTo>
                <a:lnTo>
                  <a:pt x="4916170" y="10732"/>
                </a:lnTo>
                <a:lnTo>
                  <a:pt x="4916170" y="10732"/>
                </a:lnTo>
                <a:lnTo>
                  <a:pt x="5023485" y="123571"/>
                </a:lnTo>
                <a:lnTo>
                  <a:pt x="4816285" y="320421"/>
                </a:lnTo>
                <a:lnTo>
                  <a:pt x="4922520" y="432181"/>
                </a:lnTo>
                <a:lnTo>
                  <a:pt x="4442142" y="461264"/>
                </a:lnTo>
                <a:lnTo>
                  <a:pt x="4493831" y="0"/>
                </a:lnTo>
                <a:lnTo>
                  <a:pt x="4212907" y="0"/>
                </a:lnTo>
                <a:lnTo>
                  <a:pt x="4015232" y="11938"/>
                </a:lnTo>
                <a:lnTo>
                  <a:pt x="4016629" y="0"/>
                </a:lnTo>
                <a:lnTo>
                  <a:pt x="4003929" y="0"/>
                </a:lnTo>
                <a:lnTo>
                  <a:pt x="4015295" y="11938"/>
                </a:lnTo>
                <a:lnTo>
                  <a:pt x="4015295" y="11938"/>
                </a:lnTo>
                <a:lnTo>
                  <a:pt x="4122420" y="124714"/>
                </a:lnTo>
                <a:lnTo>
                  <a:pt x="3915219" y="321564"/>
                </a:lnTo>
                <a:lnTo>
                  <a:pt x="4021455" y="433324"/>
                </a:lnTo>
                <a:lnTo>
                  <a:pt x="3541078" y="462344"/>
                </a:lnTo>
                <a:lnTo>
                  <a:pt x="3592830" y="0"/>
                </a:lnTo>
                <a:lnTo>
                  <a:pt x="3332480" y="0"/>
                </a:lnTo>
                <a:lnTo>
                  <a:pt x="3114230" y="13208"/>
                </a:lnTo>
                <a:lnTo>
                  <a:pt x="3115691" y="0"/>
                </a:lnTo>
                <a:lnTo>
                  <a:pt x="3101530" y="0"/>
                </a:lnTo>
                <a:lnTo>
                  <a:pt x="3114230" y="13208"/>
                </a:lnTo>
                <a:lnTo>
                  <a:pt x="3114230" y="13208"/>
                </a:lnTo>
                <a:lnTo>
                  <a:pt x="3221355" y="125984"/>
                </a:lnTo>
                <a:lnTo>
                  <a:pt x="3014154" y="322834"/>
                </a:lnTo>
                <a:lnTo>
                  <a:pt x="3120390" y="434657"/>
                </a:lnTo>
                <a:lnTo>
                  <a:pt x="2639822" y="463550"/>
                </a:lnTo>
                <a:lnTo>
                  <a:pt x="2691765" y="0"/>
                </a:lnTo>
                <a:lnTo>
                  <a:pt x="2451735" y="0"/>
                </a:lnTo>
                <a:lnTo>
                  <a:pt x="2212848" y="14415"/>
                </a:lnTo>
                <a:lnTo>
                  <a:pt x="2214436" y="0"/>
                </a:lnTo>
                <a:lnTo>
                  <a:pt x="2198941" y="0"/>
                </a:lnTo>
                <a:lnTo>
                  <a:pt x="2212657" y="14478"/>
                </a:lnTo>
                <a:lnTo>
                  <a:pt x="2212657" y="14478"/>
                </a:lnTo>
                <a:lnTo>
                  <a:pt x="2319845" y="127191"/>
                </a:lnTo>
                <a:lnTo>
                  <a:pt x="2112581" y="324041"/>
                </a:lnTo>
                <a:lnTo>
                  <a:pt x="2218817" y="435800"/>
                </a:lnTo>
                <a:lnTo>
                  <a:pt x="1738440" y="464820"/>
                </a:lnTo>
                <a:lnTo>
                  <a:pt x="1790700" y="0"/>
                </a:lnTo>
                <a:lnTo>
                  <a:pt x="1571244" y="0"/>
                </a:lnTo>
                <a:lnTo>
                  <a:pt x="1311719" y="15685"/>
                </a:lnTo>
                <a:lnTo>
                  <a:pt x="1313434" y="0"/>
                </a:lnTo>
                <a:lnTo>
                  <a:pt x="1296670" y="0"/>
                </a:lnTo>
                <a:lnTo>
                  <a:pt x="1311529" y="15685"/>
                </a:lnTo>
                <a:lnTo>
                  <a:pt x="1311529" y="15685"/>
                </a:lnTo>
                <a:lnTo>
                  <a:pt x="1418717" y="128461"/>
                </a:lnTo>
                <a:lnTo>
                  <a:pt x="1211516" y="325311"/>
                </a:lnTo>
                <a:lnTo>
                  <a:pt x="1317688" y="437134"/>
                </a:lnTo>
                <a:lnTo>
                  <a:pt x="837375" y="466154"/>
                </a:lnTo>
                <a:lnTo>
                  <a:pt x="889635" y="0"/>
                </a:lnTo>
                <a:lnTo>
                  <a:pt x="690689" y="0"/>
                </a:lnTo>
                <a:lnTo>
                  <a:pt x="410527" y="16955"/>
                </a:lnTo>
                <a:lnTo>
                  <a:pt x="412432" y="0"/>
                </a:lnTo>
                <a:lnTo>
                  <a:pt x="394335" y="0"/>
                </a:lnTo>
                <a:lnTo>
                  <a:pt x="410464" y="16955"/>
                </a:lnTo>
                <a:lnTo>
                  <a:pt x="410464" y="16955"/>
                </a:lnTo>
                <a:lnTo>
                  <a:pt x="517588" y="129731"/>
                </a:lnTo>
                <a:lnTo>
                  <a:pt x="310388" y="326581"/>
                </a:lnTo>
                <a:lnTo>
                  <a:pt x="522922" y="550291"/>
                </a:lnTo>
                <a:lnTo>
                  <a:pt x="730123" y="353441"/>
                </a:lnTo>
                <a:lnTo>
                  <a:pt x="837247" y="466217"/>
                </a:lnTo>
                <a:lnTo>
                  <a:pt x="837247" y="466217"/>
                </a:lnTo>
                <a:lnTo>
                  <a:pt x="944435" y="578993"/>
                </a:lnTo>
                <a:lnTo>
                  <a:pt x="737171" y="775843"/>
                </a:lnTo>
                <a:lnTo>
                  <a:pt x="949769" y="999554"/>
                </a:lnTo>
                <a:lnTo>
                  <a:pt x="1156970" y="802704"/>
                </a:lnTo>
                <a:lnTo>
                  <a:pt x="1264285" y="915670"/>
                </a:lnTo>
                <a:lnTo>
                  <a:pt x="1264285" y="915670"/>
                </a:lnTo>
                <a:lnTo>
                  <a:pt x="1371537" y="1028700"/>
                </a:lnTo>
                <a:lnTo>
                  <a:pt x="1164336" y="1225550"/>
                </a:lnTo>
                <a:lnTo>
                  <a:pt x="1376934" y="1449261"/>
                </a:lnTo>
                <a:lnTo>
                  <a:pt x="1584134" y="1252411"/>
                </a:lnTo>
                <a:lnTo>
                  <a:pt x="1691259" y="1365250"/>
                </a:lnTo>
                <a:lnTo>
                  <a:pt x="1691259" y="1365250"/>
                </a:lnTo>
                <a:lnTo>
                  <a:pt x="1798383" y="1478026"/>
                </a:lnTo>
                <a:lnTo>
                  <a:pt x="1591183" y="1674876"/>
                </a:lnTo>
                <a:lnTo>
                  <a:pt x="1804035" y="1898650"/>
                </a:lnTo>
                <a:lnTo>
                  <a:pt x="2011235" y="1701800"/>
                </a:lnTo>
                <a:lnTo>
                  <a:pt x="2118360" y="1814513"/>
                </a:lnTo>
                <a:lnTo>
                  <a:pt x="2118360" y="1814513"/>
                </a:lnTo>
                <a:lnTo>
                  <a:pt x="2225484" y="1927289"/>
                </a:lnTo>
                <a:lnTo>
                  <a:pt x="2018284" y="2124139"/>
                </a:lnTo>
                <a:lnTo>
                  <a:pt x="2230818" y="2347849"/>
                </a:lnTo>
                <a:lnTo>
                  <a:pt x="2438019" y="2150999"/>
                </a:lnTo>
                <a:lnTo>
                  <a:pt x="2545207" y="2263775"/>
                </a:lnTo>
                <a:lnTo>
                  <a:pt x="2545207" y="2263775"/>
                </a:lnTo>
                <a:lnTo>
                  <a:pt x="2652331" y="2376488"/>
                </a:lnTo>
                <a:lnTo>
                  <a:pt x="2445131" y="2573338"/>
                </a:lnTo>
                <a:lnTo>
                  <a:pt x="2657666" y="2797048"/>
                </a:lnTo>
                <a:lnTo>
                  <a:pt x="2864866" y="2600198"/>
                </a:lnTo>
                <a:lnTo>
                  <a:pt x="2972435" y="2713038"/>
                </a:lnTo>
                <a:lnTo>
                  <a:pt x="2972435" y="2713038"/>
                </a:lnTo>
                <a:lnTo>
                  <a:pt x="3079432" y="2825750"/>
                </a:lnTo>
                <a:lnTo>
                  <a:pt x="2872232" y="3022600"/>
                </a:lnTo>
                <a:lnTo>
                  <a:pt x="3084766" y="3246311"/>
                </a:lnTo>
                <a:lnTo>
                  <a:pt x="3291967" y="3049461"/>
                </a:lnTo>
                <a:lnTo>
                  <a:pt x="3399091" y="3162300"/>
                </a:lnTo>
                <a:lnTo>
                  <a:pt x="3399091" y="3162300"/>
                </a:lnTo>
                <a:lnTo>
                  <a:pt x="3506216" y="3275013"/>
                </a:lnTo>
                <a:lnTo>
                  <a:pt x="3299016" y="3471863"/>
                </a:lnTo>
                <a:lnTo>
                  <a:pt x="3511741" y="3695700"/>
                </a:lnTo>
                <a:lnTo>
                  <a:pt x="3718941" y="3498850"/>
                </a:lnTo>
                <a:lnTo>
                  <a:pt x="3826066" y="3611626"/>
                </a:lnTo>
                <a:lnTo>
                  <a:pt x="3826066" y="3611626"/>
                </a:lnTo>
                <a:lnTo>
                  <a:pt x="3933190" y="3724402"/>
                </a:lnTo>
                <a:lnTo>
                  <a:pt x="3725990" y="3921252"/>
                </a:lnTo>
                <a:lnTo>
                  <a:pt x="3938588" y="4144963"/>
                </a:lnTo>
                <a:lnTo>
                  <a:pt x="4145788" y="3948113"/>
                </a:lnTo>
                <a:lnTo>
                  <a:pt x="4252913" y="4060825"/>
                </a:lnTo>
                <a:lnTo>
                  <a:pt x="4252913" y="4060825"/>
                </a:lnTo>
                <a:lnTo>
                  <a:pt x="4360037" y="4173601"/>
                </a:lnTo>
                <a:lnTo>
                  <a:pt x="4152837" y="4370451"/>
                </a:lnTo>
                <a:lnTo>
                  <a:pt x="4365371" y="4594098"/>
                </a:lnTo>
                <a:lnTo>
                  <a:pt x="4572635" y="4397248"/>
                </a:lnTo>
                <a:lnTo>
                  <a:pt x="4679760" y="4510024"/>
                </a:lnTo>
                <a:lnTo>
                  <a:pt x="4679760" y="4510024"/>
                </a:lnTo>
                <a:lnTo>
                  <a:pt x="4786884" y="4622737"/>
                </a:lnTo>
                <a:lnTo>
                  <a:pt x="4579684" y="4819587"/>
                </a:lnTo>
                <a:lnTo>
                  <a:pt x="4792218" y="5043297"/>
                </a:lnTo>
                <a:lnTo>
                  <a:pt x="4999418" y="4846447"/>
                </a:lnTo>
                <a:lnTo>
                  <a:pt x="5106606" y="4959223"/>
                </a:lnTo>
                <a:lnTo>
                  <a:pt x="5106606" y="4959223"/>
                </a:lnTo>
                <a:lnTo>
                  <a:pt x="5213985" y="5072698"/>
                </a:lnTo>
                <a:lnTo>
                  <a:pt x="5006785" y="5269548"/>
                </a:lnTo>
                <a:lnTo>
                  <a:pt x="5219319" y="5493258"/>
                </a:lnTo>
                <a:lnTo>
                  <a:pt x="5426519" y="5296408"/>
                </a:lnTo>
                <a:lnTo>
                  <a:pt x="5533644" y="5409121"/>
                </a:lnTo>
                <a:lnTo>
                  <a:pt x="5533644" y="5409121"/>
                </a:lnTo>
                <a:lnTo>
                  <a:pt x="5640832" y="5521833"/>
                </a:lnTo>
                <a:lnTo>
                  <a:pt x="5433631" y="5718683"/>
                </a:lnTo>
                <a:lnTo>
                  <a:pt x="5646166" y="5942394"/>
                </a:lnTo>
                <a:lnTo>
                  <a:pt x="5853366" y="5745544"/>
                </a:lnTo>
                <a:lnTo>
                  <a:pt x="5960491" y="5858320"/>
                </a:lnTo>
                <a:lnTo>
                  <a:pt x="5960491" y="5858320"/>
                </a:lnTo>
                <a:lnTo>
                  <a:pt x="6067616" y="5971096"/>
                </a:lnTo>
                <a:lnTo>
                  <a:pt x="5860415" y="6167946"/>
                </a:lnTo>
                <a:lnTo>
                  <a:pt x="6073013" y="6391656"/>
                </a:lnTo>
                <a:lnTo>
                  <a:pt x="6280214" y="6194806"/>
                </a:lnTo>
                <a:lnTo>
                  <a:pt x="6387338" y="6307519"/>
                </a:lnTo>
                <a:lnTo>
                  <a:pt x="6387338" y="6307519"/>
                </a:lnTo>
                <a:lnTo>
                  <a:pt x="6494463" y="6420295"/>
                </a:lnTo>
                <a:lnTo>
                  <a:pt x="6287262" y="6617144"/>
                </a:lnTo>
                <a:lnTo>
                  <a:pt x="6499860" y="6840856"/>
                </a:lnTo>
                <a:lnTo>
                  <a:pt x="6707061" y="6644006"/>
                </a:lnTo>
                <a:lnTo>
                  <a:pt x="6814312" y="6756908"/>
                </a:lnTo>
                <a:lnTo>
                  <a:pt x="6867842" y="6278499"/>
                </a:lnTo>
                <a:lnTo>
                  <a:pt x="6974078" y="6390259"/>
                </a:lnTo>
                <a:lnTo>
                  <a:pt x="7176135" y="6199315"/>
                </a:lnTo>
                <a:lnTo>
                  <a:pt x="7176135" y="5838254"/>
                </a:lnTo>
                <a:lnTo>
                  <a:pt x="6862191" y="5857304"/>
                </a:lnTo>
                <a:lnTo>
                  <a:pt x="6915722" y="5379085"/>
                </a:lnTo>
                <a:lnTo>
                  <a:pt x="7021957" y="5490845"/>
                </a:lnTo>
                <a:lnTo>
                  <a:pt x="7176135" y="5344287"/>
                </a:lnTo>
                <a:lnTo>
                  <a:pt x="7176135" y="4941189"/>
                </a:lnTo>
                <a:lnTo>
                  <a:pt x="6909435" y="4957318"/>
                </a:lnTo>
                <a:lnTo>
                  <a:pt x="6962966" y="4479036"/>
                </a:lnTo>
                <a:lnTo>
                  <a:pt x="7069201" y="4591050"/>
                </a:lnTo>
                <a:lnTo>
                  <a:pt x="7176135" y="4489450"/>
                </a:lnTo>
                <a:lnTo>
                  <a:pt x="7176135" y="4044061"/>
                </a:lnTo>
                <a:lnTo>
                  <a:pt x="6956742" y="4057650"/>
                </a:lnTo>
                <a:lnTo>
                  <a:pt x="7010273" y="3579432"/>
                </a:lnTo>
                <a:lnTo>
                  <a:pt x="7116509" y="3691191"/>
                </a:lnTo>
                <a:lnTo>
                  <a:pt x="7176135" y="3634550"/>
                </a:lnTo>
                <a:lnTo>
                  <a:pt x="7176135" y="3146997"/>
                </a:lnTo>
                <a:lnTo>
                  <a:pt x="7003987" y="3157411"/>
                </a:lnTo>
                <a:lnTo>
                  <a:pt x="7057517" y="2679129"/>
                </a:lnTo>
                <a:lnTo>
                  <a:pt x="7163753" y="2790952"/>
                </a:lnTo>
                <a:lnTo>
                  <a:pt x="7176453" y="2779141"/>
                </a:lnTo>
                <a:lnTo>
                  <a:pt x="7176453" y="2249932"/>
                </a:lnTo>
                <a:lnTo>
                  <a:pt x="7051548" y="2257425"/>
                </a:lnTo>
                <a:lnTo>
                  <a:pt x="7105079" y="1779207"/>
                </a:lnTo>
                <a:lnTo>
                  <a:pt x="7176135" y="1854200"/>
                </a:lnTo>
                <a:lnTo>
                  <a:pt x="7176135" y="1498600"/>
                </a:lnTo>
                <a:lnTo>
                  <a:pt x="6998335" y="1667383"/>
                </a:lnTo>
                <a:lnTo>
                  <a:pt x="7104507" y="1779207"/>
                </a:lnTo>
                <a:lnTo>
                  <a:pt x="6624193" y="1808226"/>
                </a:lnTo>
                <a:lnTo>
                  <a:pt x="6677724" y="1330008"/>
                </a:lnTo>
                <a:lnTo>
                  <a:pt x="6783895" y="1441768"/>
                </a:lnTo>
                <a:lnTo>
                  <a:pt x="6991096" y="1244918"/>
                </a:lnTo>
                <a:lnTo>
                  <a:pt x="7098284" y="1357694"/>
                </a:lnTo>
                <a:lnTo>
                  <a:pt x="7098284" y="1357694"/>
                </a:lnTo>
                <a:lnTo>
                  <a:pt x="7176135" y="1439355"/>
                </a:lnTo>
                <a:lnTo>
                  <a:pt x="7176135" y="1352550"/>
                </a:lnTo>
                <a:lnTo>
                  <a:pt x="7098538" y="1357249"/>
                </a:lnTo>
                <a:lnTo>
                  <a:pt x="7152068" y="879030"/>
                </a:lnTo>
                <a:lnTo>
                  <a:pt x="7176135" y="904430"/>
                </a:lnTo>
                <a:lnTo>
                  <a:pt x="7176135" y="643382"/>
                </a:lnTo>
                <a:lnTo>
                  <a:pt x="7045706" y="767334"/>
                </a:lnTo>
                <a:lnTo>
                  <a:pt x="7151941" y="879094"/>
                </a:lnTo>
                <a:lnTo>
                  <a:pt x="6671564" y="908050"/>
                </a:lnTo>
                <a:lnTo>
                  <a:pt x="6725285" y="429895"/>
                </a:lnTo>
                <a:lnTo>
                  <a:pt x="6831520" y="541719"/>
                </a:lnTo>
                <a:lnTo>
                  <a:pt x="7038721" y="344869"/>
                </a:lnTo>
                <a:lnTo>
                  <a:pt x="7145845" y="457645"/>
                </a:lnTo>
                <a:lnTo>
                  <a:pt x="7145845" y="457645"/>
                </a:lnTo>
                <a:lnTo>
                  <a:pt x="7176199" y="489395"/>
                </a:lnTo>
                <a:lnTo>
                  <a:pt x="7176199" y="455739"/>
                </a:lnTo>
                <a:lnTo>
                  <a:pt x="7145845" y="457581"/>
                </a:lnTo>
                <a:lnTo>
                  <a:pt x="7176135" y="186373"/>
                </a:lnTo>
                <a:close/>
                <a:moveTo>
                  <a:pt x="5823585" y="431165"/>
                </a:moveTo>
                <a:lnTo>
                  <a:pt x="5929820" y="542925"/>
                </a:lnTo>
                <a:lnTo>
                  <a:pt x="6137021" y="346075"/>
                </a:lnTo>
                <a:lnTo>
                  <a:pt x="6244145" y="458788"/>
                </a:lnTo>
                <a:lnTo>
                  <a:pt x="6244145" y="458788"/>
                </a:lnTo>
                <a:lnTo>
                  <a:pt x="6351715" y="571500"/>
                </a:lnTo>
                <a:lnTo>
                  <a:pt x="6144514" y="768350"/>
                </a:lnTo>
                <a:lnTo>
                  <a:pt x="6250750" y="880110"/>
                </a:lnTo>
                <a:lnTo>
                  <a:pt x="5770372" y="909130"/>
                </a:lnTo>
                <a:close/>
                <a:moveTo>
                  <a:pt x="6203125" y="1780286"/>
                </a:moveTo>
                <a:lnTo>
                  <a:pt x="5722811" y="1809369"/>
                </a:lnTo>
                <a:lnTo>
                  <a:pt x="5776341" y="1331087"/>
                </a:lnTo>
                <a:lnTo>
                  <a:pt x="5882513" y="1442911"/>
                </a:lnTo>
                <a:lnTo>
                  <a:pt x="6089714" y="1246061"/>
                </a:lnTo>
                <a:lnTo>
                  <a:pt x="6197219" y="1358900"/>
                </a:lnTo>
                <a:lnTo>
                  <a:pt x="6197219" y="1358900"/>
                </a:lnTo>
                <a:lnTo>
                  <a:pt x="6304343" y="1471676"/>
                </a:lnTo>
                <a:lnTo>
                  <a:pt x="6097143" y="1668526"/>
                </a:lnTo>
                <a:close/>
                <a:moveTo>
                  <a:pt x="6582854" y="3129598"/>
                </a:moveTo>
                <a:lnTo>
                  <a:pt x="6102985" y="3158617"/>
                </a:lnTo>
                <a:lnTo>
                  <a:pt x="6156516" y="2680399"/>
                </a:lnTo>
                <a:lnTo>
                  <a:pt x="6262751" y="2792159"/>
                </a:lnTo>
                <a:lnTo>
                  <a:pt x="6469952" y="2595309"/>
                </a:lnTo>
                <a:lnTo>
                  <a:pt x="6577076" y="2708085"/>
                </a:lnTo>
                <a:lnTo>
                  <a:pt x="6577076" y="2708085"/>
                </a:lnTo>
                <a:lnTo>
                  <a:pt x="6684201" y="2820797"/>
                </a:lnTo>
                <a:lnTo>
                  <a:pt x="6477000" y="3017647"/>
                </a:lnTo>
                <a:close/>
                <a:moveTo>
                  <a:pt x="6535611" y="4029583"/>
                </a:moveTo>
                <a:lnTo>
                  <a:pt x="6055233" y="4058603"/>
                </a:lnTo>
                <a:lnTo>
                  <a:pt x="6108764" y="3580321"/>
                </a:lnTo>
                <a:lnTo>
                  <a:pt x="6214999" y="3692144"/>
                </a:lnTo>
                <a:lnTo>
                  <a:pt x="6422200" y="3495294"/>
                </a:lnTo>
                <a:lnTo>
                  <a:pt x="6529324" y="3608070"/>
                </a:lnTo>
                <a:lnTo>
                  <a:pt x="6529324" y="3608070"/>
                </a:lnTo>
                <a:lnTo>
                  <a:pt x="6636893" y="3721100"/>
                </a:lnTo>
                <a:lnTo>
                  <a:pt x="6429692" y="3917950"/>
                </a:lnTo>
                <a:close/>
                <a:moveTo>
                  <a:pt x="6488303" y="4929505"/>
                </a:moveTo>
                <a:lnTo>
                  <a:pt x="6007989" y="4958525"/>
                </a:lnTo>
                <a:lnTo>
                  <a:pt x="6061519" y="4480306"/>
                </a:lnTo>
                <a:lnTo>
                  <a:pt x="6167691" y="4592066"/>
                </a:lnTo>
                <a:lnTo>
                  <a:pt x="6374892" y="4395216"/>
                </a:lnTo>
                <a:lnTo>
                  <a:pt x="6482080" y="4507929"/>
                </a:lnTo>
                <a:lnTo>
                  <a:pt x="6482080" y="4507929"/>
                </a:lnTo>
                <a:lnTo>
                  <a:pt x="6589204" y="4620705"/>
                </a:lnTo>
                <a:lnTo>
                  <a:pt x="6382004" y="4817555"/>
                </a:lnTo>
                <a:close/>
                <a:moveTo>
                  <a:pt x="3499929" y="1784350"/>
                </a:moveTo>
                <a:lnTo>
                  <a:pt x="3019552" y="1813433"/>
                </a:lnTo>
                <a:lnTo>
                  <a:pt x="3073082" y="1335151"/>
                </a:lnTo>
                <a:lnTo>
                  <a:pt x="3179318" y="1446911"/>
                </a:lnTo>
                <a:lnTo>
                  <a:pt x="3386518" y="1250061"/>
                </a:lnTo>
                <a:lnTo>
                  <a:pt x="3493643" y="1362837"/>
                </a:lnTo>
                <a:lnTo>
                  <a:pt x="3493643" y="1362837"/>
                </a:lnTo>
                <a:lnTo>
                  <a:pt x="3601085" y="1475359"/>
                </a:lnTo>
                <a:lnTo>
                  <a:pt x="3393884" y="1672209"/>
                </a:lnTo>
                <a:close/>
                <a:moveTo>
                  <a:pt x="3499929" y="1784350"/>
                </a:moveTo>
                <a:lnTo>
                  <a:pt x="3606102" y="1896173"/>
                </a:lnTo>
                <a:lnTo>
                  <a:pt x="3813302" y="1699323"/>
                </a:lnTo>
                <a:lnTo>
                  <a:pt x="3920490" y="1812100"/>
                </a:lnTo>
                <a:lnTo>
                  <a:pt x="3920490" y="1812100"/>
                </a:lnTo>
                <a:lnTo>
                  <a:pt x="4027615" y="1924876"/>
                </a:lnTo>
                <a:lnTo>
                  <a:pt x="3820414" y="2121726"/>
                </a:lnTo>
                <a:lnTo>
                  <a:pt x="3926650" y="2233549"/>
                </a:lnTo>
                <a:lnTo>
                  <a:pt x="3446272" y="2262569"/>
                </a:lnTo>
                <a:close/>
                <a:moveTo>
                  <a:pt x="5729097" y="2231073"/>
                </a:moveTo>
                <a:lnTo>
                  <a:pt x="5248783" y="2260156"/>
                </a:lnTo>
                <a:lnTo>
                  <a:pt x="5302314" y="1781873"/>
                </a:lnTo>
                <a:lnTo>
                  <a:pt x="5408486" y="1893697"/>
                </a:lnTo>
                <a:lnTo>
                  <a:pt x="5615686" y="1696847"/>
                </a:lnTo>
                <a:lnTo>
                  <a:pt x="5722874" y="1809623"/>
                </a:lnTo>
                <a:lnTo>
                  <a:pt x="5722874" y="1809623"/>
                </a:lnTo>
                <a:lnTo>
                  <a:pt x="5830062" y="1922399"/>
                </a:lnTo>
                <a:lnTo>
                  <a:pt x="5622862" y="2119249"/>
                </a:lnTo>
                <a:close/>
                <a:moveTo>
                  <a:pt x="6108827" y="3580384"/>
                </a:moveTo>
                <a:lnTo>
                  <a:pt x="5628450" y="3609467"/>
                </a:lnTo>
                <a:lnTo>
                  <a:pt x="5681980" y="3131185"/>
                </a:lnTo>
                <a:lnTo>
                  <a:pt x="5788216" y="3242945"/>
                </a:lnTo>
                <a:lnTo>
                  <a:pt x="5995416" y="3046095"/>
                </a:lnTo>
                <a:lnTo>
                  <a:pt x="6102985" y="3158681"/>
                </a:lnTo>
                <a:lnTo>
                  <a:pt x="6102985" y="3158681"/>
                </a:lnTo>
                <a:lnTo>
                  <a:pt x="6210110" y="3271393"/>
                </a:lnTo>
                <a:lnTo>
                  <a:pt x="6002909" y="3468243"/>
                </a:lnTo>
                <a:close/>
                <a:moveTo>
                  <a:pt x="5575427" y="3019235"/>
                </a:moveTo>
                <a:lnTo>
                  <a:pt x="5681663" y="3131058"/>
                </a:lnTo>
                <a:lnTo>
                  <a:pt x="5201285" y="3160078"/>
                </a:lnTo>
                <a:lnTo>
                  <a:pt x="5254816" y="2681859"/>
                </a:lnTo>
                <a:lnTo>
                  <a:pt x="5361051" y="2793619"/>
                </a:lnTo>
                <a:lnTo>
                  <a:pt x="5568252" y="2596769"/>
                </a:lnTo>
                <a:lnTo>
                  <a:pt x="5675376" y="2709482"/>
                </a:lnTo>
                <a:lnTo>
                  <a:pt x="5675376" y="2709482"/>
                </a:lnTo>
                <a:lnTo>
                  <a:pt x="5782501" y="2822258"/>
                </a:lnTo>
                <a:close/>
                <a:moveTo>
                  <a:pt x="5254689" y="2681732"/>
                </a:moveTo>
                <a:lnTo>
                  <a:pt x="4774375" y="2710752"/>
                </a:lnTo>
                <a:lnTo>
                  <a:pt x="4827841" y="2232470"/>
                </a:lnTo>
                <a:lnTo>
                  <a:pt x="4934585" y="2344103"/>
                </a:lnTo>
                <a:lnTo>
                  <a:pt x="5141786" y="2147253"/>
                </a:lnTo>
                <a:lnTo>
                  <a:pt x="5248910" y="2260029"/>
                </a:lnTo>
                <a:lnTo>
                  <a:pt x="5248910" y="2260029"/>
                </a:lnTo>
                <a:lnTo>
                  <a:pt x="5356098" y="2372805"/>
                </a:lnTo>
                <a:lnTo>
                  <a:pt x="5148898" y="2569655"/>
                </a:lnTo>
                <a:close/>
                <a:moveTo>
                  <a:pt x="5196078" y="1670050"/>
                </a:moveTo>
                <a:lnTo>
                  <a:pt x="5302314" y="1781810"/>
                </a:lnTo>
                <a:lnTo>
                  <a:pt x="4821936" y="1810830"/>
                </a:lnTo>
                <a:lnTo>
                  <a:pt x="4875466" y="1332611"/>
                </a:lnTo>
                <a:lnTo>
                  <a:pt x="4981639" y="1444371"/>
                </a:lnTo>
                <a:lnTo>
                  <a:pt x="5188839" y="1247521"/>
                </a:lnTo>
                <a:lnTo>
                  <a:pt x="5296027" y="1360234"/>
                </a:lnTo>
                <a:lnTo>
                  <a:pt x="5296027" y="1360234"/>
                </a:lnTo>
                <a:lnTo>
                  <a:pt x="5403279" y="1473200"/>
                </a:lnTo>
                <a:close/>
                <a:moveTo>
                  <a:pt x="4929378" y="1924050"/>
                </a:moveTo>
                <a:lnTo>
                  <a:pt x="4722178" y="2120900"/>
                </a:lnTo>
                <a:lnTo>
                  <a:pt x="4828350" y="2232660"/>
                </a:lnTo>
                <a:lnTo>
                  <a:pt x="4348036" y="2261680"/>
                </a:lnTo>
                <a:lnTo>
                  <a:pt x="4401566" y="1783461"/>
                </a:lnTo>
                <a:lnTo>
                  <a:pt x="4507738" y="1895221"/>
                </a:lnTo>
                <a:lnTo>
                  <a:pt x="4714939" y="1698371"/>
                </a:lnTo>
                <a:lnTo>
                  <a:pt x="4822127" y="1811084"/>
                </a:lnTo>
                <a:lnTo>
                  <a:pt x="4822127" y="1811084"/>
                </a:lnTo>
                <a:close/>
                <a:moveTo>
                  <a:pt x="4295204" y="1671574"/>
                </a:moveTo>
                <a:lnTo>
                  <a:pt x="4401185" y="1782826"/>
                </a:lnTo>
                <a:lnTo>
                  <a:pt x="3920807" y="1811845"/>
                </a:lnTo>
                <a:lnTo>
                  <a:pt x="3974338" y="1333564"/>
                </a:lnTo>
                <a:lnTo>
                  <a:pt x="4080510" y="1445387"/>
                </a:lnTo>
                <a:lnTo>
                  <a:pt x="4287774" y="1248537"/>
                </a:lnTo>
                <a:lnTo>
                  <a:pt x="4394835" y="1361250"/>
                </a:lnTo>
                <a:lnTo>
                  <a:pt x="4394835" y="1361250"/>
                </a:lnTo>
                <a:lnTo>
                  <a:pt x="4501960" y="1474026"/>
                </a:lnTo>
                <a:close/>
                <a:moveTo>
                  <a:pt x="3927284" y="2234121"/>
                </a:moveTo>
                <a:lnTo>
                  <a:pt x="4033520" y="2345881"/>
                </a:lnTo>
                <a:lnTo>
                  <a:pt x="4240720" y="2149031"/>
                </a:lnTo>
                <a:lnTo>
                  <a:pt x="4347845" y="2261743"/>
                </a:lnTo>
                <a:lnTo>
                  <a:pt x="4347845" y="2261743"/>
                </a:lnTo>
                <a:lnTo>
                  <a:pt x="4455033" y="2374456"/>
                </a:lnTo>
                <a:lnTo>
                  <a:pt x="4247832" y="2571306"/>
                </a:lnTo>
                <a:lnTo>
                  <a:pt x="4354004" y="2683066"/>
                </a:lnTo>
                <a:lnTo>
                  <a:pt x="3873691" y="2712085"/>
                </a:lnTo>
                <a:close/>
                <a:moveTo>
                  <a:pt x="4354259" y="2683447"/>
                </a:moveTo>
                <a:lnTo>
                  <a:pt x="4460494" y="2795270"/>
                </a:lnTo>
                <a:lnTo>
                  <a:pt x="4667694" y="2598420"/>
                </a:lnTo>
                <a:lnTo>
                  <a:pt x="4774819" y="2711196"/>
                </a:lnTo>
                <a:lnTo>
                  <a:pt x="4774819" y="2711196"/>
                </a:lnTo>
                <a:lnTo>
                  <a:pt x="4881943" y="2823972"/>
                </a:lnTo>
                <a:lnTo>
                  <a:pt x="4674743" y="3020822"/>
                </a:lnTo>
                <a:lnTo>
                  <a:pt x="4780979" y="3132646"/>
                </a:lnTo>
                <a:lnTo>
                  <a:pt x="4300601" y="3161665"/>
                </a:lnTo>
                <a:close/>
                <a:moveTo>
                  <a:pt x="4781232" y="3132836"/>
                </a:moveTo>
                <a:lnTo>
                  <a:pt x="4887468" y="3244596"/>
                </a:lnTo>
                <a:lnTo>
                  <a:pt x="5094668" y="3047746"/>
                </a:lnTo>
                <a:lnTo>
                  <a:pt x="5201285" y="3159887"/>
                </a:lnTo>
                <a:lnTo>
                  <a:pt x="5201285" y="3159887"/>
                </a:lnTo>
                <a:lnTo>
                  <a:pt x="5308410" y="3272663"/>
                </a:lnTo>
                <a:lnTo>
                  <a:pt x="5101209" y="3469513"/>
                </a:lnTo>
                <a:lnTo>
                  <a:pt x="5207635" y="3581400"/>
                </a:lnTo>
                <a:lnTo>
                  <a:pt x="4727257" y="3610420"/>
                </a:lnTo>
                <a:close/>
                <a:moveTo>
                  <a:pt x="5207635" y="3581400"/>
                </a:moveTo>
                <a:lnTo>
                  <a:pt x="5313870" y="3693160"/>
                </a:lnTo>
                <a:lnTo>
                  <a:pt x="5521071" y="3496310"/>
                </a:lnTo>
                <a:lnTo>
                  <a:pt x="5628195" y="3609086"/>
                </a:lnTo>
                <a:lnTo>
                  <a:pt x="5628195" y="3609086"/>
                </a:lnTo>
                <a:lnTo>
                  <a:pt x="5735320" y="3721799"/>
                </a:lnTo>
                <a:lnTo>
                  <a:pt x="5528119" y="3918649"/>
                </a:lnTo>
                <a:lnTo>
                  <a:pt x="5634355" y="4030409"/>
                </a:lnTo>
                <a:lnTo>
                  <a:pt x="5153978" y="4059491"/>
                </a:lnTo>
                <a:close/>
                <a:moveTo>
                  <a:pt x="5634609" y="4030726"/>
                </a:moveTo>
                <a:lnTo>
                  <a:pt x="5741035" y="4142740"/>
                </a:lnTo>
                <a:lnTo>
                  <a:pt x="5948299" y="3945890"/>
                </a:lnTo>
                <a:lnTo>
                  <a:pt x="6055424" y="4058666"/>
                </a:lnTo>
                <a:lnTo>
                  <a:pt x="6055424" y="4058666"/>
                </a:lnTo>
                <a:lnTo>
                  <a:pt x="6162548" y="4171442"/>
                </a:lnTo>
                <a:lnTo>
                  <a:pt x="5955348" y="4368292"/>
                </a:lnTo>
                <a:lnTo>
                  <a:pt x="6061583" y="4480116"/>
                </a:lnTo>
                <a:lnTo>
                  <a:pt x="5581205" y="4509135"/>
                </a:lnTo>
                <a:close/>
                <a:moveTo>
                  <a:pt x="6049709" y="2568258"/>
                </a:moveTo>
                <a:lnTo>
                  <a:pt x="6155944" y="2680081"/>
                </a:lnTo>
                <a:lnTo>
                  <a:pt x="5675566" y="2709101"/>
                </a:lnTo>
                <a:lnTo>
                  <a:pt x="5729097" y="2230882"/>
                </a:lnTo>
                <a:lnTo>
                  <a:pt x="5835332" y="2342642"/>
                </a:lnTo>
                <a:lnTo>
                  <a:pt x="6042533" y="2145792"/>
                </a:lnTo>
                <a:lnTo>
                  <a:pt x="6149657" y="2258505"/>
                </a:lnTo>
                <a:lnTo>
                  <a:pt x="6149657" y="2258505"/>
                </a:lnTo>
                <a:lnTo>
                  <a:pt x="6256845" y="2371281"/>
                </a:lnTo>
                <a:close/>
                <a:moveTo>
                  <a:pt x="5662866" y="796608"/>
                </a:moveTo>
                <a:lnTo>
                  <a:pt x="5769991" y="909320"/>
                </a:lnTo>
                <a:lnTo>
                  <a:pt x="5769991" y="909320"/>
                </a:lnTo>
                <a:lnTo>
                  <a:pt x="5877497" y="1022350"/>
                </a:lnTo>
                <a:lnTo>
                  <a:pt x="5670296" y="1219200"/>
                </a:lnTo>
                <a:lnTo>
                  <a:pt x="5776531" y="1330960"/>
                </a:lnTo>
                <a:lnTo>
                  <a:pt x="5296154" y="1359980"/>
                </a:lnTo>
                <a:lnTo>
                  <a:pt x="5349685" y="881761"/>
                </a:lnTo>
                <a:lnTo>
                  <a:pt x="5455920" y="993521"/>
                </a:lnTo>
                <a:close/>
                <a:moveTo>
                  <a:pt x="4922456" y="432308"/>
                </a:moveTo>
                <a:lnTo>
                  <a:pt x="5028692" y="544132"/>
                </a:lnTo>
                <a:lnTo>
                  <a:pt x="5235892" y="347282"/>
                </a:lnTo>
                <a:lnTo>
                  <a:pt x="5343017" y="460057"/>
                </a:lnTo>
                <a:lnTo>
                  <a:pt x="5343017" y="460057"/>
                </a:lnTo>
                <a:lnTo>
                  <a:pt x="5450141" y="572834"/>
                </a:lnTo>
                <a:lnTo>
                  <a:pt x="5242941" y="769684"/>
                </a:lnTo>
                <a:lnTo>
                  <a:pt x="5349177" y="881507"/>
                </a:lnTo>
                <a:lnTo>
                  <a:pt x="4868799" y="910527"/>
                </a:lnTo>
                <a:close/>
                <a:moveTo>
                  <a:pt x="4761675" y="797814"/>
                </a:moveTo>
                <a:lnTo>
                  <a:pt x="4868799" y="910590"/>
                </a:lnTo>
                <a:lnTo>
                  <a:pt x="4868799" y="910590"/>
                </a:lnTo>
                <a:lnTo>
                  <a:pt x="4975924" y="1023366"/>
                </a:lnTo>
                <a:lnTo>
                  <a:pt x="4768723" y="1220216"/>
                </a:lnTo>
                <a:lnTo>
                  <a:pt x="4874959" y="1332040"/>
                </a:lnTo>
                <a:lnTo>
                  <a:pt x="4394835" y="1361250"/>
                </a:lnTo>
                <a:lnTo>
                  <a:pt x="4448366" y="882968"/>
                </a:lnTo>
                <a:lnTo>
                  <a:pt x="4554601" y="994791"/>
                </a:lnTo>
                <a:close/>
                <a:moveTo>
                  <a:pt x="4021265" y="433578"/>
                </a:moveTo>
                <a:lnTo>
                  <a:pt x="4127500" y="545338"/>
                </a:lnTo>
                <a:lnTo>
                  <a:pt x="4334701" y="348488"/>
                </a:lnTo>
                <a:lnTo>
                  <a:pt x="4441825" y="461264"/>
                </a:lnTo>
                <a:lnTo>
                  <a:pt x="4441825" y="461264"/>
                </a:lnTo>
                <a:lnTo>
                  <a:pt x="4548950" y="573977"/>
                </a:lnTo>
                <a:lnTo>
                  <a:pt x="4341749" y="770827"/>
                </a:lnTo>
                <a:lnTo>
                  <a:pt x="4447985" y="882587"/>
                </a:lnTo>
                <a:lnTo>
                  <a:pt x="3967607" y="911670"/>
                </a:lnTo>
                <a:close/>
                <a:moveTo>
                  <a:pt x="3860482" y="799084"/>
                </a:moveTo>
                <a:lnTo>
                  <a:pt x="3967607" y="911860"/>
                </a:lnTo>
                <a:lnTo>
                  <a:pt x="3967607" y="911860"/>
                </a:lnTo>
                <a:lnTo>
                  <a:pt x="4074731" y="1024573"/>
                </a:lnTo>
                <a:lnTo>
                  <a:pt x="3867531" y="1221423"/>
                </a:lnTo>
                <a:lnTo>
                  <a:pt x="3973766" y="1333183"/>
                </a:lnTo>
                <a:lnTo>
                  <a:pt x="3493389" y="1362266"/>
                </a:lnTo>
                <a:lnTo>
                  <a:pt x="3546919" y="883984"/>
                </a:lnTo>
                <a:lnTo>
                  <a:pt x="3653155" y="995744"/>
                </a:lnTo>
                <a:close/>
                <a:moveTo>
                  <a:pt x="3120072" y="434848"/>
                </a:moveTo>
                <a:lnTo>
                  <a:pt x="3226435" y="546672"/>
                </a:lnTo>
                <a:lnTo>
                  <a:pt x="3433636" y="349822"/>
                </a:lnTo>
                <a:lnTo>
                  <a:pt x="3540760" y="462534"/>
                </a:lnTo>
                <a:lnTo>
                  <a:pt x="3540760" y="462534"/>
                </a:lnTo>
                <a:lnTo>
                  <a:pt x="3647884" y="575310"/>
                </a:lnTo>
                <a:lnTo>
                  <a:pt x="3440684" y="772160"/>
                </a:lnTo>
                <a:lnTo>
                  <a:pt x="3546919" y="883920"/>
                </a:lnTo>
                <a:lnTo>
                  <a:pt x="3066542" y="912940"/>
                </a:lnTo>
                <a:close/>
                <a:moveTo>
                  <a:pt x="2959735" y="800418"/>
                </a:moveTo>
                <a:lnTo>
                  <a:pt x="3066859" y="913130"/>
                </a:lnTo>
                <a:lnTo>
                  <a:pt x="3066859" y="913130"/>
                </a:lnTo>
                <a:lnTo>
                  <a:pt x="3173984" y="1025906"/>
                </a:lnTo>
                <a:lnTo>
                  <a:pt x="2966783" y="1222756"/>
                </a:lnTo>
                <a:lnTo>
                  <a:pt x="3073019" y="1334516"/>
                </a:lnTo>
                <a:lnTo>
                  <a:pt x="2592641" y="1363536"/>
                </a:lnTo>
                <a:lnTo>
                  <a:pt x="2646172" y="885317"/>
                </a:lnTo>
                <a:lnTo>
                  <a:pt x="2752407" y="997077"/>
                </a:lnTo>
                <a:close/>
                <a:moveTo>
                  <a:pt x="2219325" y="436118"/>
                </a:moveTo>
                <a:lnTo>
                  <a:pt x="2325561" y="547942"/>
                </a:lnTo>
                <a:lnTo>
                  <a:pt x="2532761" y="351092"/>
                </a:lnTo>
                <a:lnTo>
                  <a:pt x="2639695" y="463550"/>
                </a:lnTo>
                <a:lnTo>
                  <a:pt x="2639695" y="463550"/>
                </a:lnTo>
                <a:lnTo>
                  <a:pt x="2746819" y="576326"/>
                </a:lnTo>
                <a:lnTo>
                  <a:pt x="2539619" y="773176"/>
                </a:lnTo>
                <a:lnTo>
                  <a:pt x="2645854" y="885000"/>
                </a:lnTo>
                <a:lnTo>
                  <a:pt x="2165604" y="914400"/>
                </a:lnTo>
                <a:close/>
                <a:moveTo>
                  <a:pt x="1264285" y="915607"/>
                </a:moveTo>
                <a:lnTo>
                  <a:pt x="1317815" y="437388"/>
                </a:lnTo>
                <a:lnTo>
                  <a:pt x="1424051" y="549148"/>
                </a:lnTo>
                <a:lnTo>
                  <a:pt x="1631252" y="352298"/>
                </a:lnTo>
                <a:lnTo>
                  <a:pt x="1738376" y="465074"/>
                </a:lnTo>
                <a:lnTo>
                  <a:pt x="1738376" y="465074"/>
                </a:lnTo>
                <a:lnTo>
                  <a:pt x="1845754" y="577850"/>
                </a:lnTo>
                <a:lnTo>
                  <a:pt x="1638554" y="774700"/>
                </a:lnTo>
                <a:lnTo>
                  <a:pt x="1744790" y="886460"/>
                </a:lnTo>
                <a:close/>
                <a:moveTo>
                  <a:pt x="1691386" y="1365250"/>
                </a:moveTo>
                <a:lnTo>
                  <a:pt x="1744916" y="886968"/>
                </a:lnTo>
                <a:lnTo>
                  <a:pt x="1851152" y="998791"/>
                </a:lnTo>
                <a:lnTo>
                  <a:pt x="2058353" y="801942"/>
                </a:lnTo>
                <a:lnTo>
                  <a:pt x="2165477" y="914400"/>
                </a:lnTo>
                <a:lnTo>
                  <a:pt x="2165477" y="914400"/>
                </a:lnTo>
                <a:lnTo>
                  <a:pt x="2272602" y="1027176"/>
                </a:lnTo>
                <a:lnTo>
                  <a:pt x="2065401" y="1224026"/>
                </a:lnTo>
                <a:lnTo>
                  <a:pt x="2171637" y="1335850"/>
                </a:lnTo>
                <a:close/>
                <a:moveTo>
                  <a:pt x="2118360" y="1814576"/>
                </a:moveTo>
                <a:lnTo>
                  <a:pt x="2171891" y="1336358"/>
                </a:lnTo>
                <a:lnTo>
                  <a:pt x="2278126" y="1448118"/>
                </a:lnTo>
                <a:lnTo>
                  <a:pt x="2485327" y="1251268"/>
                </a:lnTo>
                <a:lnTo>
                  <a:pt x="2592451" y="1363980"/>
                </a:lnTo>
                <a:lnTo>
                  <a:pt x="2592451" y="1363980"/>
                </a:lnTo>
                <a:lnTo>
                  <a:pt x="2699576" y="1476756"/>
                </a:lnTo>
                <a:lnTo>
                  <a:pt x="2492375" y="1673606"/>
                </a:lnTo>
                <a:lnTo>
                  <a:pt x="2598611" y="1785366"/>
                </a:lnTo>
                <a:close/>
                <a:moveTo>
                  <a:pt x="2545334" y="2263966"/>
                </a:moveTo>
                <a:lnTo>
                  <a:pt x="2598865" y="1785684"/>
                </a:lnTo>
                <a:lnTo>
                  <a:pt x="2705037" y="1897507"/>
                </a:lnTo>
                <a:lnTo>
                  <a:pt x="2912301" y="1700657"/>
                </a:lnTo>
                <a:lnTo>
                  <a:pt x="3019425" y="1813433"/>
                </a:lnTo>
                <a:lnTo>
                  <a:pt x="3019425" y="1813433"/>
                </a:lnTo>
                <a:lnTo>
                  <a:pt x="3126550" y="1926145"/>
                </a:lnTo>
                <a:lnTo>
                  <a:pt x="2919349" y="2122996"/>
                </a:lnTo>
                <a:lnTo>
                  <a:pt x="3025584" y="2234756"/>
                </a:lnTo>
                <a:close/>
                <a:moveTo>
                  <a:pt x="2972435" y="2713038"/>
                </a:moveTo>
                <a:lnTo>
                  <a:pt x="3025966" y="2234756"/>
                </a:lnTo>
                <a:lnTo>
                  <a:pt x="3132138" y="2346579"/>
                </a:lnTo>
                <a:lnTo>
                  <a:pt x="3339338" y="2149729"/>
                </a:lnTo>
                <a:lnTo>
                  <a:pt x="3446526" y="2262505"/>
                </a:lnTo>
                <a:lnTo>
                  <a:pt x="3446526" y="2262505"/>
                </a:lnTo>
                <a:lnTo>
                  <a:pt x="3553651" y="2375281"/>
                </a:lnTo>
                <a:lnTo>
                  <a:pt x="3346450" y="2572131"/>
                </a:lnTo>
                <a:lnTo>
                  <a:pt x="3452622" y="2683955"/>
                </a:lnTo>
                <a:close/>
                <a:moveTo>
                  <a:pt x="3399282" y="3162300"/>
                </a:moveTo>
                <a:lnTo>
                  <a:pt x="3452749" y="2684082"/>
                </a:lnTo>
                <a:lnTo>
                  <a:pt x="3558984" y="2795842"/>
                </a:lnTo>
                <a:lnTo>
                  <a:pt x="3766185" y="2598992"/>
                </a:lnTo>
                <a:lnTo>
                  <a:pt x="3873309" y="2711704"/>
                </a:lnTo>
                <a:lnTo>
                  <a:pt x="3873309" y="2711704"/>
                </a:lnTo>
                <a:lnTo>
                  <a:pt x="3980497" y="2824417"/>
                </a:lnTo>
                <a:lnTo>
                  <a:pt x="3773297" y="3021267"/>
                </a:lnTo>
                <a:lnTo>
                  <a:pt x="3879469" y="3133027"/>
                </a:lnTo>
                <a:close/>
                <a:moveTo>
                  <a:pt x="3826192" y="3611690"/>
                </a:moveTo>
                <a:lnTo>
                  <a:pt x="3879723" y="3133408"/>
                </a:lnTo>
                <a:lnTo>
                  <a:pt x="3985958" y="3245231"/>
                </a:lnTo>
                <a:lnTo>
                  <a:pt x="4193159" y="3048381"/>
                </a:lnTo>
                <a:lnTo>
                  <a:pt x="4300284" y="3161157"/>
                </a:lnTo>
                <a:lnTo>
                  <a:pt x="4300284" y="3161157"/>
                </a:lnTo>
                <a:lnTo>
                  <a:pt x="4407535" y="3274060"/>
                </a:lnTo>
                <a:lnTo>
                  <a:pt x="4200335" y="3470910"/>
                </a:lnTo>
                <a:lnTo>
                  <a:pt x="4306570" y="3582734"/>
                </a:lnTo>
                <a:close/>
                <a:moveTo>
                  <a:pt x="4253166" y="4061016"/>
                </a:moveTo>
                <a:lnTo>
                  <a:pt x="4306697" y="3582797"/>
                </a:lnTo>
                <a:lnTo>
                  <a:pt x="4412932" y="3694557"/>
                </a:lnTo>
                <a:lnTo>
                  <a:pt x="4620133" y="3497707"/>
                </a:lnTo>
                <a:lnTo>
                  <a:pt x="4727257" y="3610420"/>
                </a:lnTo>
                <a:lnTo>
                  <a:pt x="4727257" y="3610420"/>
                </a:lnTo>
                <a:lnTo>
                  <a:pt x="4834382" y="3723196"/>
                </a:lnTo>
                <a:lnTo>
                  <a:pt x="4627181" y="3920046"/>
                </a:lnTo>
                <a:lnTo>
                  <a:pt x="4733417" y="4031806"/>
                </a:lnTo>
                <a:close/>
                <a:moveTo>
                  <a:pt x="4680141" y="4510405"/>
                </a:moveTo>
                <a:lnTo>
                  <a:pt x="4733671" y="4032123"/>
                </a:lnTo>
                <a:lnTo>
                  <a:pt x="4839906" y="4143883"/>
                </a:lnTo>
                <a:lnTo>
                  <a:pt x="5047107" y="3947033"/>
                </a:lnTo>
                <a:lnTo>
                  <a:pt x="5154231" y="4059809"/>
                </a:lnTo>
                <a:lnTo>
                  <a:pt x="5154231" y="4059809"/>
                </a:lnTo>
                <a:lnTo>
                  <a:pt x="5261356" y="4172522"/>
                </a:lnTo>
                <a:lnTo>
                  <a:pt x="5054155" y="4369372"/>
                </a:lnTo>
                <a:lnTo>
                  <a:pt x="5160391" y="4481132"/>
                </a:lnTo>
                <a:close/>
                <a:moveTo>
                  <a:pt x="5107115" y="4959731"/>
                </a:moveTo>
                <a:lnTo>
                  <a:pt x="5160645" y="4481449"/>
                </a:lnTo>
                <a:lnTo>
                  <a:pt x="5266817" y="4593273"/>
                </a:lnTo>
                <a:lnTo>
                  <a:pt x="5474017" y="4396423"/>
                </a:lnTo>
                <a:lnTo>
                  <a:pt x="5581205" y="4509199"/>
                </a:lnTo>
                <a:lnTo>
                  <a:pt x="5581205" y="4509199"/>
                </a:lnTo>
                <a:lnTo>
                  <a:pt x="5688330" y="4621975"/>
                </a:lnTo>
                <a:lnTo>
                  <a:pt x="5481129" y="4818825"/>
                </a:lnTo>
                <a:lnTo>
                  <a:pt x="5587365" y="4930648"/>
                </a:lnTo>
                <a:close/>
                <a:moveTo>
                  <a:pt x="5534089" y="5409057"/>
                </a:moveTo>
                <a:lnTo>
                  <a:pt x="5587555" y="4930839"/>
                </a:lnTo>
                <a:lnTo>
                  <a:pt x="5693791" y="5042599"/>
                </a:lnTo>
                <a:lnTo>
                  <a:pt x="5900991" y="4845749"/>
                </a:lnTo>
                <a:lnTo>
                  <a:pt x="6008116" y="4958461"/>
                </a:lnTo>
                <a:lnTo>
                  <a:pt x="6008116" y="4958461"/>
                </a:lnTo>
                <a:lnTo>
                  <a:pt x="6115685" y="5071428"/>
                </a:lnTo>
                <a:lnTo>
                  <a:pt x="5908485" y="5268278"/>
                </a:lnTo>
                <a:lnTo>
                  <a:pt x="6014656" y="5380038"/>
                </a:lnTo>
                <a:close/>
                <a:moveTo>
                  <a:pt x="5960999" y="5858447"/>
                </a:moveTo>
                <a:lnTo>
                  <a:pt x="6014529" y="5380165"/>
                </a:lnTo>
                <a:lnTo>
                  <a:pt x="6120765" y="5491988"/>
                </a:lnTo>
                <a:lnTo>
                  <a:pt x="6327966" y="5295138"/>
                </a:lnTo>
                <a:lnTo>
                  <a:pt x="6435090" y="5407914"/>
                </a:lnTo>
                <a:lnTo>
                  <a:pt x="6435090" y="5407914"/>
                </a:lnTo>
                <a:lnTo>
                  <a:pt x="6542278" y="5520690"/>
                </a:lnTo>
                <a:lnTo>
                  <a:pt x="6335014" y="5717540"/>
                </a:lnTo>
                <a:lnTo>
                  <a:pt x="6441250" y="5829300"/>
                </a:lnTo>
                <a:close/>
                <a:moveTo>
                  <a:pt x="6969316" y="5970080"/>
                </a:moveTo>
                <a:lnTo>
                  <a:pt x="6762115" y="6166930"/>
                </a:lnTo>
                <a:lnTo>
                  <a:pt x="6868351" y="6278753"/>
                </a:lnTo>
                <a:lnTo>
                  <a:pt x="6387973" y="6307773"/>
                </a:lnTo>
                <a:lnTo>
                  <a:pt x="6441504" y="5829554"/>
                </a:lnTo>
                <a:lnTo>
                  <a:pt x="6547739" y="5941314"/>
                </a:lnTo>
                <a:lnTo>
                  <a:pt x="6754940" y="5744464"/>
                </a:lnTo>
                <a:lnTo>
                  <a:pt x="6862064" y="5857177"/>
                </a:lnTo>
                <a:lnTo>
                  <a:pt x="6862064" y="5857177"/>
                </a:lnTo>
                <a:close/>
                <a:moveTo>
                  <a:pt x="7016623" y="5070158"/>
                </a:moveTo>
                <a:lnTo>
                  <a:pt x="6809423" y="5267008"/>
                </a:lnTo>
                <a:lnTo>
                  <a:pt x="6915594" y="5378768"/>
                </a:lnTo>
                <a:lnTo>
                  <a:pt x="6435280" y="5407851"/>
                </a:lnTo>
                <a:lnTo>
                  <a:pt x="6488748" y="4929569"/>
                </a:lnTo>
                <a:lnTo>
                  <a:pt x="6594983" y="5041392"/>
                </a:lnTo>
                <a:lnTo>
                  <a:pt x="6802184" y="4844542"/>
                </a:lnTo>
                <a:lnTo>
                  <a:pt x="6909435" y="4957318"/>
                </a:lnTo>
                <a:lnTo>
                  <a:pt x="6909435" y="4957318"/>
                </a:lnTo>
                <a:close/>
                <a:moveTo>
                  <a:pt x="7063867" y="4170172"/>
                </a:moveTo>
                <a:lnTo>
                  <a:pt x="6856666" y="4367022"/>
                </a:lnTo>
                <a:lnTo>
                  <a:pt x="6962902" y="4478782"/>
                </a:lnTo>
                <a:lnTo>
                  <a:pt x="6482525" y="4507802"/>
                </a:lnTo>
                <a:lnTo>
                  <a:pt x="6536055" y="4029583"/>
                </a:lnTo>
                <a:lnTo>
                  <a:pt x="6642227" y="4141343"/>
                </a:lnTo>
                <a:lnTo>
                  <a:pt x="6849428" y="3944493"/>
                </a:lnTo>
                <a:lnTo>
                  <a:pt x="6956616" y="4057650"/>
                </a:lnTo>
                <a:lnTo>
                  <a:pt x="6956616" y="4057650"/>
                </a:lnTo>
                <a:close/>
                <a:moveTo>
                  <a:pt x="7111111" y="3270250"/>
                </a:moveTo>
                <a:lnTo>
                  <a:pt x="6903911" y="3467100"/>
                </a:lnTo>
                <a:lnTo>
                  <a:pt x="7010146" y="3578924"/>
                </a:lnTo>
                <a:lnTo>
                  <a:pt x="6529768" y="3607943"/>
                </a:lnTo>
                <a:lnTo>
                  <a:pt x="6583299" y="3129661"/>
                </a:lnTo>
                <a:lnTo>
                  <a:pt x="6689535" y="3241485"/>
                </a:lnTo>
                <a:lnTo>
                  <a:pt x="6896735" y="3044635"/>
                </a:lnTo>
                <a:lnTo>
                  <a:pt x="7003860" y="3157411"/>
                </a:lnTo>
                <a:lnTo>
                  <a:pt x="7003860" y="3157411"/>
                </a:lnTo>
                <a:close/>
                <a:moveTo>
                  <a:pt x="6943979" y="2144649"/>
                </a:moveTo>
                <a:lnTo>
                  <a:pt x="7051104" y="2257425"/>
                </a:lnTo>
                <a:lnTo>
                  <a:pt x="7051104" y="2257425"/>
                </a:lnTo>
                <a:lnTo>
                  <a:pt x="7158228" y="2370138"/>
                </a:lnTo>
                <a:lnTo>
                  <a:pt x="6951028" y="2566988"/>
                </a:lnTo>
                <a:lnTo>
                  <a:pt x="7057263" y="2678748"/>
                </a:lnTo>
                <a:lnTo>
                  <a:pt x="6576886" y="2707767"/>
                </a:lnTo>
                <a:lnTo>
                  <a:pt x="6630416" y="2229549"/>
                </a:lnTo>
                <a:lnTo>
                  <a:pt x="6736652" y="2341309"/>
                </a:lnTo>
                <a:close/>
                <a:moveTo>
                  <a:pt x="6731635" y="1921002"/>
                </a:moveTo>
                <a:lnTo>
                  <a:pt x="6524435" y="2117852"/>
                </a:lnTo>
                <a:lnTo>
                  <a:pt x="6630606" y="2229676"/>
                </a:lnTo>
                <a:lnTo>
                  <a:pt x="6150292" y="2258695"/>
                </a:lnTo>
                <a:lnTo>
                  <a:pt x="6203760" y="1780477"/>
                </a:lnTo>
                <a:lnTo>
                  <a:pt x="6309995" y="1892237"/>
                </a:lnTo>
                <a:lnTo>
                  <a:pt x="6517195" y="1695387"/>
                </a:lnTo>
                <a:lnTo>
                  <a:pt x="6624320" y="1808163"/>
                </a:lnTo>
                <a:lnTo>
                  <a:pt x="6624320" y="1808163"/>
                </a:lnTo>
                <a:close/>
                <a:moveTo>
                  <a:pt x="6778879" y="1021080"/>
                </a:moveTo>
                <a:lnTo>
                  <a:pt x="6571679" y="1217930"/>
                </a:lnTo>
                <a:lnTo>
                  <a:pt x="6677914" y="1329690"/>
                </a:lnTo>
                <a:lnTo>
                  <a:pt x="6197346" y="1358900"/>
                </a:lnTo>
                <a:lnTo>
                  <a:pt x="6250877" y="880618"/>
                </a:lnTo>
                <a:lnTo>
                  <a:pt x="6356985" y="992315"/>
                </a:lnTo>
                <a:lnTo>
                  <a:pt x="6564249" y="795465"/>
                </a:lnTo>
                <a:lnTo>
                  <a:pt x="6671437" y="908050"/>
                </a:lnTo>
                <a:lnTo>
                  <a:pt x="6671437" y="908050"/>
                </a:lnTo>
                <a:close/>
                <a:moveTo>
                  <a:pt x="3801872" y="0"/>
                </a:moveTo>
                <a:lnTo>
                  <a:pt x="3609467" y="0"/>
                </a:lnTo>
                <a:lnTo>
                  <a:pt x="3700780" y="96076"/>
                </a:lnTo>
                <a:close/>
                <a:moveTo>
                  <a:pt x="2902014" y="0"/>
                </a:moveTo>
                <a:lnTo>
                  <a:pt x="2707132" y="0"/>
                </a:lnTo>
                <a:lnTo>
                  <a:pt x="2799588" y="97346"/>
                </a:lnTo>
                <a:close/>
                <a:moveTo>
                  <a:pt x="95885" y="101092"/>
                </a:moveTo>
                <a:lnTo>
                  <a:pt x="202374" y="0"/>
                </a:lnTo>
                <a:lnTo>
                  <a:pt x="0" y="0"/>
                </a:lnTo>
                <a:close/>
                <a:moveTo>
                  <a:pt x="1102296" y="0"/>
                </a:moveTo>
                <a:lnTo>
                  <a:pt x="902335" y="0"/>
                </a:lnTo>
                <a:lnTo>
                  <a:pt x="997140" y="99822"/>
                </a:lnTo>
                <a:close/>
                <a:moveTo>
                  <a:pt x="2002155" y="0"/>
                </a:moveTo>
                <a:lnTo>
                  <a:pt x="1804733" y="0"/>
                </a:lnTo>
                <a:lnTo>
                  <a:pt x="1898396" y="98552"/>
                </a:lnTo>
                <a:close/>
              </a:path>
            </a:pathLst>
          </a:custGeom>
          <a:gradFill>
            <a:gsLst>
              <a:gs pos="0">
                <a:srgbClr val="007450">
                  <a:alpha val="18823"/>
                </a:srgbClr>
              </a:gs>
              <a:gs pos="80000">
                <a:srgbClr val="002964">
                  <a:alpha val="0"/>
                </a:srgbClr>
              </a:gs>
              <a:gs pos="100000">
                <a:srgbClr val="002964">
                  <a:alpha val="0"/>
                </a:srgbClr>
              </a:gs>
            </a:gsLst>
            <a:lin ang="80993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8"/>
          <p:cNvSpPr/>
          <p:nvPr/>
        </p:nvSpPr>
        <p:spPr>
          <a:xfrm>
            <a:off x="0" y="-50"/>
            <a:ext cx="7433400" cy="5143500"/>
          </a:xfrm>
          <a:prstGeom prst="rect">
            <a:avLst/>
          </a:prstGeom>
          <a:solidFill>
            <a:schemeClr val="lt1"/>
          </a:solidFill>
          <a:ln>
            <a:noFill/>
          </a:ln>
          <a:effectLst>
            <a:outerShdw blurRad="57150" algn="bl" rotWithShape="0">
              <a:schemeClr val="dk1">
                <a:alpha val="30000"/>
              </a:schemeClr>
            </a:outerShdw>
          </a:effectLst>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lt1"/>
              </a:buClr>
              <a:buSzPts val="4800"/>
              <a:buFont typeface="Zilla Slab SemiBold"/>
              <a:buNone/>
            </a:pPr>
            <a:endParaRPr sz="4800">
              <a:solidFill>
                <a:schemeClr val="lt1"/>
              </a:solidFill>
              <a:latin typeface="Zilla Slab SemiBold"/>
              <a:ea typeface="Zilla Slab SemiBold"/>
              <a:cs typeface="Zilla Slab SemiBold"/>
              <a:sym typeface="Zilla Slab SemiBold"/>
            </a:endParaRPr>
          </a:p>
        </p:txBody>
      </p:sp>
      <p:sp>
        <p:nvSpPr>
          <p:cNvPr id="48" name="Google Shape;48;p8"/>
          <p:cNvSpPr/>
          <p:nvPr/>
        </p:nvSpPr>
        <p:spPr>
          <a:xfrm>
            <a:off x="0" y="2434161"/>
            <a:ext cx="2701384" cy="2709577"/>
          </a:xfrm>
          <a:custGeom>
            <a:avLst/>
            <a:gdLst/>
            <a:ahLst/>
            <a:cxnLst/>
            <a:rect l="l" t="t" r="r" b="b"/>
            <a:pathLst>
              <a:path w="3601846" h="3612769" extrusionOk="0">
                <a:moveTo>
                  <a:pt x="2747772" y="2696083"/>
                </a:moveTo>
                <a:lnTo>
                  <a:pt x="2267268" y="2725166"/>
                </a:lnTo>
                <a:lnTo>
                  <a:pt x="2320798" y="2246757"/>
                </a:lnTo>
                <a:lnTo>
                  <a:pt x="1840357" y="2275777"/>
                </a:lnTo>
                <a:lnTo>
                  <a:pt x="1893888" y="1797431"/>
                </a:lnTo>
                <a:lnTo>
                  <a:pt x="1413383" y="1826451"/>
                </a:lnTo>
                <a:lnTo>
                  <a:pt x="1466850" y="1348042"/>
                </a:lnTo>
                <a:lnTo>
                  <a:pt x="986409" y="1377252"/>
                </a:lnTo>
                <a:lnTo>
                  <a:pt x="1039940" y="898842"/>
                </a:lnTo>
                <a:lnTo>
                  <a:pt x="559435" y="927735"/>
                </a:lnTo>
                <a:lnTo>
                  <a:pt x="612966" y="449326"/>
                </a:lnTo>
                <a:lnTo>
                  <a:pt x="132461" y="478409"/>
                </a:lnTo>
                <a:lnTo>
                  <a:pt x="185992" y="0"/>
                </a:lnTo>
                <a:lnTo>
                  <a:pt x="0" y="11240"/>
                </a:lnTo>
                <a:lnTo>
                  <a:pt x="0" y="389573"/>
                </a:lnTo>
                <a:lnTo>
                  <a:pt x="25400" y="365633"/>
                </a:lnTo>
                <a:lnTo>
                  <a:pt x="132525" y="478409"/>
                </a:lnTo>
                <a:lnTo>
                  <a:pt x="132525" y="478409"/>
                </a:lnTo>
                <a:lnTo>
                  <a:pt x="239649" y="591185"/>
                </a:lnTo>
                <a:lnTo>
                  <a:pt x="32449" y="788035"/>
                </a:lnTo>
                <a:lnTo>
                  <a:pt x="138684" y="899859"/>
                </a:lnTo>
                <a:lnTo>
                  <a:pt x="0" y="908367"/>
                </a:lnTo>
                <a:lnTo>
                  <a:pt x="0" y="1288796"/>
                </a:lnTo>
                <a:lnTo>
                  <a:pt x="85090" y="1378331"/>
                </a:lnTo>
                <a:lnTo>
                  <a:pt x="85090" y="1378331"/>
                </a:lnTo>
                <a:lnTo>
                  <a:pt x="192342" y="1491552"/>
                </a:lnTo>
                <a:lnTo>
                  <a:pt x="0" y="1673987"/>
                </a:lnTo>
                <a:lnTo>
                  <a:pt x="0" y="1703769"/>
                </a:lnTo>
                <a:lnTo>
                  <a:pt x="91377" y="1799908"/>
                </a:lnTo>
                <a:lnTo>
                  <a:pt x="0" y="1805432"/>
                </a:lnTo>
                <a:lnTo>
                  <a:pt x="0" y="2238502"/>
                </a:lnTo>
                <a:lnTo>
                  <a:pt x="38100" y="2278317"/>
                </a:lnTo>
                <a:lnTo>
                  <a:pt x="38100" y="2278317"/>
                </a:lnTo>
                <a:lnTo>
                  <a:pt x="145288" y="2391029"/>
                </a:lnTo>
                <a:lnTo>
                  <a:pt x="0" y="2529015"/>
                </a:lnTo>
                <a:lnTo>
                  <a:pt x="0" y="2653602"/>
                </a:lnTo>
                <a:lnTo>
                  <a:pt x="44069" y="2699957"/>
                </a:lnTo>
                <a:lnTo>
                  <a:pt x="0" y="2702497"/>
                </a:lnTo>
                <a:lnTo>
                  <a:pt x="0" y="3095054"/>
                </a:lnTo>
                <a:lnTo>
                  <a:pt x="44450" y="2699957"/>
                </a:lnTo>
                <a:lnTo>
                  <a:pt x="150686" y="2811780"/>
                </a:lnTo>
                <a:lnTo>
                  <a:pt x="357886" y="2614930"/>
                </a:lnTo>
                <a:lnTo>
                  <a:pt x="465011" y="2727706"/>
                </a:lnTo>
                <a:lnTo>
                  <a:pt x="465011" y="2727706"/>
                </a:lnTo>
                <a:lnTo>
                  <a:pt x="572135" y="2840482"/>
                </a:lnTo>
                <a:lnTo>
                  <a:pt x="364935" y="3037332"/>
                </a:lnTo>
                <a:lnTo>
                  <a:pt x="471170" y="3149156"/>
                </a:lnTo>
                <a:lnTo>
                  <a:pt x="0" y="3177667"/>
                </a:lnTo>
                <a:lnTo>
                  <a:pt x="0" y="3188208"/>
                </a:lnTo>
                <a:lnTo>
                  <a:pt x="97790" y="3291142"/>
                </a:lnTo>
                <a:lnTo>
                  <a:pt x="0" y="3383852"/>
                </a:lnTo>
                <a:lnTo>
                  <a:pt x="0" y="3602927"/>
                </a:lnTo>
                <a:lnTo>
                  <a:pt x="8827" y="3612452"/>
                </a:lnTo>
                <a:lnTo>
                  <a:pt x="207645" y="3612452"/>
                </a:lnTo>
                <a:lnTo>
                  <a:pt x="310388" y="3514852"/>
                </a:lnTo>
                <a:lnTo>
                  <a:pt x="403098" y="3612452"/>
                </a:lnTo>
                <a:lnTo>
                  <a:pt x="419100" y="3612452"/>
                </a:lnTo>
                <a:lnTo>
                  <a:pt x="470916" y="3149346"/>
                </a:lnTo>
                <a:lnTo>
                  <a:pt x="577152" y="3261106"/>
                </a:lnTo>
                <a:lnTo>
                  <a:pt x="784352" y="3064256"/>
                </a:lnTo>
                <a:lnTo>
                  <a:pt x="891477" y="3177032"/>
                </a:lnTo>
                <a:lnTo>
                  <a:pt x="891477" y="3177032"/>
                </a:lnTo>
                <a:lnTo>
                  <a:pt x="998601" y="3289745"/>
                </a:lnTo>
                <a:lnTo>
                  <a:pt x="791401" y="3486595"/>
                </a:lnTo>
                <a:lnTo>
                  <a:pt x="897636" y="3598355"/>
                </a:lnTo>
                <a:lnTo>
                  <a:pt x="667766" y="3612261"/>
                </a:lnTo>
                <a:lnTo>
                  <a:pt x="896366" y="3612261"/>
                </a:lnTo>
                <a:lnTo>
                  <a:pt x="897890" y="3598482"/>
                </a:lnTo>
                <a:lnTo>
                  <a:pt x="910971" y="3612261"/>
                </a:lnTo>
                <a:lnTo>
                  <a:pt x="1107250" y="3612261"/>
                </a:lnTo>
                <a:lnTo>
                  <a:pt x="1211326" y="3513392"/>
                </a:lnTo>
                <a:lnTo>
                  <a:pt x="1305497" y="3612452"/>
                </a:lnTo>
                <a:lnTo>
                  <a:pt x="1320419" y="3612452"/>
                </a:lnTo>
                <a:lnTo>
                  <a:pt x="1372362" y="3148076"/>
                </a:lnTo>
                <a:lnTo>
                  <a:pt x="1478598" y="3259900"/>
                </a:lnTo>
                <a:lnTo>
                  <a:pt x="1685798" y="3063050"/>
                </a:lnTo>
                <a:lnTo>
                  <a:pt x="1792923" y="3175826"/>
                </a:lnTo>
                <a:lnTo>
                  <a:pt x="1792923" y="3175826"/>
                </a:lnTo>
                <a:lnTo>
                  <a:pt x="1900174" y="3288602"/>
                </a:lnTo>
                <a:lnTo>
                  <a:pt x="1692973" y="3485452"/>
                </a:lnTo>
                <a:lnTo>
                  <a:pt x="1799209" y="3597275"/>
                </a:lnTo>
                <a:lnTo>
                  <a:pt x="1548702" y="3612452"/>
                </a:lnTo>
                <a:lnTo>
                  <a:pt x="1797622" y="3612452"/>
                </a:lnTo>
                <a:lnTo>
                  <a:pt x="1799336" y="3597466"/>
                </a:lnTo>
                <a:lnTo>
                  <a:pt x="1813560" y="3612452"/>
                </a:lnTo>
                <a:lnTo>
                  <a:pt x="2007426" y="3612452"/>
                </a:lnTo>
                <a:lnTo>
                  <a:pt x="2112772" y="3512376"/>
                </a:lnTo>
                <a:lnTo>
                  <a:pt x="2208022" y="3612452"/>
                </a:lnTo>
                <a:lnTo>
                  <a:pt x="2221611" y="3612452"/>
                </a:lnTo>
                <a:lnTo>
                  <a:pt x="2273745" y="3146870"/>
                </a:lnTo>
                <a:lnTo>
                  <a:pt x="2379980" y="3258630"/>
                </a:lnTo>
                <a:lnTo>
                  <a:pt x="2587181" y="3061780"/>
                </a:lnTo>
                <a:lnTo>
                  <a:pt x="2694115" y="3174302"/>
                </a:lnTo>
                <a:lnTo>
                  <a:pt x="2694115" y="3174302"/>
                </a:lnTo>
                <a:lnTo>
                  <a:pt x="2801239" y="3287078"/>
                </a:lnTo>
                <a:lnTo>
                  <a:pt x="2594039" y="3483928"/>
                </a:lnTo>
                <a:lnTo>
                  <a:pt x="2700274" y="3595688"/>
                </a:lnTo>
                <a:lnTo>
                  <a:pt x="2429129" y="3612070"/>
                </a:lnTo>
                <a:lnTo>
                  <a:pt x="2698750" y="3612070"/>
                </a:lnTo>
                <a:lnTo>
                  <a:pt x="2700592" y="3595815"/>
                </a:lnTo>
                <a:lnTo>
                  <a:pt x="2716022" y="3612070"/>
                </a:lnTo>
                <a:lnTo>
                  <a:pt x="2907348" y="3612070"/>
                </a:lnTo>
                <a:lnTo>
                  <a:pt x="3014028" y="3510470"/>
                </a:lnTo>
                <a:lnTo>
                  <a:pt x="3110294" y="3612070"/>
                </a:lnTo>
                <a:lnTo>
                  <a:pt x="3122549" y="3612070"/>
                </a:lnTo>
                <a:lnTo>
                  <a:pt x="3174810" y="3145092"/>
                </a:lnTo>
                <a:lnTo>
                  <a:pt x="2694242" y="3174302"/>
                </a:lnTo>
                <a:close/>
                <a:moveTo>
                  <a:pt x="1306068" y="1713802"/>
                </a:moveTo>
                <a:lnTo>
                  <a:pt x="1413193" y="1826578"/>
                </a:lnTo>
                <a:lnTo>
                  <a:pt x="1413193" y="1826578"/>
                </a:lnTo>
                <a:lnTo>
                  <a:pt x="1520381" y="1939354"/>
                </a:lnTo>
                <a:lnTo>
                  <a:pt x="1313180" y="2136204"/>
                </a:lnTo>
                <a:lnTo>
                  <a:pt x="1419352" y="2248027"/>
                </a:lnTo>
                <a:lnTo>
                  <a:pt x="939165" y="2277047"/>
                </a:lnTo>
                <a:lnTo>
                  <a:pt x="992632" y="1798765"/>
                </a:lnTo>
                <a:lnTo>
                  <a:pt x="1098868" y="1910652"/>
                </a:lnTo>
                <a:close/>
                <a:moveTo>
                  <a:pt x="879094" y="1264476"/>
                </a:moveTo>
                <a:lnTo>
                  <a:pt x="986282" y="1377252"/>
                </a:lnTo>
                <a:lnTo>
                  <a:pt x="986282" y="1377252"/>
                </a:lnTo>
                <a:lnTo>
                  <a:pt x="1093407" y="1489964"/>
                </a:lnTo>
                <a:lnTo>
                  <a:pt x="886206" y="1686814"/>
                </a:lnTo>
                <a:lnTo>
                  <a:pt x="992378" y="1798574"/>
                </a:lnTo>
                <a:lnTo>
                  <a:pt x="512064" y="1827657"/>
                </a:lnTo>
                <a:lnTo>
                  <a:pt x="565595" y="1349375"/>
                </a:lnTo>
                <a:lnTo>
                  <a:pt x="671767" y="1461135"/>
                </a:lnTo>
                <a:close/>
                <a:moveTo>
                  <a:pt x="85344" y="1378458"/>
                </a:moveTo>
                <a:lnTo>
                  <a:pt x="138875" y="900240"/>
                </a:lnTo>
                <a:lnTo>
                  <a:pt x="245110" y="1012000"/>
                </a:lnTo>
                <a:lnTo>
                  <a:pt x="452311" y="815150"/>
                </a:lnTo>
                <a:lnTo>
                  <a:pt x="559435" y="927862"/>
                </a:lnTo>
                <a:lnTo>
                  <a:pt x="559435" y="927862"/>
                </a:lnTo>
                <a:lnTo>
                  <a:pt x="666750" y="1040702"/>
                </a:lnTo>
                <a:lnTo>
                  <a:pt x="459359" y="1237552"/>
                </a:lnTo>
                <a:lnTo>
                  <a:pt x="565595" y="1349312"/>
                </a:lnTo>
                <a:close/>
                <a:moveTo>
                  <a:pt x="38100" y="2278317"/>
                </a:moveTo>
                <a:lnTo>
                  <a:pt x="91631" y="1800035"/>
                </a:lnTo>
                <a:lnTo>
                  <a:pt x="197803" y="1911858"/>
                </a:lnTo>
                <a:lnTo>
                  <a:pt x="405003" y="1715008"/>
                </a:lnTo>
                <a:lnTo>
                  <a:pt x="512191" y="1827784"/>
                </a:lnTo>
                <a:lnTo>
                  <a:pt x="512191" y="1827784"/>
                </a:lnTo>
                <a:lnTo>
                  <a:pt x="619316" y="1940497"/>
                </a:lnTo>
                <a:lnTo>
                  <a:pt x="412115" y="2137347"/>
                </a:lnTo>
                <a:lnTo>
                  <a:pt x="518287" y="2249107"/>
                </a:lnTo>
                <a:close/>
                <a:moveTo>
                  <a:pt x="465011" y="2727643"/>
                </a:moveTo>
                <a:lnTo>
                  <a:pt x="518541" y="2249361"/>
                </a:lnTo>
                <a:lnTo>
                  <a:pt x="624650" y="2361502"/>
                </a:lnTo>
                <a:lnTo>
                  <a:pt x="831850" y="2164652"/>
                </a:lnTo>
                <a:lnTo>
                  <a:pt x="938975" y="2277428"/>
                </a:lnTo>
                <a:lnTo>
                  <a:pt x="938975" y="2277428"/>
                </a:lnTo>
                <a:lnTo>
                  <a:pt x="1046163" y="2390204"/>
                </a:lnTo>
                <a:lnTo>
                  <a:pt x="838899" y="2587054"/>
                </a:lnTo>
                <a:lnTo>
                  <a:pt x="945134" y="2698877"/>
                </a:lnTo>
                <a:close/>
                <a:moveTo>
                  <a:pt x="1266127" y="3036189"/>
                </a:moveTo>
                <a:lnTo>
                  <a:pt x="1372362" y="3147949"/>
                </a:lnTo>
                <a:lnTo>
                  <a:pt x="891985" y="3176969"/>
                </a:lnTo>
                <a:lnTo>
                  <a:pt x="945515" y="2698750"/>
                </a:lnTo>
                <a:lnTo>
                  <a:pt x="1051751" y="2810510"/>
                </a:lnTo>
                <a:lnTo>
                  <a:pt x="1258951" y="2613660"/>
                </a:lnTo>
                <a:lnTo>
                  <a:pt x="1366076" y="2726373"/>
                </a:lnTo>
                <a:lnTo>
                  <a:pt x="1366076" y="2726373"/>
                </a:lnTo>
                <a:lnTo>
                  <a:pt x="1473200" y="2839276"/>
                </a:lnTo>
                <a:close/>
                <a:moveTo>
                  <a:pt x="1366203" y="2726373"/>
                </a:moveTo>
                <a:lnTo>
                  <a:pt x="1419733" y="2248154"/>
                </a:lnTo>
                <a:lnTo>
                  <a:pt x="1525969" y="2359914"/>
                </a:lnTo>
                <a:lnTo>
                  <a:pt x="1733169" y="2163064"/>
                </a:lnTo>
                <a:lnTo>
                  <a:pt x="1840294" y="2275777"/>
                </a:lnTo>
                <a:lnTo>
                  <a:pt x="1840294" y="2275777"/>
                </a:lnTo>
                <a:lnTo>
                  <a:pt x="1947418" y="2388489"/>
                </a:lnTo>
                <a:lnTo>
                  <a:pt x="1740217" y="2585339"/>
                </a:lnTo>
                <a:lnTo>
                  <a:pt x="1846453" y="2697099"/>
                </a:lnTo>
                <a:close/>
                <a:moveTo>
                  <a:pt x="2167319" y="3034919"/>
                </a:moveTo>
                <a:lnTo>
                  <a:pt x="2273300" y="3146743"/>
                </a:lnTo>
                <a:lnTo>
                  <a:pt x="1792923" y="3175762"/>
                </a:lnTo>
                <a:lnTo>
                  <a:pt x="1846453" y="2697480"/>
                </a:lnTo>
                <a:lnTo>
                  <a:pt x="1952689" y="2809304"/>
                </a:lnTo>
                <a:lnTo>
                  <a:pt x="2159889" y="2612454"/>
                </a:lnTo>
                <a:lnTo>
                  <a:pt x="2266950" y="2725166"/>
                </a:lnTo>
                <a:lnTo>
                  <a:pt x="2266950" y="2725166"/>
                </a:lnTo>
                <a:lnTo>
                  <a:pt x="2374075" y="2837942"/>
                </a:lnTo>
                <a:close/>
                <a:moveTo>
                  <a:pt x="3309938" y="3612770"/>
                </a:moveTo>
                <a:lnTo>
                  <a:pt x="3599878" y="3612770"/>
                </a:lnTo>
                <a:lnTo>
                  <a:pt x="3601847" y="3595116"/>
                </a:lnTo>
                <a:close/>
              </a:path>
            </a:pathLst>
          </a:custGeom>
          <a:gradFill>
            <a:gsLst>
              <a:gs pos="0">
                <a:schemeClr val="lt1"/>
              </a:gs>
              <a:gs pos="28000">
                <a:schemeClr val="lt1"/>
              </a:gs>
              <a:gs pos="100000">
                <a:schemeClr val="lt2"/>
              </a:gs>
            </a:gsLst>
            <a:lin ang="8100019"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8"/>
          <p:cNvSpPr txBox="1">
            <a:spLocks noGrp="1"/>
          </p:cNvSpPr>
          <p:nvPr>
            <p:ph type="title"/>
          </p:nvPr>
        </p:nvSpPr>
        <p:spPr>
          <a:xfrm>
            <a:off x="651600" y="628650"/>
            <a:ext cx="6130200" cy="433500"/>
          </a:xfrm>
          <a:prstGeom prst="rect">
            <a:avLst/>
          </a:prstGeom>
        </p:spPr>
        <p:txBody>
          <a:bodyPr spcFirstLastPara="1" wrap="square" lIns="0" tIns="0" rIns="0" bIns="0"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0" name="Google Shape;50;p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white">
  <p:cSld name="BLANK_1">
    <p:bg>
      <p:bgPr>
        <a:gradFill>
          <a:gsLst>
            <a:gs pos="0">
              <a:schemeClr val="lt1"/>
            </a:gs>
            <a:gs pos="50000">
              <a:schemeClr val="lt1"/>
            </a:gs>
            <a:gs pos="100000">
              <a:schemeClr val="lt2"/>
            </a:gs>
          </a:gsLst>
          <a:path path="circle">
            <a:fillToRect l="100000" b="100000"/>
          </a:path>
          <a:tileRect t="-100000" r="-100000"/>
        </a:gradFill>
        <a:effectLst/>
      </p:bgPr>
    </p:bg>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12"/>
          <p:cNvSpPr/>
          <p:nvPr/>
        </p:nvSpPr>
        <p:spPr>
          <a:xfrm>
            <a:off x="487675" y="0"/>
            <a:ext cx="8656320" cy="5143642"/>
          </a:xfrm>
          <a:custGeom>
            <a:avLst/>
            <a:gdLst/>
            <a:ahLst/>
            <a:cxnLst/>
            <a:rect l="l" t="t" r="r" b="b"/>
            <a:pathLst>
              <a:path w="12192000" h="6858190" extrusionOk="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chemeClr val="lt2"/>
              </a:gs>
              <a:gs pos="80000">
                <a:srgbClr val="FFFFFF">
                  <a:alpha val="0"/>
                </a:srgbClr>
              </a:gs>
              <a:gs pos="100000">
                <a:srgbClr val="FFFFFF">
                  <a:alpha val="0"/>
                </a:srgbClr>
              </a:gs>
            </a:gsLst>
            <a:lin ang="8100019"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50000">
              <a:schemeClr val="accent2"/>
            </a:gs>
            <a:gs pos="100000">
              <a:schemeClr val="accent3"/>
            </a:gs>
          </a:gsLst>
          <a:path path="circle">
            <a:fillToRect l="100000" b="100000"/>
          </a:path>
          <a:tileRect t="-100000" r="-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51600" y="628650"/>
            <a:ext cx="6130200" cy="4335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1pPr>
            <a:lvl2pPr lvl="1"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2pPr>
            <a:lvl3pPr lvl="2"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3pPr>
            <a:lvl4pPr lvl="3"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4pPr>
            <a:lvl5pPr lvl="4"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5pPr>
            <a:lvl6pPr lvl="5"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6pPr>
            <a:lvl7pPr lvl="6"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7pPr>
            <a:lvl8pPr lvl="7"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8pPr>
            <a:lvl9pPr lvl="8"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9pPr>
          </a:lstStyle>
          <a:p>
            <a:endParaRPr/>
          </a:p>
        </p:txBody>
      </p:sp>
      <p:sp>
        <p:nvSpPr>
          <p:cNvPr id="7" name="Google Shape;7;p1"/>
          <p:cNvSpPr txBox="1">
            <a:spLocks noGrp="1"/>
          </p:cNvSpPr>
          <p:nvPr>
            <p:ph type="body" idx="1"/>
          </p:nvPr>
        </p:nvSpPr>
        <p:spPr>
          <a:xfrm>
            <a:off x="651600" y="1409701"/>
            <a:ext cx="6130200" cy="3105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2"/>
              </a:buClr>
              <a:buSzPts val="2400"/>
              <a:buFont typeface="Oxygen Light"/>
              <a:buChar char="⇨"/>
              <a:defRPr sz="2400">
                <a:solidFill>
                  <a:schemeClr val="dk1"/>
                </a:solidFill>
                <a:latin typeface="Oxygen Light"/>
                <a:ea typeface="Oxygen Light"/>
                <a:cs typeface="Oxygen Light"/>
                <a:sym typeface="Oxygen Light"/>
              </a:defRPr>
            </a:lvl1pPr>
            <a:lvl2pPr marL="914400" lvl="1" indent="-381000" rtl="0">
              <a:lnSpc>
                <a:spcPct val="115000"/>
              </a:lnSpc>
              <a:spcBef>
                <a:spcPts val="800"/>
              </a:spcBef>
              <a:spcAft>
                <a:spcPts val="0"/>
              </a:spcAft>
              <a:buClr>
                <a:schemeClr val="accent1"/>
              </a:buClr>
              <a:buSzPts val="2400"/>
              <a:buFont typeface="Oxygen Light"/>
              <a:buChar char="⇾"/>
              <a:defRPr sz="2400">
                <a:solidFill>
                  <a:schemeClr val="dk1"/>
                </a:solidFill>
                <a:latin typeface="Oxygen Light"/>
                <a:ea typeface="Oxygen Light"/>
                <a:cs typeface="Oxygen Light"/>
                <a:sym typeface="Oxygen Light"/>
              </a:defRPr>
            </a:lvl2pPr>
            <a:lvl3pPr marL="1371600" lvl="2" indent="-381000" rtl="0">
              <a:lnSpc>
                <a:spcPct val="115000"/>
              </a:lnSpc>
              <a:spcBef>
                <a:spcPts val="800"/>
              </a:spcBef>
              <a:spcAft>
                <a:spcPts val="0"/>
              </a:spcAft>
              <a:buClr>
                <a:schemeClr val="lt2"/>
              </a:buClr>
              <a:buSzPts val="2400"/>
              <a:buFont typeface="Oxygen Light"/>
              <a:buChar char="￫"/>
              <a:defRPr sz="2400">
                <a:solidFill>
                  <a:schemeClr val="dk1"/>
                </a:solidFill>
                <a:latin typeface="Oxygen Light"/>
                <a:ea typeface="Oxygen Light"/>
                <a:cs typeface="Oxygen Light"/>
                <a:sym typeface="Oxygen Light"/>
              </a:defRPr>
            </a:lvl3pPr>
            <a:lvl4pPr marL="1828800" lvl="3" indent="-3810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4pPr>
            <a:lvl5pPr marL="2286000" lvl="4" indent="-3810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5pPr>
            <a:lvl6pPr marL="2743200" lvl="5" indent="-3810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6pPr>
            <a:lvl7pPr marL="3200400" lvl="6" indent="-3810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7pPr>
            <a:lvl8pPr marL="3657600" lvl="7" indent="-3810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8pPr>
            <a:lvl9pPr marL="4114800" lvl="8" indent="-381000" rtl="0">
              <a:lnSpc>
                <a:spcPct val="115000"/>
              </a:lnSpc>
              <a:spcBef>
                <a:spcPts val="800"/>
              </a:spcBef>
              <a:spcAft>
                <a:spcPts val="800"/>
              </a:spcAft>
              <a:buClr>
                <a:schemeClr val="dk1"/>
              </a:buClr>
              <a:buSzPts val="2400"/>
              <a:buFont typeface="Oxygen Light"/>
              <a:buChar char="■"/>
              <a:defRPr sz="2400">
                <a:solidFill>
                  <a:schemeClr val="dk1"/>
                </a:solidFill>
                <a:latin typeface="Oxygen Light"/>
                <a:ea typeface="Oxygen Light"/>
                <a:cs typeface="Oxygen Light"/>
                <a:sym typeface="Oxygen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500">
                <a:solidFill>
                  <a:schemeClr val="lt1"/>
                </a:solidFill>
                <a:latin typeface="Zilla Slab SemiBold"/>
                <a:ea typeface="Zilla Slab SemiBold"/>
                <a:cs typeface="Zilla Slab SemiBold"/>
                <a:sym typeface="Zilla Slab SemiBold"/>
              </a:defRPr>
            </a:lvl1pPr>
            <a:lvl2pPr lvl="1" algn="r" rtl="0">
              <a:buNone/>
              <a:defRPr sz="1500">
                <a:solidFill>
                  <a:schemeClr val="lt1"/>
                </a:solidFill>
                <a:latin typeface="Zilla Slab SemiBold"/>
                <a:ea typeface="Zilla Slab SemiBold"/>
                <a:cs typeface="Zilla Slab SemiBold"/>
                <a:sym typeface="Zilla Slab SemiBold"/>
              </a:defRPr>
            </a:lvl2pPr>
            <a:lvl3pPr lvl="2" algn="r" rtl="0">
              <a:buNone/>
              <a:defRPr sz="1500">
                <a:solidFill>
                  <a:schemeClr val="lt1"/>
                </a:solidFill>
                <a:latin typeface="Zilla Slab SemiBold"/>
                <a:ea typeface="Zilla Slab SemiBold"/>
                <a:cs typeface="Zilla Slab SemiBold"/>
                <a:sym typeface="Zilla Slab SemiBold"/>
              </a:defRPr>
            </a:lvl3pPr>
            <a:lvl4pPr lvl="3" algn="r" rtl="0">
              <a:buNone/>
              <a:defRPr sz="1500">
                <a:solidFill>
                  <a:schemeClr val="lt1"/>
                </a:solidFill>
                <a:latin typeface="Zilla Slab SemiBold"/>
                <a:ea typeface="Zilla Slab SemiBold"/>
                <a:cs typeface="Zilla Slab SemiBold"/>
                <a:sym typeface="Zilla Slab SemiBold"/>
              </a:defRPr>
            </a:lvl4pPr>
            <a:lvl5pPr lvl="4" algn="r" rtl="0">
              <a:buNone/>
              <a:defRPr sz="1500">
                <a:solidFill>
                  <a:schemeClr val="lt1"/>
                </a:solidFill>
                <a:latin typeface="Zilla Slab SemiBold"/>
                <a:ea typeface="Zilla Slab SemiBold"/>
                <a:cs typeface="Zilla Slab SemiBold"/>
                <a:sym typeface="Zilla Slab SemiBold"/>
              </a:defRPr>
            </a:lvl5pPr>
            <a:lvl6pPr lvl="5" algn="r" rtl="0">
              <a:buNone/>
              <a:defRPr sz="1500">
                <a:solidFill>
                  <a:schemeClr val="lt1"/>
                </a:solidFill>
                <a:latin typeface="Zilla Slab SemiBold"/>
                <a:ea typeface="Zilla Slab SemiBold"/>
                <a:cs typeface="Zilla Slab SemiBold"/>
                <a:sym typeface="Zilla Slab SemiBold"/>
              </a:defRPr>
            </a:lvl6pPr>
            <a:lvl7pPr lvl="6" algn="r" rtl="0">
              <a:buNone/>
              <a:defRPr sz="1500">
                <a:solidFill>
                  <a:schemeClr val="lt1"/>
                </a:solidFill>
                <a:latin typeface="Zilla Slab SemiBold"/>
                <a:ea typeface="Zilla Slab SemiBold"/>
                <a:cs typeface="Zilla Slab SemiBold"/>
                <a:sym typeface="Zilla Slab SemiBold"/>
              </a:defRPr>
            </a:lvl7pPr>
            <a:lvl8pPr lvl="7" algn="r" rtl="0">
              <a:buNone/>
              <a:defRPr sz="1500">
                <a:solidFill>
                  <a:schemeClr val="lt1"/>
                </a:solidFill>
                <a:latin typeface="Zilla Slab SemiBold"/>
                <a:ea typeface="Zilla Slab SemiBold"/>
                <a:cs typeface="Zilla Slab SemiBold"/>
                <a:sym typeface="Zilla Slab SemiBold"/>
              </a:defRPr>
            </a:lvl8pPr>
            <a:lvl9pPr lvl="8" algn="r" rtl="0">
              <a:buNone/>
              <a:defRPr sz="1500">
                <a:solidFill>
                  <a:schemeClr val="lt1"/>
                </a:solidFill>
                <a:latin typeface="Zilla Slab SemiBold"/>
                <a:ea typeface="Zilla Slab SemiBold"/>
                <a:cs typeface="Zilla Slab SemiBold"/>
                <a:sym typeface="Zilla Slab SemiBo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4" r:id="rId2"/>
    <p:sldLayoutId id="2147483658"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4.jfif"/><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7.jfif"/><Relationship Id="rId5" Type="http://schemas.openxmlformats.org/officeDocument/2006/relationships/image" Target="../media/image36.png"/><Relationship Id="rId4" Type="http://schemas.openxmlformats.org/officeDocument/2006/relationships/image" Target="../media/image35.jf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9" name="Image1">
            <a:extLst>
              <a:ext uri="{FF2B5EF4-FFF2-40B4-BE49-F238E27FC236}">
                <a16:creationId xmlns:a16="http://schemas.microsoft.com/office/drawing/2014/main" id="{A29B03D6-2CCD-49EB-8A6A-88B8B8812638}"/>
              </a:ext>
            </a:extLst>
          </p:cNvPr>
          <p:cNvPicPr>
            <a:picLocks/>
          </p:cNvPicPr>
          <p:nvPr/>
        </p:nvPicPr>
        <p:blipFill rotWithShape="1">
          <a:blip r:embed="rId3" cstate="print"/>
          <a:srcRect/>
          <a:stretch>
            <a:fillRect/>
          </a:stretch>
        </p:blipFill>
        <p:spPr>
          <a:xfrm>
            <a:off x="169545" y="179130"/>
            <a:ext cx="1219200" cy="716280"/>
          </a:xfrm>
          <a:prstGeom prst="rect">
            <a:avLst/>
          </a:prstGeom>
        </p:spPr>
      </p:pic>
      <p:sp>
        <p:nvSpPr>
          <p:cNvPr id="30" name="TextBox 29">
            <a:extLst>
              <a:ext uri="{FF2B5EF4-FFF2-40B4-BE49-F238E27FC236}">
                <a16:creationId xmlns:a16="http://schemas.microsoft.com/office/drawing/2014/main" id="{DAD95E59-4DF7-45BC-AEA6-24D6E76A0D36}"/>
              </a:ext>
            </a:extLst>
          </p:cNvPr>
          <p:cNvSpPr txBox="1"/>
          <p:nvPr/>
        </p:nvSpPr>
        <p:spPr>
          <a:xfrm>
            <a:off x="1732599" y="200080"/>
            <a:ext cx="5675198" cy="307777"/>
          </a:xfrm>
          <a:prstGeom prst="rect">
            <a:avLst/>
          </a:prstGeom>
          <a:noFill/>
        </p:spPr>
        <p:txBody>
          <a:bodyPr wrap="square">
            <a:spAutoFit/>
          </a:bodyPr>
          <a:lstStyle/>
          <a:p>
            <a:r>
              <a:rPr kumimoji="0" lang="en-US" b="1" strike="noStrike" kern="1200" cap="none" spc="0" normalizeH="0" baseline="0" noProof="0" dirty="0">
                <a:ln>
                  <a:noFill/>
                </a:ln>
                <a:solidFill>
                  <a:srgbClr val="0070C0"/>
                </a:solidFill>
                <a:effectLst/>
                <a:uLnTx/>
                <a:uFillTx/>
                <a:latin typeface="Arial Black" pitchFamily="34" charset="0"/>
                <a:ea typeface="+mj-ea"/>
                <a:cs typeface="+mj-cs"/>
              </a:rPr>
              <a:t>CHANNABASAVESHWARA INSTITUTE OF TECHNOLOGY </a:t>
            </a:r>
            <a:endParaRPr lang="en-IN" b="1" dirty="0"/>
          </a:p>
        </p:txBody>
      </p:sp>
      <p:pic>
        <p:nvPicPr>
          <p:cNvPr id="31" name="Image1">
            <a:extLst>
              <a:ext uri="{FF2B5EF4-FFF2-40B4-BE49-F238E27FC236}">
                <a16:creationId xmlns:a16="http://schemas.microsoft.com/office/drawing/2014/main" id="{525790F1-68C8-4C0C-B05E-1178323C19F7}"/>
              </a:ext>
            </a:extLst>
          </p:cNvPr>
          <p:cNvPicPr>
            <a:picLocks/>
          </p:cNvPicPr>
          <p:nvPr/>
        </p:nvPicPr>
        <p:blipFill rotWithShape="1">
          <a:blip r:embed="rId4" cstate="print"/>
          <a:srcRect/>
          <a:stretch>
            <a:fillRect/>
          </a:stretch>
        </p:blipFill>
        <p:spPr>
          <a:xfrm>
            <a:off x="7535704" y="53389"/>
            <a:ext cx="784860" cy="716280"/>
          </a:xfrm>
          <a:prstGeom prst="rect">
            <a:avLst/>
          </a:prstGeom>
        </p:spPr>
      </p:pic>
      <p:pic>
        <p:nvPicPr>
          <p:cNvPr id="32" name="Image1">
            <a:extLst>
              <a:ext uri="{FF2B5EF4-FFF2-40B4-BE49-F238E27FC236}">
                <a16:creationId xmlns:a16="http://schemas.microsoft.com/office/drawing/2014/main" id="{85064B2B-F518-46D2-B165-5A955077AAB9}"/>
              </a:ext>
            </a:extLst>
          </p:cNvPr>
          <p:cNvPicPr>
            <a:picLocks/>
          </p:cNvPicPr>
          <p:nvPr/>
        </p:nvPicPr>
        <p:blipFill rotWithShape="1">
          <a:blip r:embed="rId5" cstate="print"/>
          <a:srcRect/>
          <a:stretch>
            <a:fillRect/>
          </a:stretch>
        </p:blipFill>
        <p:spPr>
          <a:xfrm>
            <a:off x="8404384" y="76249"/>
            <a:ext cx="647700" cy="655320"/>
          </a:xfrm>
          <a:prstGeom prst="rect">
            <a:avLst/>
          </a:prstGeom>
        </p:spPr>
      </p:pic>
      <p:sp>
        <p:nvSpPr>
          <p:cNvPr id="33" name="Title 1">
            <a:extLst>
              <a:ext uri="{FF2B5EF4-FFF2-40B4-BE49-F238E27FC236}">
                <a16:creationId xmlns:a16="http://schemas.microsoft.com/office/drawing/2014/main" id="{0FC1A055-572A-4B18-A82A-6DA5F25BB793}"/>
              </a:ext>
            </a:extLst>
          </p:cNvPr>
          <p:cNvSpPr txBox="1">
            <a:spLocks/>
          </p:cNvSpPr>
          <p:nvPr/>
        </p:nvSpPr>
        <p:spPr>
          <a:xfrm>
            <a:off x="2276609" y="507857"/>
            <a:ext cx="4116476" cy="831013"/>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kern="1200" dirty="0">
                <a:solidFill>
                  <a:schemeClr val="accent3">
                    <a:lumMod val="50000"/>
                  </a:schemeClr>
                </a:solidFill>
                <a:latin typeface="Calibri"/>
                <a:ea typeface="+mn-ea"/>
                <a:cs typeface="+mn-cs"/>
              </a:rPr>
              <a:t>(NAAC Accredited &amp; ISO 9001:2015 Certified Institution)</a:t>
            </a:r>
            <a:br>
              <a:rPr lang="en-US" sz="1200" kern="1200" dirty="0">
                <a:solidFill>
                  <a:schemeClr val="accent3">
                    <a:lumMod val="50000"/>
                  </a:schemeClr>
                </a:solidFill>
                <a:latin typeface="Calibri"/>
                <a:ea typeface="+mn-ea"/>
                <a:cs typeface="+mn-cs"/>
              </a:rPr>
            </a:br>
            <a:r>
              <a:rPr lang="en-US" sz="1200" kern="1200" dirty="0">
                <a:solidFill>
                  <a:schemeClr val="accent3">
                    <a:lumMod val="50000"/>
                  </a:schemeClr>
                </a:solidFill>
                <a:latin typeface="Calibri"/>
                <a:ea typeface="+mn-ea"/>
                <a:cs typeface="+mn-cs"/>
              </a:rPr>
              <a:t> (Affiliated to Visvesvaraya Technological University, Belagavi)</a:t>
            </a:r>
            <a:br>
              <a:rPr lang="en-US" sz="1200" kern="1200" dirty="0">
                <a:solidFill>
                  <a:schemeClr val="accent3">
                    <a:lumMod val="50000"/>
                  </a:schemeClr>
                </a:solidFill>
                <a:latin typeface="Calibri"/>
                <a:ea typeface="+mn-ea"/>
                <a:cs typeface="+mn-cs"/>
              </a:rPr>
            </a:br>
            <a:r>
              <a:rPr lang="en-US" sz="1200" kern="1200" dirty="0">
                <a:solidFill>
                  <a:schemeClr val="accent3">
                    <a:lumMod val="50000"/>
                  </a:schemeClr>
                </a:solidFill>
                <a:latin typeface="Calibri"/>
                <a:ea typeface="+mn-ea"/>
                <a:cs typeface="+mn-cs"/>
              </a:rPr>
              <a:t>(Recognized by A.I.C.T.E. New Delhi)</a:t>
            </a:r>
            <a:br>
              <a:rPr lang="en-US" sz="1200" kern="1200" dirty="0">
                <a:solidFill>
                  <a:schemeClr val="accent3">
                    <a:lumMod val="50000"/>
                  </a:schemeClr>
                </a:solidFill>
                <a:latin typeface="Calibri"/>
                <a:ea typeface="+mn-ea"/>
                <a:cs typeface="+mn-cs"/>
              </a:rPr>
            </a:br>
            <a:endParaRPr lang="en-IN" sz="1200" dirty="0">
              <a:solidFill>
                <a:schemeClr val="accent3">
                  <a:lumMod val="50000"/>
                </a:schemeClr>
              </a:solidFill>
            </a:endParaRPr>
          </a:p>
        </p:txBody>
      </p:sp>
      <p:sp>
        <p:nvSpPr>
          <p:cNvPr id="34" name="TextBox 33">
            <a:extLst>
              <a:ext uri="{FF2B5EF4-FFF2-40B4-BE49-F238E27FC236}">
                <a16:creationId xmlns:a16="http://schemas.microsoft.com/office/drawing/2014/main" id="{0938EACF-0E2A-466D-938B-5DF8765B2F79}"/>
              </a:ext>
            </a:extLst>
          </p:cNvPr>
          <p:cNvSpPr txBox="1"/>
          <p:nvPr/>
        </p:nvSpPr>
        <p:spPr>
          <a:xfrm>
            <a:off x="1427530" y="1308093"/>
            <a:ext cx="6108174" cy="338554"/>
          </a:xfrm>
          <a:prstGeom prst="rect">
            <a:avLst/>
          </a:prstGeom>
          <a:noFill/>
        </p:spPr>
        <p:txBody>
          <a:bodyPr wrap="square">
            <a:spAutoFit/>
          </a:bodyPr>
          <a:lstStyle/>
          <a:p>
            <a:r>
              <a:rPr lang="en-GB" sz="1600" b="1" dirty="0">
                <a:solidFill>
                  <a:srgbClr val="00B050"/>
                </a:solidFill>
                <a:latin typeface="Times New Roman" panose="02020603050405020304" pitchFamily="18" charset="0"/>
                <a:cs typeface="Times New Roman" panose="02020603050405020304" pitchFamily="18" charset="0"/>
              </a:rPr>
              <a:t>  </a:t>
            </a:r>
            <a:r>
              <a:rPr lang="en-US" sz="1600" b="1" dirty="0">
                <a:solidFill>
                  <a:srgbClr val="00B050"/>
                </a:solidFill>
                <a:latin typeface="Times New Roman" panose="02020603050405020304" pitchFamily="18" charset="0"/>
                <a:cs typeface="Times New Roman" panose="02020603050405020304" pitchFamily="18" charset="0"/>
              </a:rPr>
              <a:t>DEPARTMENT OF COMPUTER SCIENCE &amp; ENGINEERING</a:t>
            </a:r>
          </a:p>
        </p:txBody>
      </p:sp>
      <p:sp>
        <p:nvSpPr>
          <p:cNvPr id="35" name="TextBox 34">
            <a:extLst>
              <a:ext uri="{FF2B5EF4-FFF2-40B4-BE49-F238E27FC236}">
                <a16:creationId xmlns:a16="http://schemas.microsoft.com/office/drawing/2014/main" id="{BC84C1FD-4DDD-47AD-9C0B-FEC012E6B2AA}"/>
              </a:ext>
            </a:extLst>
          </p:cNvPr>
          <p:cNvSpPr txBox="1"/>
          <p:nvPr/>
        </p:nvSpPr>
        <p:spPr>
          <a:xfrm>
            <a:off x="1117259" y="1695647"/>
            <a:ext cx="6637780" cy="338554"/>
          </a:xfrm>
          <a:prstGeom prst="rect">
            <a:avLst/>
          </a:prstGeom>
          <a:noFill/>
        </p:spPr>
        <p:txBody>
          <a:bodyPr wrap="square">
            <a:spAutoFit/>
          </a:bodyPr>
          <a:lstStyle/>
          <a:p>
            <a:pPr algn="ctr"/>
            <a:r>
              <a:rPr lang="en-US" sz="1600" b="1" dirty="0">
                <a:solidFill>
                  <a:srgbClr val="FF0000"/>
                </a:solidFill>
                <a:latin typeface="Times New Roman" pitchFamily="18" charset="0"/>
                <a:cs typeface="Times New Roman" pitchFamily="18" charset="0"/>
              </a:rPr>
              <a:t>TEMPERATURE AND HUMUDITY USING MACHINE LEARNING</a:t>
            </a:r>
          </a:p>
        </p:txBody>
      </p:sp>
      <p:sp>
        <p:nvSpPr>
          <p:cNvPr id="36" name="TextBox 35">
            <a:extLst>
              <a:ext uri="{FF2B5EF4-FFF2-40B4-BE49-F238E27FC236}">
                <a16:creationId xmlns:a16="http://schemas.microsoft.com/office/drawing/2014/main" id="{F4478734-085A-4023-AE03-8AC3A677723B}"/>
              </a:ext>
            </a:extLst>
          </p:cNvPr>
          <p:cNvSpPr txBox="1"/>
          <p:nvPr/>
        </p:nvSpPr>
        <p:spPr>
          <a:xfrm>
            <a:off x="266218" y="2825596"/>
            <a:ext cx="2603440" cy="1194173"/>
          </a:xfrm>
          <a:prstGeom prst="rect">
            <a:avLst/>
          </a:prstGeom>
          <a:noFill/>
        </p:spPr>
        <p:txBody>
          <a:bodyPr wrap="square">
            <a:spAutoFit/>
          </a:bodyPr>
          <a:lstStyle/>
          <a:p>
            <a:pPr lvl="0">
              <a:buClrTx/>
              <a:defRPr/>
            </a:pPr>
            <a:r>
              <a:rPr lang="en-US" sz="1200" b="1" kern="1200" dirty="0">
                <a:solidFill>
                  <a:prstClr val="black"/>
                </a:solidFill>
                <a:latin typeface="Calibri"/>
              </a:rPr>
              <a:t>                    </a:t>
            </a:r>
            <a:r>
              <a:rPr lang="en-US" b="1" kern="1200" dirty="0">
                <a:solidFill>
                  <a:prstClr val="black"/>
                </a:solidFill>
                <a:latin typeface="Calibri"/>
              </a:rPr>
              <a:t>GUIDED</a:t>
            </a:r>
            <a:r>
              <a:rPr lang="en-GB" b="1" kern="1200" dirty="0">
                <a:solidFill>
                  <a:prstClr val="black"/>
                </a:solidFill>
                <a:latin typeface="Calibri"/>
              </a:rPr>
              <a:t> </a:t>
            </a:r>
            <a:r>
              <a:rPr lang="en-US" b="1" kern="1200" dirty="0">
                <a:solidFill>
                  <a:prstClr val="black"/>
                </a:solidFill>
                <a:latin typeface="Calibri"/>
              </a:rPr>
              <a:t>BY</a:t>
            </a:r>
            <a:r>
              <a:rPr lang="en-GB" b="1" kern="1200" dirty="0">
                <a:solidFill>
                  <a:prstClr val="black"/>
                </a:solidFill>
                <a:latin typeface="Calibri"/>
              </a:rPr>
              <a:t>:</a:t>
            </a:r>
            <a:endParaRPr lang="en-US" b="1" u="sng" kern="1200" dirty="0">
              <a:solidFill>
                <a:prstClr val="black"/>
              </a:solidFill>
              <a:latin typeface="Calibri"/>
            </a:endParaRPr>
          </a:p>
          <a:p>
            <a:pPr lvl="0">
              <a:spcBef>
                <a:spcPct val="20000"/>
              </a:spcBef>
              <a:defRPr/>
            </a:pPr>
            <a:r>
              <a:rPr lang="en-GB" sz="1200" dirty="0">
                <a:solidFill>
                  <a:prstClr val="black"/>
                </a:solidFill>
                <a:latin typeface="Calisto MT" pitchFamily="18" charset="0"/>
                <a:cs typeface="Arial" pitchFamily="34" charset="0"/>
              </a:rPr>
              <a:t>                   Mrs. Vidya H A</a:t>
            </a:r>
            <a:r>
              <a:rPr lang="en-US" sz="1200" noProof="0" dirty="0">
                <a:solidFill>
                  <a:prstClr val="black"/>
                </a:solidFill>
                <a:latin typeface="Calisto MT" pitchFamily="18" charset="0"/>
                <a:cs typeface="Arial" pitchFamily="34" charset="0"/>
              </a:rPr>
              <a:t> </a:t>
            </a:r>
            <a:r>
              <a:rPr lang="en-US" sz="1200" baseline="-25000" noProof="0" dirty="0">
                <a:solidFill>
                  <a:prstClr val="black"/>
                </a:solidFill>
                <a:latin typeface="Calisto MT" pitchFamily="18" charset="0"/>
                <a:cs typeface="Arial" pitchFamily="34" charset="0"/>
              </a:rPr>
              <a:t>M.Tech</a:t>
            </a:r>
            <a:endParaRPr kumimoji="0" lang="en-US" sz="1200" b="0" i="0" u="none" strike="noStrike" kern="1200" cap="none" spc="0" normalizeH="0" baseline="-25000" noProof="0" dirty="0">
              <a:ln>
                <a:noFill/>
              </a:ln>
              <a:solidFill>
                <a:prstClr val="black"/>
              </a:solidFill>
              <a:effectLst/>
              <a:uLnTx/>
              <a:uFillTx/>
              <a:latin typeface="Calisto MT" pitchFamily="18" charset="0"/>
              <a:cs typeface="Arial" pitchFamily="34" charset="0"/>
            </a:endParaRPr>
          </a:p>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Associate Professor</a:t>
            </a:r>
          </a:p>
          <a:p>
            <a:pPr marL="0" marR="0" lvl="0" indent="0" algn="ctr" defTabSz="914400" rtl="0" eaLnBrk="1" fontAlgn="auto" latinLnBrk="0" hangingPunct="1">
              <a:lnSpc>
                <a:spcPct val="100000"/>
              </a:lnSpc>
              <a:spcBef>
                <a:spcPct val="20000"/>
              </a:spcBef>
              <a:spcAft>
                <a:spcPts val="0"/>
              </a:spcAft>
              <a:buClrTx/>
              <a:buSzTx/>
              <a:buFontTx/>
              <a:buNone/>
              <a:tabLst/>
              <a:defRPr/>
            </a:pPr>
            <a:r>
              <a:rPr lang="en-US" sz="1200" dirty="0">
                <a:effectLst/>
                <a:latin typeface="Times New Roman" panose="02020603050405020304" pitchFamily="18" charset="0"/>
                <a:ea typeface="Times New Roman" panose="02020603050405020304" pitchFamily="18" charset="0"/>
              </a:rPr>
              <a:t>Dept of CSE,</a:t>
            </a:r>
            <a:endParaRPr lang="en-GB" sz="1200" dirty="0">
              <a:solidFill>
                <a:prstClr val="black"/>
              </a:solidFill>
              <a:latin typeface="Times New Roman" pitchFamily="18" charset="0"/>
              <a:cs typeface="Times New Roman" pitchFamily="18" charset="0"/>
            </a:endParaRPr>
          </a:p>
          <a:p>
            <a:pPr marL="0" marR="0" lvl="0" indent="0" algn="ctr" defTabSz="914400" rtl="0" eaLnBrk="1" fontAlgn="auto" latinLnBrk="0" hangingPunct="1">
              <a:lnSpc>
                <a:spcPct val="100000"/>
              </a:lnSpc>
              <a:spcBef>
                <a:spcPct val="20000"/>
              </a:spcBef>
              <a:spcAft>
                <a:spcPts val="0"/>
              </a:spcAft>
              <a:buClrTx/>
              <a:buSzTx/>
              <a:buFontTx/>
              <a:buNone/>
              <a:tabLst/>
              <a:defRPr/>
            </a:pPr>
            <a:r>
              <a:rPr lang="en-GB" sz="1200" dirty="0">
                <a:solidFill>
                  <a:prstClr val="black"/>
                </a:solidFill>
                <a:latin typeface="Times New Roman" pitchFamily="18" charset="0"/>
                <a:cs typeface="Times New Roman" pitchFamily="18" charset="0"/>
              </a:rPr>
              <a:t>CIT, Gubbi</a:t>
            </a:r>
            <a:endParaRPr kumimoji="0" lang="en-US" sz="1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sp>
        <p:nvSpPr>
          <p:cNvPr id="37" name="TextBox 36">
            <a:extLst>
              <a:ext uri="{FF2B5EF4-FFF2-40B4-BE49-F238E27FC236}">
                <a16:creationId xmlns:a16="http://schemas.microsoft.com/office/drawing/2014/main" id="{57A623C1-D66A-40CF-B9E3-5D8066CE98AE}"/>
              </a:ext>
            </a:extLst>
          </p:cNvPr>
          <p:cNvSpPr txBox="1"/>
          <p:nvPr/>
        </p:nvSpPr>
        <p:spPr>
          <a:xfrm>
            <a:off x="5024165" y="2825596"/>
            <a:ext cx="6852587"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strike="noStrike" kern="1200" cap="none" spc="0" normalizeH="0" baseline="0" noProof="0" dirty="0">
                <a:ln>
                  <a:noFill/>
                </a:ln>
                <a:solidFill>
                  <a:prstClr val="black"/>
                </a:solidFill>
                <a:effectLst/>
                <a:uLnTx/>
                <a:uFillTx/>
                <a:latin typeface="Calibri"/>
                <a:ea typeface="+mn-ea"/>
                <a:cs typeface="+mn-cs"/>
              </a:rPr>
              <a:t>PRESENTED</a:t>
            </a:r>
            <a:r>
              <a:rPr kumimoji="0" lang="en-GB" b="1" i="0" strike="noStrike" kern="1200" cap="none" spc="0" normalizeH="0" baseline="0" noProof="0" dirty="0">
                <a:ln>
                  <a:noFill/>
                </a:ln>
                <a:solidFill>
                  <a:prstClr val="black"/>
                </a:solidFill>
                <a:effectLst/>
                <a:uLnTx/>
                <a:uFillTx/>
                <a:latin typeface="Calibri"/>
                <a:ea typeface="+mn-ea"/>
                <a:cs typeface="+mn-cs"/>
              </a:rPr>
              <a:t> </a:t>
            </a:r>
            <a:r>
              <a:rPr kumimoji="0" lang="en-US" b="1" i="0" strike="noStrike" kern="1200" cap="none" spc="0" normalizeH="0" baseline="0" noProof="0" dirty="0">
                <a:ln>
                  <a:noFill/>
                </a:ln>
                <a:solidFill>
                  <a:prstClr val="black"/>
                </a:solidFill>
                <a:effectLst/>
                <a:uLnTx/>
                <a:uFillTx/>
                <a:latin typeface="Calibri"/>
                <a:ea typeface="+mn-ea"/>
                <a:cs typeface="+mn-cs"/>
              </a:rPr>
              <a:t>BY</a:t>
            </a:r>
            <a:r>
              <a:rPr kumimoji="0" lang="en-GB" b="1" i="0" strike="noStrike" kern="1200" cap="none" spc="0" normalizeH="0" baseline="0" noProof="0" dirty="0">
                <a:ln>
                  <a:noFill/>
                </a:ln>
                <a:solidFill>
                  <a:prstClr val="black"/>
                </a:solidFill>
                <a:effectLst/>
                <a:uLnTx/>
                <a:uFillTx/>
                <a:latin typeface="Calibri"/>
                <a:ea typeface="+mn-ea"/>
                <a:cs typeface="+mn-cs"/>
              </a:rPr>
              <a:t>:</a:t>
            </a:r>
            <a:endParaRPr kumimoji="0" lang="en-US" b="1" i="0" u="sng" strike="noStrike" kern="1200" cap="none" spc="0" normalizeH="0" baseline="0" noProof="0" dirty="0">
              <a:ln>
                <a:noFill/>
              </a:ln>
              <a:solidFill>
                <a:prstClr val="black"/>
              </a:solidFill>
              <a:effectLst/>
              <a:uLnTx/>
              <a:uFillTx/>
              <a:latin typeface="Calibri"/>
              <a:ea typeface="+mn-ea"/>
              <a:cs typeface="+mn-cs"/>
            </a:endParaRPr>
          </a:p>
        </p:txBody>
      </p:sp>
      <p:sp>
        <p:nvSpPr>
          <p:cNvPr id="38" name="TextBox 37">
            <a:extLst>
              <a:ext uri="{FF2B5EF4-FFF2-40B4-BE49-F238E27FC236}">
                <a16:creationId xmlns:a16="http://schemas.microsoft.com/office/drawing/2014/main" id="{D32A4B75-BB27-4B13-A357-4C2169AE206B}"/>
              </a:ext>
            </a:extLst>
          </p:cNvPr>
          <p:cNvSpPr txBox="1"/>
          <p:nvPr/>
        </p:nvSpPr>
        <p:spPr>
          <a:xfrm>
            <a:off x="5024165" y="3109300"/>
            <a:ext cx="8731567" cy="1600438"/>
          </a:xfrm>
          <a:prstGeom prst="rect">
            <a:avLst/>
          </a:prstGeom>
          <a:noFill/>
        </p:spPr>
        <p:txBody>
          <a:bodyPr wrap="square">
            <a:spAutoFit/>
          </a:bodyPr>
          <a:lstStyle/>
          <a:p>
            <a:pPr marL="342900" lvl="0" indent="-342900">
              <a:spcBef>
                <a:spcPct val="20000"/>
              </a:spcBef>
              <a:buFont typeface="+mj-lt"/>
              <a:buAutoNum type="arabicPeriod"/>
              <a:defRPr/>
            </a:pPr>
            <a:r>
              <a:rPr lang="en-US" dirty="0">
                <a:solidFill>
                  <a:prstClr val="black"/>
                </a:solidFill>
                <a:latin typeface="Calisto MT" pitchFamily="18" charset="0"/>
                <a:cs typeface="Arial" pitchFamily="34" charset="0"/>
              </a:rPr>
              <a:t>Manoj Kumar D (1CG17CS053)</a:t>
            </a:r>
          </a:p>
          <a:p>
            <a:pPr marL="342900" marR="0" lvl="0" indent="-342900" defTabSz="914400" rtl="0" eaLnBrk="1" fontAlgn="auto" latinLnBrk="0" hangingPunct="1">
              <a:lnSpc>
                <a:spcPct val="100000"/>
              </a:lnSpc>
              <a:spcBef>
                <a:spcPct val="20000"/>
              </a:spcBef>
              <a:spcAft>
                <a:spcPts val="0"/>
              </a:spcAft>
              <a:buClrTx/>
              <a:buSzTx/>
              <a:buFont typeface="+mj-lt"/>
              <a:buAutoNum type="arabicPeriod"/>
              <a:tabLst/>
              <a:defRPr/>
            </a:pPr>
            <a:r>
              <a:rPr kumimoji="0" lang="en-US" b="0" i="0" u="none" strike="noStrike" kern="1200" cap="none" spc="0" normalizeH="0" baseline="0" noProof="0" dirty="0">
                <a:ln>
                  <a:noFill/>
                </a:ln>
                <a:solidFill>
                  <a:prstClr val="black"/>
                </a:solidFill>
                <a:effectLst/>
                <a:uLnTx/>
                <a:uFillTx/>
                <a:latin typeface="Calisto MT" pitchFamily="18" charset="0"/>
                <a:ea typeface="+mn-ea"/>
                <a:cs typeface="Arial" pitchFamily="34" charset="0"/>
              </a:rPr>
              <a:t>Nandan Kumar T N (1CG17CS060</a:t>
            </a:r>
            <a:r>
              <a:rPr lang="en-US" dirty="0">
                <a:solidFill>
                  <a:prstClr val="black"/>
                </a:solidFill>
                <a:latin typeface="Calisto MT" pitchFamily="18" charset="0"/>
                <a:cs typeface="Arial" pitchFamily="34" charset="0"/>
              </a:rPr>
              <a:t>)</a:t>
            </a:r>
          </a:p>
          <a:p>
            <a:pPr marL="342900" indent="-342900">
              <a:spcBef>
                <a:spcPct val="20000"/>
              </a:spcBef>
              <a:buFont typeface="+mj-lt"/>
              <a:buAutoNum type="arabicPeriod"/>
              <a:defRPr/>
            </a:pPr>
            <a:r>
              <a:rPr lang="en-US" dirty="0">
                <a:solidFill>
                  <a:prstClr val="black"/>
                </a:solidFill>
                <a:latin typeface="Calisto MT" pitchFamily="18" charset="0"/>
                <a:cs typeface="Arial" pitchFamily="34" charset="0"/>
              </a:rPr>
              <a:t>Kiran M (1CG17CS044)</a:t>
            </a:r>
          </a:p>
          <a:p>
            <a:pPr marL="342900" indent="-342900">
              <a:spcBef>
                <a:spcPct val="20000"/>
              </a:spcBef>
              <a:buFont typeface="+mj-lt"/>
              <a:buAutoNum type="arabicPeriod"/>
              <a:defRPr/>
            </a:pPr>
            <a:r>
              <a:rPr lang="en-US" dirty="0">
                <a:solidFill>
                  <a:prstClr val="black"/>
                </a:solidFill>
                <a:latin typeface="Calisto MT" pitchFamily="18" charset="0"/>
                <a:cs typeface="Arial" pitchFamily="34" charset="0"/>
              </a:rPr>
              <a:t>Darshan H N (1CG17CS020)</a:t>
            </a:r>
          </a:p>
          <a:p>
            <a:pPr marL="342900" marR="0" lvl="0" indent="-342900" defTabSz="914400" rtl="0" eaLnBrk="1" fontAlgn="auto" latinLnBrk="0" hangingPunct="1">
              <a:lnSpc>
                <a:spcPct val="100000"/>
              </a:lnSpc>
              <a:spcBef>
                <a:spcPct val="20000"/>
              </a:spcBef>
              <a:spcAft>
                <a:spcPts val="0"/>
              </a:spcAft>
              <a:buClrTx/>
              <a:buSzTx/>
              <a:buFont typeface="+mj-lt"/>
              <a:buAutoNum type="arabicPeriod"/>
              <a:tabLst/>
              <a:defRPr/>
            </a:pPr>
            <a:endParaRPr lang="en-US" dirty="0">
              <a:solidFill>
                <a:prstClr val="black"/>
              </a:solidFill>
              <a:latin typeface="Calisto MT" pitchFamily="18" charset="0"/>
              <a:cs typeface="Arial" pitchFamily="34" charset="0"/>
            </a:endParaRPr>
          </a:p>
          <a:p>
            <a:pPr marL="342900" marR="0" lvl="0" indent="-342900" defTabSz="914400" rtl="0" eaLnBrk="1" fontAlgn="auto" latinLnBrk="0" hangingPunct="1">
              <a:lnSpc>
                <a:spcPct val="100000"/>
              </a:lnSpc>
              <a:spcBef>
                <a:spcPct val="20000"/>
              </a:spcBef>
              <a:spcAft>
                <a:spcPts val="0"/>
              </a:spcAft>
              <a:buClrTx/>
              <a:buSzTx/>
              <a:buFont typeface="+mj-lt"/>
              <a:buAutoNum type="arabicPeriod"/>
              <a:tabLst/>
              <a:defRPr/>
            </a:pPr>
            <a:endParaRPr kumimoji="0" lang="en-US" b="0" i="0" u="none" strike="noStrike" kern="1200" cap="none" spc="0" normalizeH="0" baseline="0" noProof="0" dirty="0">
              <a:ln>
                <a:noFill/>
              </a:ln>
              <a:solidFill>
                <a:prstClr val="black"/>
              </a:solidFill>
              <a:effectLst/>
              <a:uLnTx/>
              <a:uFillTx/>
              <a:latin typeface="Calisto MT" pitchFamily="18" charset="0"/>
              <a:ea typeface="+mn-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9F42A-65E1-4912-8C0B-8BE552FD6A11}"/>
              </a:ext>
            </a:extLst>
          </p:cNvPr>
          <p:cNvSpPr>
            <a:spLocks noGrp="1"/>
          </p:cNvSpPr>
          <p:nvPr>
            <p:ph type="title"/>
          </p:nvPr>
        </p:nvSpPr>
        <p:spPr/>
        <p:txBody>
          <a:bodyPr/>
          <a:lstStyle/>
          <a:p>
            <a:r>
              <a:rPr lang="en-IN" dirty="0"/>
              <a:t>DATASET</a:t>
            </a:r>
          </a:p>
        </p:txBody>
      </p:sp>
      <p:pic>
        <p:nvPicPr>
          <p:cNvPr id="5" name="Picture 4">
            <a:extLst>
              <a:ext uri="{FF2B5EF4-FFF2-40B4-BE49-F238E27FC236}">
                <a16:creationId xmlns:a16="http://schemas.microsoft.com/office/drawing/2014/main" id="{AD76B1BE-6B9E-4701-8BBF-F4308564AF3B}"/>
              </a:ext>
            </a:extLst>
          </p:cNvPr>
          <p:cNvPicPr>
            <a:picLocks noChangeAspect="1"/>
          </p:cNvPicPr>
          <p:nvPr/>
        </p:nvPicPr>
        <p:blipFill>
          <a:blip r:embed="rId2"/>
          <a:stretch>
            <a:fillRect/>
          </a:stretch>
        </p:blipFill>
        <p:spPr>
          <a:xfrm>
            <a:off x="1374614" y="1062150"/>
            <a:ext cx="3374595" cy="3487082"/>
          </a:xfrm>
          <a:prstGeom prst="rect">
            <a:avLst/>
          </a:prstGeom>
        </p:spPr>
      </p:pic>
    </p:spTree>
    <p:extLst>
      <p:ext uri="{BB962C8B-B14F-4D97-AF65-F5344CB8AC3E}">
        <p14:creationId xmlns:p14="http://schemas.microsoft.com/office/powerpoint/2010/main" val="411103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36" name="Title 1">
            <a:extLst>
              <a:ext uri="{FF2B5EF4-FFF2-40B4-BE49-F238E27FC236}">
                <a16:creationId xmlns:a16="http://schemas.microsoft.com/office/drawing/2014/main" id="{88A2726A-0AEA-4055-B756-5A05F658F0F7}"/>
              </a:ext>
            </a:extLst>
          </p:cNvPr>
          <p:cNvSpPr txBox="1">
            <a:spLocks/>
          </p:cNvSpPr>
          <p:nvPr/>
        </p:nvSpPr>
        <p:spPr>
          <a:xfrm>
            <a:off x="479511" y="243068"/>
            <a:ext cx="3363284" cy="405114"/>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600" b="1" dirty="0">
                <a:solidFill>
                  <a:srgbClr val="18A88D"/>
                </a:solidFill>
                <a:latin typeface="Times New Roman" panose="02020603050405020304" pitchFamily="18" charset="0"/>
                <a:cs typeface="Times New Roman" panose="02020603050405020304" pitchFamily="18" charset="0"/>
              </a:rPr>
              <a:t>LIBRARIES USED</a:t>
            </a:r>
          </a:p>
        </p:txBody>
      </p:sp>
      <p:sp>
        <p:nvSpPr>
          <p:cNvPr id="37" name="Subtitle 3">
            <a:extLst>
              <a:ext uri="{FF2B5EF4-FFF2-40B4-BE49-F238E27FC236}">
                <a16:creationId xmlns:a16="http://schemas.microsoft.com/office/drawing/2014/main" id="{4A651699-4EDB-4E98-ABE5-15359DA96DF8}"/>
              </a:ext>
            </a:extLst>
          </p:cNvPr>
          <p:cNvSpPr txBox="1">
            <a:spLocks/>
          </p:cNvSpPr>
          <p:nvPr/>
        </p:nvSpPr>
        <p:spPr>
          <a:xfrm>
            <a:off x="592488" y="1099594"/>
            <a:ext cx="8157974" cy="1169043"/>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lnSpc>
                <a:spcPct val="150000"/>
              </a:lnSpc>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NumPy (for Numerical Analysis) </a:t>
            </a:r>
          </a:p>
          <a:p>
            <a:pPr marL="342900" indent="-342900" algn="just">
              <a:lnSpc>
                <a:spcPct val="150000"/>
              </a:lnSpc>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Pandas (for handling data files) </a:t>
            </a:r>
          </a:p>
          <a:p>
            <a:pPr marL="342900" indent="-342900" algn="just">
              <a:lnSpc>
                <a:spcPct val="150000"/>
              </a:lnSpc>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Matplotlib (for visualizations inline &amp; figure settings) </a:t>
            </a:r>
          </a:p>
          <a:p>
            <a:pPr marL="342900" indent="-342900" algn="just">
              <a:lnSpc>
                <a:spcPct val="150000"/>
              </a:lnSpc>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Seaborn (for better relational visualizations)</a:t>
            </a:r>
          </a:p>
          <a:p>
            <a:pPr marL="342900" indent="-342900" algn="just">
              <a:lnSpc>
                <a:spcPct val="150000"/>
              </a:lnSpc>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Scikit Learn (for model building &amp; data pre-processing)</a:t>
            </a:r>
            <a:endParaRPr lang="en-US" sz="16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768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7">
                                            <p:txEl>
                                              <p:pRg st="0" end="0"/>
                                            </p:txEl>
                                          </p:spTgt>
                                        </p:tgtEl>
                                        <p:attrNameLst>
                                          <p:attrName>style.visibility</p:attrName>
                                        </p:attrNameLst>
                                      </p:cBhvr>
                                      <p:to>
                                        <p:strVal val="visible"/>
                                      </p:to>
                                    </p:set>
                                    <p:anim calcmode="lin" valueType="num">
                                      <p:cBhvr>
                                        <p:cTn id="14" dur="5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7">
                                            <p:txEl>
                                              <p:pRg st="1" end="1"/>
                                            </p:txEl>
                                          </p:spTgt>
                                        </p:tgtEl>
                                        <p:attrNameLst>
                                          <p:attrName>style.visibility</p:attrName>
                                        </p:attrNameLst>
                                      </p:cBhvr>
                                      <p:to>
                                        <p:strVal val="visible"/>
                                      </p:to>
                                    </p:set>
                                    <p:anim calcmode="lin" valueType="num">
                                      <p:cBhvr>
                                        <p:cTn id="21" dur="500" fill="hold"/>
                                        <p:tgtEl>
                                          <p:spTgt spid="37">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7">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7">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7">
                                            <p:txEl>
                                              <p:pRg st="2" end="2"/>
                                            </p:txEl>
                                          </p:spTgt>
                                        </p:tgtEl>
                                        <p:attrNameLst>
                                          <p:attrName>style.visibility</p:attrName>
                                        </p:attrNameLst>
                                      </p:cBhvr>
                                      <p:to>
                                        <p:strVal val="visible"/>
                                      </p:to>
                                    </p:set>
                                    <p:anim calcmode="lin" valueType="num">
                                      <p:cBhvr>
                                        <p:cTn id="28" dur="500" fill="hold"/>
                                        <p:tgtEl>
                                          <p:spTgt spid="37">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7">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7">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7">
                                            <p:txEl>
                                              <p:pRg st="3" end="3"/>
                                            </p:txEl>
                                          </p:spTgt>
                                        </p:tgtEl>
                                        <p:attrNameLst>
                                          <p:attrName>style.visibility</p:attrName>
                                        </p:attrNameLst>
                                      </p:cBhvr>
                                      <p:to>
                                        <p:strVal val="visible"/>
                                      </p:to>
                                    </p:set>
                                    <p:anim calcmode="lin" valueType="num">
                                      <p:cBhvr>
                                        <p:cTn id="35" dur="500" fill="hold"/>
                                        <p:tgtEl>
                                          <p:spTgt spid="37">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7">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37">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7">
                                            <p:txEl>
                                              <p:pRg st="4" end="4"/>
                                            </p:txEl>
                                          </p:spTgt>
                                        </p:tgtEl>
                                        <p:attrNameLst>
                                          <p:attrName>style.visibility</p:attrName>
                                        </p:attrNameLst>
                                      </p:cBhvr>
                                      <p:to>
                                        <p:strVal val="visible"/>
                                      </p:to>
                                    </p:set>
                                    <p:anim calcmode="lin" valueType="num">
                                      <p:cBhvr>
                                        <p:cTn id="42" dur="500" fill="hold"/>
                                        <p:tgtEl>
                                          <p:spTgt spid="37">
                                            <p:txEl>
                                              <p:pRg st="4" end="4"/>
                                            </p:txEl>
                                          </p:spTgt>
                                        </p:tgtEl>
                                        <p:attrNameLst>
                                          <p:attrName>ppt_w</p:attrName>
                                        </p:attrNameLst>
                                      </p:cBhvr>
                                      <p:tavLst>
                                        <p:tav tm="0">
                                          <p:val>
                                            <p:fltVal val="0"/>
                                          </p:val>
                                        </p:tav>
                                        <p:tav tm="100000">
                                          <p:val>
                                            <p:strVal val="#ppt_w"/>
                                          </p:val>
                                        </p:tav>
                                      </p:tavLst>
                                    </p:anim>
                                    <p:anim calcmode="lin" valueType="num">
                                      <p:cBhvr>
                                        <p:cTn id="43" dur="500" fill="hold"/>
                                        <p:tgtEl>
                                          <p:spTgt spid="37">
                                            <p:txEl>
                                              <p:pRg st="4" end="4"/>
                                            </p:txEl>
                                          </p:spTgt>
                                        </p:tgtEl>
                                        <p:attrNameLst>
                                          <p:attrName>ppt_h</p:attrName>
                                        </p:attrNameLst>
                                      </p:cBhvr>
                                      <p:tavLst>
                                        <p:tav tm="0">
                                          <p:val>
                                            <p:fltVal val="0"/>
                                          </p:val>
                                        </p:tav>
                                        <p:tav tm="100000">
                                          <p:val>
                                            <p:strVal val="#ppt_h"/>
                                          </p:val>
                                        </p:tav>
                                      </p:tavLst>
                                    </p:anim>
                                    <p:animEffect transition="in" filter="fade">
                                      <p:cBhvr>
                                        <p:cTn id="44" dur="500"/>
                                        <p:tgtEl>
                                          <p:spTgt spid="3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4" name="Subtitle 3">
            <a:extLst>
              <a:ext uri="{FF2B5EF4-FFF2-40B4-BE49-F238E27FC236}">
                <a16:creationId xmlns:a16="http://schemas.microsoft.com/office/drawing/2014/main" id="{B67F4F13-1068-43AE-85BC-C88A70B5649C}"/>
              </a:ext>
            </a:extLst>
          </p:cNvPr>
          <p:cNvSpPr txBox="1">
            <a:spLocks/>
          </p:cNvSpPr>
          <p:nvPr/>
        </p:nvSpPr>
        <p:spPr>
          <a:xfrm>
            <a:off x="378867" y="671330"/>
            <a:ext cx="4824134" cy="1713054"/>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Wingdings" panose="05000000000000000000" pitchFamily="2" charset="2"/>
              <a:buChar char="Ø"/>
            </a:pPr>
            <a:r>
              <a:rPr lang="en-US" sz="1600" b="1" dirty="0"/>
              <a:t> Linear Regression:</a:t>
            </a:r>
          </a:p>
          <a:p>
            <a:endParaRPr lang="en-US" sz="800" b="1" dirty="0"/>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Linear Regression attempt to model the relationship between two variables by fitting a linear equation to observed data. The other is considered to be dependent variable. </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Linear regression is useful for finding relationship between multiple continuous variables. </a:t>
            </a:r>
          </a:p>
          <a:p>
            <a:r>
              <a:rPr lang="en-US" sz="1600" dirty="0">
                <a:latin typeface="Times New Roman" panose="02020603050405020304" pitchFamily="18" charset="0"/>
                <a:cs typeface="Times New Roman" panose="02020603050405020304" pitchFamily="18" charset="0"/>
              </a:rPr>
              <a:t>     </a:t>
            </a:r>
            <a:r>
              <a:rPr lang="en-US" sz="1600" b="1" dirty="0">
                <a:solidFill>
                  <a:schemeClr val="tx1">
                    <a:lumMod val="50000"/>
                    <a:lumOff val="50000"/>
                  </a:schemeClr>
                </a:solidFill>
                <a:latin typeface="Calibri" panose="020F0502020204030204" pitchFamily="34" charset="0"/>
                <a:cs typeface="Calibri" panose="020F0502020204030204" pitchFamily="34" charset="0"/>
              </a:rPr>
              <a:t>y = m1.X1+m2.X2+……+b</a:t>
            </a:r>
          </a:p>
          <a:p>
            <a:r>
              <a:rPr lang="en-US" sz="1600" dirty="0">
                <a:latin typeface="Times New Roman" panose="02020603050405020304" pitchFamily="18" charset="0"/>
                <a:cs typeface="Times New Roman" panose="02020603050405020304" pitchFamily="18" charset="0"/>
              </a:rPr>
              <a:t>     Where, </a:t>
            </a:r>
          </a:p>
          <a:p>
            <a:r>
              <a:rPr lang="en-US" sz="1600" dirty="0">
                <a:latin typeface="Times New Roman" panose="02020603050405020304" pitchFamily="18" charset="0"/>
                <a:cs typeface="Times New Roman" panose="02020603050405020304" pitchFamily="18" charset="0"/>
              </a:rPr>
              <a:t>      m1, m2, m3 …. →slope </a:t>
            </a:r>
          </a:p>
          <a:p>
            <a:r>
              <a:rPr lang="en-US" sz="1600" dirty="0">
                <a:latin typeface="Times New Roman" panose="02020603050405020304" pitchFamily="18" charset="0"/>
                <a:cs typeface="Times New Roman" panose="02020603050405020304" pitchFamily="18" charset="0"/>
              </a:rPr>
              <a:t>      b → y intercept</a:t>
            </a:r>
          </a:p>
          <a:p>
            <a:r>
              <a:rPr lang="en-US" sz="1600" dirty="0">
                <a:latin typeface="Times New Roman" panose="02020603050405020304" pitchFamily="18" charset="0"/>
                <a:cs typeface="Times New Roman" panose="02020603050405020304" pitchFamily="18" charset="0"/>
              </a:rPr>
              <a:t>      X1, X2, X3 …… →independent variables </a:t>
            </a:r>
          </a:p>
          <a:p>
            <a:r>
              <a:rPr lang="en-US" sz="1600" dirty="0">
                <a:latin typeface="Times New Roman" panose="02020603050405020304" pitchFamily="18" charset="0"/>
                <a:cs typeface="Times New Roman" panose="02020603050405020304" pitchFamily="18" charset="0"/>
              </a:rPr>
              <a:t>      y → dependent variables.</a:t>
            </a:r>
          </a:p>
        </p:txBody>
      </p:sp>
      <p:pic>
        <p:nvPicPr>
          <p:cNvPr id="7" name="Picture 6">
            <a:extLst>
              <a:ext uri="{FF2B5EF4-FFF2-40B4-BE49-F238E27FC236}">
                <a16:creationId xmlns:a16="http://schemas.microsoft.com/office/drawing/2014/main" id="{B674AABC-1760-49A8-B101-E4203D437350}"/>
              </a:ext>
            </a:extLst>
          </p:cNvPr>
          <p:cNvPicPr/>
          <p:nvPr/>
        </p:nvPicPr>
        <p:blipFill>
          <a:blip r:embed="rId3">
            <a:extLst>
              <a:ext uri="{28A0092B-C50C-407E-A947-70E740481C1C}">
                <a14:useLocalDpi xmlns:a14="http://schemas.microsoft.com/office/drawing/2010/main" val="0"/>
              </a:ext>
            </a:extLst>
          </a:blip>
          <a:stretch>
            <a:fillRect/>
          </a:stretch>
        </p:blipFill>
        <p:spPr>
          <a:xfrm>
            <a:off x="5194525" y="937549"/>
            <a:ext cx="3949475" cy="3981691"/>
          </a:xfrm>
          <a:prstGeom prst="rect">
            <a:avLst/>
          </a:prstGeom>
        </p:spPr>
      </p:pic>
      <p:sp>
        <p:nvSpPr>
          <p:cNvPr id="8" name="Title 1">
            <a:extLst>
              <a:ext uri="{FF2B5EF4-FFF2-40B4-BE49-F238E27FC236}">
                <a16:creationId xmlns:a16="http://schemas.microsoft.com/office/drawing/2014/main" id="{161E9EC4-F739-41FC-AB9D-9699418939CA}"/>
              </a:ext>
            </a:extLst>
          </p:cNvPr>
          <p:cNvSpPr txBox="1">
            <a:spLocks/>
          </p:cNvSpPr>
          <p:nvPr/>
        </p:nvSpPr>
        <p:spPr>
          <a:xfrm>
            <a:off x="2790934" y="173620"/>
            <a:ext cx="3562130" cy="405114"/>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600" b="1" dirty="0">
                <a:solidFill>
                  <a:srgbClr val="18A88D"/>
                </a:solidFill>
                <a:latin typeface="Times New Roman" panose="02020603050405020304" pitchFamily="18" charset="0"/>
                <a:cs typeface="Times New Roman" panose="02020603050405020304" pitchFamily="18" charset="0"/>
              </a:rPr>
              <a:t>IMPLEMENTATION</a:t>
            </a:r>
          </a:p>
        </p:txBody>
      </p:sp>
    </p:spTree>
    <p:extLst>
      <p:ext uri="{BB962C8B-B14F-4D97-AF65-F5344CB8AC3E}">
        <p14:creationId xmlns:p14="http://schemas.microsoft.com/office/powerpoint/2010/main" val="380667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 calcmode="lin" valueType="num">
                                      <p:cBhvr>
                                        <p:cTn id="14"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p:cTn id="21"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 calcmode="lin" valueType="num">
                                      <p:cBhvr>
                                        <p:cTn id="28"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30" dur="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 calcmode="lin" valueType="num">
                                      <p:cBhvr>
                                        <p:cTn id="35"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36"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 calcmode="lin" valueType="num">
                                      <p:cBhvr>
                                        <p:cTn id="42" dur="500" fill="hold"/>
                                        <p:tgtEl>
                                          <p:spTgt spid="4">
                                            <p:txEl>
                                              <p:pRg st="7" end="7"/>
                                            </p:txEl>
                                          </p:spTgt>
                                        </p:tgtEl>
                                        <p:attrNameLst>
                                          <p:attrName>ppt_w</p:attrName>
                                        </p:attrNameLst>
                                      </p:cBhvr>
                                      <p:tavLst>
                                        <p:tav tm="0">
                                          <p:val>
                                            <p:fltVal val="0"/>
                                          </p:val>
                                        </p:tav>
                                        <p:tav tm="100000">
                                          <p:val>
                                            <p:strVal val="#ppt_w"/>
                                          </p:val>
                                        </p:tav>
                                      </p:tavLst>
                                    </p:anim>
                                    <p:anim calcmode="lin" valueType="num">
                                      <p:cBhvr>
                                        <p:cTn id="43" dur="500" fill="hold"/>
                                        <p:tgtEl>
                                          <p:spTgt spid="4">
                                            <p:txEl>
                                              <p:pRg st="7" end="7"/>
                                            </p:txEl>
                                          </p:spTgt>
                                        </p:tgtEl>
                                        <p:attrNameLst>
                                          <p:attrName>ppt_h</p:attrName>
                                        </p:attrNameLst>
                                      </p:cBhvr>
                                      <p:tavLst>
                                        <p:tav tm="0">
                                          <p:val>
                                            <p:fltVal val="0"/>
                                          </p:val>
                                        </p:tav>
                                        <p:tav tm="100000">
                                          <p:val>
                                            <p:strVal val="#ppt_h"/>
                                          </p:val>
                                        </p:tav>
                                      </p:tavLst>
                                    </p:anim>
                                    <p:animEffect transition="in" filter="fade">
                                      <p:cBhvr>
                                        <p:cTn id="44" dur="500"/>
                                        <p:tgtEl>
                                          <p:spTgt spid="4">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 calcmode="lin" valueType="num">
                                      <p:cBhvr>
                                        <p:cTn id="49"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50" dur="500" fill="hold"/>
                                        <p:tgtEl>
                                          <p:spTgt spid="4">
                                            <p:txEl>
                                              <p:pRg st="8" end="8"/>
                                            </p:txEl>
                                          </p:spTgt>
                                        </p:tgtEl>
                                        <p:attrNameLst>
                                          <p:attrName>ppt_h</p:attrName>
                                        </p:attrNameLst>
                                      </p:cBhvr>
                                      <p:tavLst>
                                        <p:tav tm="0">
                                          <p:val>
                                            <p:fltVal val="0"/>
                                          </p:val>
                                        </p:tav>
                                        <p:tav tm="100000">
                                          <p:val>
                                            <p:strVal val="#ppt_h"/>
                                          </p:val>
                                        </p:tav>
                                      </p:tavLst>
                                    </p:anim>
                                    <p:animEffect transition="in" filter="fade">
                                      <p:cBhvr>
                                        <p:cTn id="51" dur="500"/>
                                        <p:tgtEl>
                                          <p:spTgt spid="4">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4">
                                            <p:txEl>
                                              <p:pRg st="9" end="9"/>
                                            </p:txEl>
                                          </p:spTgt>
                                        </p:tgtEl>
                                        <p:attrNameLst>
                                          <p:attrName>style.visibility</p:attrName>
                                        </p:attrNameLst>
                                      </p:cBhvr>
                                      <p:to>
                                        <p:strVal val="visible"/>
                                      </p:to>
                                    </p:set>
                                    <p:anim calcmode="lin" valueType="num">
                                      <p:cBhvr>
                                        <p:cTn id="56" dur="500" fill="hold"/>
                                        <p:tgtEl>
                                          <p:spTgt spid="4">
                                            <p:txEl>
                                              <p:pRg st="9" end="9"/>
                                            </p:txEl>
                                          </p:spTgt>
                                        </p:tgtEl>
                                        <p:attrNameLst>
                                          <p:attrName>ppt_w</p:attrName>
                                        </p:attrNameLst>
                                      </p:cBhvr>
                                      <p:tavLst>
                                        <p:tav tm="0">
                                          <p:val>
                                            <p:fltVal val="0"/>
                                          </p:val>
                                        </p:tav>
                                        <p:tav tm="100000">
                                          <p:val>
                                            <p:strVal val="#ppt_w"/>
                                          </p:val>
                                        </p:tav>
                                      </p:tavLst>
                                    </p:anim>
                                    <p:anim calcmode="lin" valueType="num">
                                      <p:cBhvr>
                                        <p:cTn id="57" dur="500" fill="hold"/>
                                        <p:tgtEl>
                                          <p:spTgt spid="4">
                                            <p:txEl>
                                              <p:pRg st="9" end="9"/>
                                            </p:txEl>
                                          </p:spTgt>
                                        </p:tgtEl>
                                        <p:attrNameLst>
                                          <p:attrName>ppt_h</p:attrName>
                                        </p:attrNameLst>
                                      </p:cBhvr>
                                      <p:tavLst>
                                        <p:tav tm="0">
                                          <p:val>
                                            <p:fltVal val="0"/>
                                          </p:val>
                                        </p:tav>
                                        <p:tav tm="100000">
                                          <p:val>
                                            <p:strVal val="#ppt_h"/>
                                          </p:val>
                                        </p:tav>
                                      </p:tavLst>
                                    </p:anim>
                                    <p:animEffect transition="in" filter="fade">
                                      <p:cBhvr>
                                        <p:cTn id="58" dur="500"/>
                                        <p:tgtEl>
                                          <p:spTgt spid="4">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4">
                                            <p:txEl>
                                              <p:pRg st="10" end="10"/>
                                            </p:txEl>
                                          </p:spTgt>
                                        </p:tgtEl>
                                        <p:attrNameLst>
                                          <p:attrName>style.visibility</p:attrName>
                                        </p:attrNameLst>
                                      </p:cBhvr>
                                      <p:to>
                                        <p:strVal val="visible"/>
                                      </p:to>
                                    </p:set>
                                    <p:anim calcmode="lin" valueType="num">
                                      <p:cBhvr>
                                        <p:cTn id="63" dur="500" fill="hold"/>
                                        <p:tgtEl>
                                          <p:spTgt spid="4">
                                            <p:txEl>
                                              <p:pRg st="10" end="10"/>
                                            </p:txEl>
                                          </p:spTgt>
                                        </p:tgtEl>
                                        <p:attrNameLst>
                                          <p:attrName>ppt_w</p:attrName>
                                        </p:attrNameLst>
                                      </p:cBhvr>
                                      <p:tavLst>
                                        <p:tav tm="0">
                                          <p:val>
                                            <p:fltVal val="0"/>
                                          </p:val>
                                        </p:tav>
                                        <p:tav tm="100000">
                                          <p:val>
                                            <p:strVal val="#ppt_w"/>
                                          </p:val>
                                        </p:tav>
                                      </p:tavLst>
                                    </p:anim>
                                    <p:anim calcmode="lin" valueType="num">
                                      <p:cBhvr>
                                        <p:cTn id="64" dur="500" fill="hold"/>
                                        <p:tgtEl>
                                          <p:spTgt spid="4">
                                            <p:txEl>
                                              <p:pRg st="10" end="10"/>
                                            </p:txEl>
                                          </p:spTgt>
                                        </p:tgtEl>
                                        <p:attrNameLst>
                                          <p:attrName>ppt_h</p:attrName>
                                        </p:attrNameLst>
                                      </p:cBhvr>
                                      <p:tavLst>
                                        <p:tav tm="0">
                                          <p:val>
                                            <p:fltVal val="0"/>
                                          </p:val>
                                        </p:tav>
                                        <p:tav tm="100000">
                                          <p:val>
                                            <p:strVal val="#ppt_h"/>
                                          </p:val>
                                        </p:tav>
                                      </p:tavLst>
                                    </p:anim>
                                    <p:animEffect transition="in" filter="fade">
                                      <p:cBhvr>
                                        <p:cTn id="65" dur="500"/>
                                        <p:tgtEl>
                                          <p:spTgt spid="4">
                                            <p:txEl>
                                              <p:pRg st="10" end="1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fade">
                                      <p:cBhvr>
                                        <p:cTn id="70" dur="1000"/>
                                        <p:tgtEl>
                                          <p:spTgt spid="8"/>
                                        </p:tgtEl>
                                      </p:cBhvr>
                                    </p:animEffect>
                                    <p:anim calcmode="lin" valueType="num">
                                      <p:cBhvr>
                                        <p:cTn id="71" dur="1000" fill="hold"/>
                                        <p:tgtEl>
                                          <p:spTgt spid="8"/>
                                        </p:tgtEl>
                                        <p:attrNameLst>
                                          <p:attrName>ppt_x</p:attrName>
                                        </p:attrNameLst>
                                      </p:cBhvr>
                                      <p:tavLst>
                                        <p:tav tm="0">
                                          <p:val>
                                            <p:strVal val="#ppt_x"/>
                                          </p:val>
                                        </p:tav>
                                        <p:tav tm="100000">
                                          <p:val>
                                            <p:strVal val="#ppt_x"/>
                                          </p:val>
                                        </p:tav>
                                      </p:tavLst>
                                    </p:anim>
                                    <p:anim calcmode="lin" valueType="num">
                                      <p:cBhvr>
                                        <p:cTn id="7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4" name="Subtitle 3">
            <a:extLst>
              <a:ext uri="{FF2B5EF4-FFF2-40B4-BE49-F238E27FC236}">
                <a16:creationId xmlns:a16="http://schemas.microsoft.com/office/drawing/2014/main" id="{B67F4F13-1068-43AE-85BC-C88A70B5649C}"/>
              </a:ext>
            </a:extLst>
          </p:cNvPr>
          <p:cNvSpPr txBox="1">
            <a:spLocks/>
          </p:cNvSpPr>
          <p:nvPr/>
        </p:nvSpPr>
        <p:spPr>
          <a:xfrm>
            <a:off x="173622" y="0"/>
            <a:ext cx="8137001" cy="1169044"/>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dirty="0"/>
              <a:t>K-Means Algorithm:</a:t>
            </a:r>
          </a:p>
          <a:p>
            <a:endParaRPr lang="en-US" sz="800" b="1" dirty="0"/>
          </a:p>
          <a:p>
            <a:r>
              <a:rPr lang="en-US" sz="1600" dirty="0">
                <a:latin typeface="Times New Roman" panose="02020603050405020304" pitchFamily="18" charset="0"/>
                <a:cs typeface="Times New Roman" panose="02020603050405020304" pitchFamily="18" charset="0"/>
              </a:rPr>
              <a:t>k-means is one of the most straightforward unsupervised learning calculations that take </a:t>
            </a:r>
          </a:p>
          <a:p>
            <a:r>
              <a:rPr lang="en-US" sz="1600" dirty="0">
                <a:latin typeface="Times New Roman" panose="02020603050405020304" pitchFamily="18" charset="0"/>
                <a:cs typeface="Times New Roman" panose="02020603050405020304" pitchFamily="18" charset="0"/>
              </a:rPr>
              <a:t>care of the notable bunching issue. The methodology pursues a basic and simple approach to </a:t>
            </a:r>
          </a:p>
          <a:p>
            <a:r>
              <a:rPr lang="en-US" sz="1600" dirty="0">
                <a:latin typeface="Times New Roman" panose="02020603050405020304" pitchFamily="18" charset="0"/>
                <a:cs typeface="Times New Roman" panose="02020603050405020304" pitchFamily="18" charset="0"/>
              </a:rPr>
              <a:t>group  a  given  informational  collection  through  a  specific  number  of  bunches  (expect k </a:t>
            </a:r>
          </a:p>
          <a:p>
            <a:r>
              <a:rPr lang="en-US" sz="1600" dirty="0">
                <a:latin typeface="Times New Roman" panose="02020603050405020304" pitchFamily="18" charset="0"/>
                <a:cs typeface="Times New Roman" panose="02020603050405020304" pitchFamily="18" charset="0"/>
              </a:rPr>
              <a:t>bunches) fixed apriority. The primary thought is to characterize k focuses, one for each bunch. </a:t>
            </a:r>
          </a:p>
          <a:p>
            <a:pPr algn="just"/>
            <a:endParaRPr lang="en-IN" sz="1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8F446A0-F58E-4CFD-B820-98015FF8A0BC}"/>
              </a:ext>
            </a:extLst>
          </p:cNvPr>
          <p:cNvPicPr/>
          <p:nvPr/>
        </p:nvPicPr>
        <p:blipFill>
          <a:blip r:embed="rId3">
            <a:extLst>
              <a:ext uri="{28A0092B-C50C-407E-A947-70E740481C1C}">
                <a14:useLocalDpi xmlns:a14="http://schemas.microsoft.com/office/drawing/2010/main" val="0"/>
              </a:ext>
            </a:extLst>
          </a:blip>
          <a:stretch>
            <a:fillRect/>
          </a:stretch>
        </p:blipFill>
        <p:spPr>
          <a:xfrm>
            <a:off x="0" y="1835542"/>
            <a:ext cx="5332429" cy="2942021"/>
          </a:xfrm>
          <a:prstGeom prst="rect">
            <a:avLst/>
          </a:prstGeom>
        </p:spPr>
      </p:pic>
      <p:pic>
        <p:nvPicPr>
          <p:cNvPr id="5" name="Picture 4">
            <a:extLst>
              <a:ext uri="{FF2B5EF4-FFF2-40B4-BE49-F238E27FC236}">
                <a16:creationId xmlns:a16="http://schemas.microsoft.com/office/drawing/2014/main" id="{D256CC9E-FFAB-459D-A070-09D2D911D476}"/>
              </a:ext>
            </a:extLst>
          </p:cNvPr>
          <p:cNvPicPr/>
          <p:nvPr/>
        </p:nvPicPr>
        <p:blipFill>
          <a:blip r:embed="rId4">
            <a:extLst>
              <a:ext uri="{28A0092B-C50C-407E-A947-70E740481C1C}">
                <a14:useLocalDpi xmlns:a14="http://schemas.microsoft.com/office/drawing/2010/main" val="0"/>
              </a:ext>
            </a:extLst>
          </a:blip>
          <a:stretch>
            <a:fillRect/>
          </a:stretch>
        </p:blipFill>
        <p:spPr>
          <a:xfrm>
            <a:off x="5656522" y="2118166"/>
            <a:ext cx="3383306" cy="2156122"/>
          </a:xfrm>
          <a:prstGeom prst="rect">
            <a:avLst/>
          </a:prstGeom>
        </p:spPr>
      </p:pic>
    </p:spTree>
    <p:extLst>
      <p:ext uri="{BB962C8B-B14F-4D97-AF65-F5344CB8AC3E}">
        <p14:creationId xmlns:p14="http://schemas.microsoft.com/office/powerpoint/2010/main" val="3423672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884AFDA-EC58-4F66-ADBD-CFD72302B833}"/>
              </a:ext>
            </a:extLst>
          </p:cNvPr>
          <p:cNvSpPr>
            <a:spLocks noGrp="1"/>
          </p:cNvSpPr>
          <p:nvPr>
            <p:ph type="body" idx="1"/>
          </p:nvPr>
        </p:nvSpPr>
        <p:spPr>
          <a:xfrm>
            <a:off x="651600" y="623776"/>
            <a:ext cx="6550186" cy="4519723"/>
          </a:xfrm>
        </p:spPr>
        <p:txBody>
          <a:bodyPr/>
          <a:lstStyle/>
          <a:p>
            <a:pPr marL="0" indent="0">
              <a:buNone/>
            </a:pPr>
            <a:r>
              <a:rPr lang="en-IN" sz="1800" b="1" dirty="0">
                <a:latin typeface="Times New Roman" panose="02020603050405020304" pitchFamily="18" charset="0"/>
                <a:cs typeface="Times New Roman" panose="02020603050405020304" pitchFamily="18" charset="0"/>
              </a:rPr>
              <a:t>Decision Tree:</a:t>
            </a:r>
          </a:p>
          <a:p>
            <a:r>
              <a:rPr lang="en-US" sz="1200" i="0" dirty="0">
                <a:effectLst/>
                <a:latin typeface="Times New Roman" panose="02020603050405020304" pitchFamily="18" charset="0"/>
                <a:cs typeface="Times New Roman" panose="02020603050405020304" pitchFamily="18" charset="0"/>
              </a:rPr>
              <a:t>Decision Tree is a Supervised learning technique that can be used for both classification and Regression problems, but mostly it is preferred for solving Classification problems.</a:t>
            </a:r>
          </a:p>
          <a:p>
            <a:pPr marL="76200" indent="0">
              <a:buNone/>
            </a:pPr>
            <a:endParaRPr lang="en-IN" sz="500" i="0" u="sng" dirty="0">
              <a:effectLst/>
              <a:latin typeface="Times New Roman" panose="02020603050405020304" pitchFamily="18" charset="0"/>
              <a:cs typeface="Times New Roman" panose="02020603050405020304" pitchFamily="18" charset="0"/>
            </a:endParaRPr>
          </a:p>
          <a:p>
            <a:r>
              <a:rPr lang="en-US" sz="1200" i="0" dirty="0">
                <a:effectLst/>
                <a:latin typeface="Times New Roman" panose="02020603050405020304" pitchFamily="18" charset="0"/>
                <a:cs typeface="Times New Roman" panose="02020603050405020304" pitchFamily="18" charset="0"/>
              </a:rPr>
              <a:t>It is a tree-structured classifier, where internal nodes represent the features of a dataset, branches represent the decision rules and each leaf node represents the outcome.</a:t>
            </a:r>
          </a:p>
          <a:p>
            <a:pPr marL="76200" indent="0">
              <a:buNone/>
            </a:pPr>
            <a:endParaRPr lang="en-IN" sz="500" u="sng" dirty="0">
              <a:latin typeface="Times New Roman" panose="02020603050405020304" pitchFamily="18" charset="0"/>
              <a:cs typeface="Times New Roman" panose="02020603050405020304" pitchFamily="18" charset="0"/>
            </a:endParaRPr>
          </a:p>
          <a:p>
            <a:r>
              <a:rPr lang="en-US" sz="1200" i="0" dirty="0">
                <a:effectLst/>
                <a:latin typeface="Times New Roman" panose="02020603050405020304" pitchFamily="18" charset="0"/>
                <a:cs typeface="Times New Roman" panose="02020603050405020304" pitchFamily="18" charset="0"/>
              </a:rPr>
              <a:t>In a Decision tree, there are two nodes, which are the Decision Node and Leaf Node. Decision nodes are used to make any decision and have multiple branches, whereas Leaf nodes are the output of those decisions and do not contain any further branches.</a:t>
            </a:r>
          </a:p>
          <a:p>
            <a:endParaRPr lang="en-IN" sz="1200" dirty="0"/>
          </a:p>
        </p:txBody>
      </p:sp>
      <p:pic>
        <p:nvPicPr>
          <p:cNvPr id="4" name="Picture 3">
            <a:extLst>
              <a:ext uri="{FF2B5EF4-FFF2-40B4-BE49-F238E27FC236}">
                <a16:creationId xmlns:a16="http://schemas.microsoft.com/office/drawing/2014/main" id="{61CE34F1-88AA-4794-93B3-A4352A7258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424" y="2746358"/>
            <a:ext cx="3280470" cy="2295904"/>
          </a:xfrm>
          <a:prstGeom prst="rect">
            <a:avLst/>
          </a:prstGeom>
        </p:spPr>
      </p:pic>
    </p:spTree>
    <p:extLst>
      <p:ext uri="{BB962C8B-B14F-4D97-AF65-F5344CB8AC3E}">
        <p14:creationId xmlns:p14="http://schemas.microsoft.com/office/powerpoint/2010/main" val="53260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36" name="Title 1">
            <a:extLst>
              <a:ext uri="{FF2B5EF4-FFF2-40B4-BE49-F238E27FC236}">
                <a16:creationId xmlns:a16="http://schemas.microsoft.com/office/drawing/2014/main" id="{88A2726A-0AEA-4055-B756-5A05F658F0F7}"/>
              </a:ext>
            </a:extLst>
          </p:cNvPr>
          <p:cNvSpPr txBox="1">
            <a:spLocks/>
          </p:cNvSpPr>
          <p:nvPr/>
        </p:nvSpPr>
        <p:spPr>
          <a:xfrm>
            <a:off x="2576803" y="208344"/>
            <a:ext cx="4187163" cy="405114"/>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600" b="1" dirty="0">
                <a:solidFill>
                  <a:srgbClr val="18A88D"/>
                </a:solidFill>
                <a:latin typeface="Times New Roman" panose="02020603050405020304" pitchFamily="18" charset="0"/>
                <a:cs typeface="Times New Roman" panose="02020603050405020304" pitchFamily="18" charset="0"/>
              </a:rPr>
              <a:t>OUTCOME OF PROJECT</a:t>
            </a:r>
          </a:p>
        </p:txBody>
      </p:sp>
      <p:sp>
        <p:nvSpPr>
          <p:cNvPr id="37" name="Subtitle 3">
            <a:extLst>
              <a:ext uri="{FF2B5EF4-FFF2-40B4-BE49-F238E27FC236}">
                <a16:creationId xmlns:a16="http://schemas.microsoft.com/office/drawing/2014/main" id="{4A651699-4EDB-4E98-ABE5-15359DA96DF8}"/>
              </a:ext>
            </a:extLst>
          </p:cNvPr>
          <p:cNvSpPr txBox="1">
            <a:spLocks/>
          </p:cNvSpPr>
          <p:nvPr/>
        </p:nvSpPr>
        <p:spPr>
          <a:xfrm>
            <a:off x="4925027" y="864362"/>
            <a:ext cx="3269849" cy="405114"/>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Wingdings" panose="05000000000000000000" pitchFamily="2" charset="2"/>
              <a:buChar char="Ø"/>
            </a:pPr>
            <a:r>
              <a:rPr lang="en-US" sz="1600" u="sng" dirty="0"/>
              <a:t>Temp vs time of the day graph for the second day of the dataset :</a:t>
            </a:r>
            <a:endParaRPr lang="en-IN" sz="1600"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09081FD5-60B1-4D09-923F-0F3B5471DD97}"/>
              </a:ext>
            </a:extLst>
          </p:cNvPr>
          <p:cNvPicPr>
            <a:picLocks noChangeAspect="1"/>
          </p:cNvPicPr>
          <p:nvPr/>
        </p:nvPicPr>
        <p:blipFill>
          <a:blip r:embed="rId3"/>
          <a:stretch>
            <a:fillRect/>
          </a:stretch>
        </p:blipFill>
        <p:spPr>
          <a:xfrm>
            <a:off x="405740" y="1520381"/>
            <a:ext cx="4166260" cy="2824467"/>
          </a:xfrm>
          <a:prstGeom prst="rect">
            <a:avLst/>
          </a:prstGeom>
          <a:ln>
            <a:noFill/>
          </a:ln>
          <a:effectLst>
            <a:outerShdw blurRad="292100" dist="139700" dir="2700000" algn="tl" rotWithShape="0">
              <a:srgbClr val="333333">
                <a:alpha val="65000"/>
              </a:srgbClr>
            </a:outerShdw>
          </a:effectLst>
        </p:spPr>
      </p:pic>
      <p:pic>
        <p:nvPicPr>
          <p:cNvPr id="5" name="Content Placeholder 4">
            <a:extLst>
              <a:ext uri="{FF2B5EF4-FFF2-40B4-BE49-F238E27FC236}">
                <a16:creationId xmlns:a16="http://schemas.microsoft.com/office/drawing/2014/main" id="{65C59DAD-A297-4A0F-B4A9-54E89B27B764}"/>
              </a:ext>
            </a:extLst>
          </p:cNvPr>
          <p:cNvPicPr>
            <a:picLocks noChangeAspect="1"/>
          </p:cNvPicPr>
          <p:nvPr/>
        </p:nvPicPr>
        <p:blipFill>
          <a:blip r:embed="rId4"/>
          <a:stretch>
            <a:fillRect/>
          </a:stretch>
        </p:blipFill>
        <p:spPr>
          <a:xfrm>
            <a:off x="4572000" y="1520381"/>
            <a:ext cx="4477966" cy="2846596"/>
          </a:xfrm>
          <a:prstGeom prst="rect">
            <a:avLst/>
          </a:prstGeom>
          <a:ln>
            <a:noFill/>
          </a:ln>
          <a:effectLst>
            <a:outerShdw blurRad="292100" dist="139700" dir="2700000" algn="tl" rotWithShape="0">
              <a:srgbClr val="333333">
                <a:alpha val="65000"/>
              </a:srgbClr>
            </a:outerShdw>
          </a:effectLst>
        </p:spPr>
      </p:pic>
      <p:sp>
        <p:nvSpPr>
          <p:cNvPr id="6" name="Subtitle 3">
            <a:extLst>
              <a:ext uri="{FF2B5EF4-FFF2-40B4-BE49-F238E27FC236}">
                <a16:creationId xmlns:a16="http://schemas.microsoft.com/office/drawing/2014/main" id="{9E16F2DA-5B6A-4AD2-AA82-3664DC5C2956}"/>
              </a:ext>
            </a:extLst>
          </p:cNvPr>
          <p:cNvSpPr txBox="1">
            <a:spLocks/>
          </p:cNvSpPr>
          <p:nvPr/>
        </p:nvSpPr>
        <p:spPr>
          <a:xfrm>
            <a:off x="644323" y="864362"/>
            <a:ext cx="3269849" cy="405114"/>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Wingdings" panose="05000000000000000000" pitchFamily="2" charset="2"/>
              <a:buChar char="Ø"/>
            </a:pPr>
            <a:r>
              <a:rPr lang="en-US" sz="1600" u="sng" dirty="0"/>
              <a:t>Temp vs time of the day graph for the first day of the dataset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200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7">
                                            <p:txEl>
                                              <p:pRg st="0" end="0"/>
                                            </p:txEl>
                                          </p:spTgt>
                                        </p:tgtEl>
                                        <p:attrNameLst>
                                          <p:attrName>style.visibility</p:attrName>
                                        </p:attrNameLst>
                                      </p:cBhvr>
                                      <p:to>
                                        <p:strVal val="visible"/>
                                      </p:to>
                                    </p:set>
                                    <p:anim calcmode="lin" valueType="num">
                                      <p:cBhvr>
                                        <p:cTn id="14" dur="5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 calcmode="lin" valueType="num">
                                      <p:cBhvr>
                                        <p:cTn id="21"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2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build="p"/>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37" name="Subtitle 3">
            <a:extLst>
              <a:ext uri="{FF2B5EF4-FFF2-40B4-BE49-F238E27FC236}">
                <a16:creationId xmlns:a16="http://schemas.microsoft.com/office/drawing/2014/main" id="{4A651699-4EDB-4E98-ABE5-15359DA96DF8}"/>
              </a:ext>
            </a:extLst>
          </p:cNvPr>
          <p:cNvSpPr txBox="1">
            <a:spLocks/>
          </p:cNvSpPr>
          <p:nvPr/>
        </p:nvSpPr>
        <p:spPr>
          <a:xfrm>
            <a:off x="592488" y="1099594"/>
            <a:ext cx="8157974" cy="1169043"/>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2D23199-3202-42F8-826D-776ED0413AC3}"/>
              </a:ext>
            </a:extLst>
          </p:cNvPr>
          <p:cNvSpPr txBox="1"/>
          <p:nvPr/>
        </p:nvSpPr>
        <p:spPr>
          <a:xfrm>
            <a:off x="387751" y="166652"/>
            <a:ext cx="7286264" cy="369332"/>
          </a:xfrm>
          <a:prstGeom prst="rect">
            <a:avLst/>
          </a:prstGeom>
          <a:noFill/>
        </p:spPr>
        <p:txBody>
          <a:bodyPr wrap="square">
            <a:spAutoFit/>
          </a:bodyPr>
          <a:lstStyle/>
          <a:p>
            <a:r>
              <a:rPr lang="en-US" sz="1800" b="1" u="sng" dirty="0">
                <a:latin typeface="Times New Roman" panose="02020603050405020304" pitchFamily="18" charset="0"/>
                <a:cs typeface="Times New Roman" panose="02020603050405020304" pitchFamily="18" charset="0"/>
              </a:rPr>
              <a:t>Plotting avg Temp vs time of the day for different days of the week:</a:t>
            </a:r>
            <a:endParaRPr lang="en-US" sz="1800" b="1" dirty="0">
              <a:latin typeface="Times New Roman" panose="02020603050405020304" pitchFamily="18" charset="0"/>
              <a:cs typeface="Times New Roman" panose="02020603050405020304" pitchFamily="18" charset="0"/>
            </a:endParaRPr>
          </a:p>
        </p:txBody>
      </p:sp>
      <p:pic>
        <p:nvPicPr>
          <p:cNvPr id="7" name="Content Placeholder 5">
            <a:extLst>
              <a:ext uri="{FF2B5EF4-FFF2-40B4-BE49-F238E27FC236}">
                <a16:creationId xmlns:a16="http://schemas.microsoft.com/office/drawing/2014/main" id="{7E0D3BDA-06E4-42C0-AA4C-01D1EC3EC010}"/>
              </a:ext>
            </a:extLst>
          </p:cNvPr>
          <p:cNvPicPr>
            <a:picLocks noChangeAspect="1"/>
          </p:cNvPicPr>
          <p:nvPr/>
        </p:nvPicPr>
        <p:blipFill>
          <a:blip r:embed="rId3"/>
          <a:stretch>
            <a:fillRect/>
          </a:stretch>
        </p:blipFill>
        <p:spPr>
          <a:xfrm>
            <a:off x="706250" y="771526"/>
            <a:ext cx="3115755" cy="1940874"/>
          </a:xfrm>
          <a:prstGeom prst="rect">
            <a:avLst/>
          </a:prstGeom>
          <a:ln>
            <a:noFill/>
          </a:ln>
          <a:effectLst>
            <a:outerShdw blurRad="292100" dist="139700" dir="2700000" algn="tl" rotWithShape="0">
              <a:srgbClr val="333333">
                <a:alpha val="65000"/>
              </a:srgbClr>
            </a:outerShdw>
          </a:effectLst>
        </p:spPr>
      </p:pic>
      <p:pic>
        <p:nvPicPr>
          <p:cNvPr id="8" name="Content Placeholder 6">
            <a:extLst>
              <a:ext uri="{FF2B5EF4-FFF2-40B4-BE49-F238E27FC236}">
                <a16:creationId xmlns:a16="http://schemas.microsoft.com/office/drawing/2014/main" id="{710EEA2E-CBCC-4014-BC56-503B33C12CAE}"/>
              </a:ext>
            </a:extLst>
          </p:cNvPr>
          <p:cNvPicPr>
            <a:picLocks noChangeAspect="1"/>
          </p:cNvPicPr>
          <p:nvPr/>
        </p:nvPicPr>
        <p:blipFill>
          <a:blip r:embed="rId4"/>
          <a:stretch>
            <a:fillRect/>
          </a:stretch>
        </p:blipFill>
        <p:spPr>
          <a:xfrm>
            <a:off x="4838217" y="771526"/>
            <a:ext cx="3275636" cy="1911961"/>
          </a:xfrm>
          <a:prstGeom prst="rect">
            <a:avLst/>
          </a:prstGeom>
          <a:ln>
            <a:noFill/>
          </a:ln>
          <a:effectLst>
            <a:outerShdw blurRad="292100" dist="139700" dir="2700000" algn="tl" rotWithShape="0">
              <a:srgbClr val="333333">
                <a:alpha val="65000"/>
              </a:srgbClr>
            </a:outerShdw>
          </a:effectLst>
        </p:spPr>
      </p:pic>
      <p:pic>
        <p:nvPicPr>
          <p:cNvPr id="9" name="Content Placeholder 6">
            <a:extLst>
              <a:ext uri="{FF2B5EF4-FFF2-40B4-BE49-F238E27FC236}">
                <a16:creationId xmlns:a16="http://schemas.microsoft.com/office/drawing/2014/main" id="{C8B2D92E-0BDD-4604-8995-C0925F638DD1}"/>
              </a:ext>
            </a:extLst>
          </p:cNvPr>
          <p:cNvPicPr>
            <a:picLocks noChangeAspect="1"/>
          </p:cNvPicPr>
          <p:nvPr/>
        </p:nvPicPr>
        <p:blipFill>
          <a:blip r:embed="rId5"/>
          <a:stretch>
            <a:fillRect/>
          </a:stretch>
        </p:blipFill>
        <p:spPr>
          <a:xfrm>
            <a:off x="706251" y="3040468"/>
            <a:ext cx="3115755" cy="1891086"/>
          </a:xfrm>
          <a:prstGeom prst="rect">
            <a:avLst/>
          </a:prstGeom>
          <a:ln>
            <a:noFill/>
          </a:ln>
          <a:effectLst>
            <a:outerShdw blurRad="292100" dist="139700" dir="2700000" algn="tl" rotWithShape="0">
              <a:srgbClr val="333333">
                <a:alpha val="65000"/>
              </a:srgbClr>
            </a:outerShdw>
          </a:effectLst>
        </p:spPr>
      </p:pic>
      <p:pic>
        <p:nvPicPr>
          <p:cNvPr id="10" name="Content Placeholder 6">
            <a:extLst>
              <a:ext uri="{FF2B5EF4-FFF2-40B4-BE49-F238E27FC236}">
                <a16:creationId xmlns:a16="http://schemas.microsoft.com/office/drawing/2014/main" id="{A868F071-0F63-496A-AFC0-622D9B3928A7}"/>
              </a:ext>
            </a:extLst>
          </p:cNvPr>
          <p:cNvPicPr>
            <a:picLocks noChangeAspect="1"/>
          </p:cNvPicPr>
          <p:nvPr/>
        </p:nvPicPr>
        <p:blipFill>
          <a:blip r:embed="rId6"/>
          <a:stretch>
            <a:fillRect/>
          </a:stretch>
        </p:blipFill>
        <p:spPr>
          <a:xfrm>
            <a:off x="4998097" y="3085761"/>
            <a:ext cx="3115755" cy="1891087"/>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DDABAE0A-C122-4AA3-948D-EB130DF9C91D}"/>
              </a:ext>
            </a:extLst>
          </p:cNvPr>
          <p:cNvSpPr txBox="1"/>
          <p:nvPr/>
        </p:nvSpPr>
        <p:spPr>
          <a:xfrm rot="16200000">
            <a:off x="15840" y="1553561"/>
            <a:ext cx="867731" cy="307777"/>
          </a:xfrm>
          <a:prstGeom prst="rect">
            <a:avLst/>
          </a:prstGeom>
          <a:noFill/>
        </p:spPr>
        <p:txBody>
          <a:bodyPr wrap="square" rtlCol="0">
            <a:spAutoFit/>
          </a:bodyPr>
          <a:lstStyle/>
          <a:p>
            <a:r>
              <a:rPr lang="en-US" dirty="0"/>
              <a:t>Monday</a:t>
            </a:r>
          </a:p>
        </p:txBody>
      </p:sp>
      <p:sp>
        <p:nvSpPr>
          <p:cNvPr id="14" name="TextBox 13">
            <a:extLst>
              <a:ext uri="{FF2B5EF4-FFF2-40B4-BE49-F238E27FC236}">
                <a16:creationId xmlns:a16="http://schemas.microsoft.com/office/drawing/2014/main" id="{5981923F-5416-4D7A-93C3-D6C05E5B68AF}"/>
              </a:ext>
            </a:extLst>
          </p:cNvPr>
          <p:cNvSpPr txBox="1"/>
          <p:nvPr/>
        </p:nvSpPr>
        <p:spPr>
          <a:xfrm rot="16200000">
            <a:off x="4138134" y="1632933"/>
            <a:ext cx="867731" cy="307777"/>
          </a:xfrm>
          <a:prstGeom prst="rect">
            <a:avLst/>
          </a:prstGeom>
          <a:noFill/>
        </p:spPr>
        <p:txBody>
          <a:bodyPr wrap="square" rtlCol="0">
            <a:spAutoFit/>
          </a:bodyPr>
          <a:lstStyle/>
          <a:p>
            <a:r>
              <a:rPr lang="en-US" dirty="0"/>
              <a:t>Tuesday</a:t>
            </a:r>
          </a:p>
        </p:txBody>
      </p:sp>
      <p:sp>
        <p:nvSpPr>
          <p:cNvPr id="15" name="TextBox 14">
            <a:extLst>
              <a:ext uri="{FF2B5EF4-FFF2-40B4-BE49-F238E27FC236}">
                <a16:creationId xmlns:a16="http://schemas.microsoft.com/office/drawing/2014/main" id="{693FC94A-FB52-4C67-9AD7-D0899FC97302}"/>
              </a:ext>
            </a:extLst>
          </p:cNvPr>
          <p:cNvSpPr txBox="1"/>
          <p:nvPr/>
        </p:nvSpPr>
        <p:spPr>
          <a:xfrm rot="16200000">
            <a:off x="-134816" y="3681466"/>
            <a:ext cx="1169043" cy="307777"/>
          </a:xfrm>
          <a:prstGeom prst="rect">
            <a:avLst/>
          </a:prstGeom>
          <a:noFill/>
        </p:spPr>
        <p:txBody>
          <a:bodyPr wrap="square" rtlCol="0">
            <a:spAutoFit/>
          </a:bodyPr>
          <a:lstStyle/>
          <a:p>
            <a:r>
              <a:rPr lang="en-US" dirty="0"/>
              <a:t>Wednesday</a:t>
            </a:r>
          </a:p>
        </p:txBody>
      </p:sp>
      <p:sp>
        <p:nvSpPr>
          <p:cNvPr id="16" name="TextBox 15">
            <a:extLst>
              <a:ext uri="{FF2B5EF4-FFF2-40B4-BE49-F238E27FC236}">
                <a16:creationId xmlns:a16="http://schemas.microsoft.com/office/drawing/2014/main" id="{802FBE5D-4BC5-4C09-BB32-2BF222D449C7}"/>
              </a:ext>
            </a:extLst>
          </p:cNvPr>
          <p:cNvSpPr txBox="1"/>
          <p:nvPr/>
        </p:nvSpPr>
        <p:spPr>
          <a:xfrm rot="16200000">
            <a:off x="3987479" y="3739362"/>
            <a:ext cx="1169042" cy="307777"/>
          </a:xfrm>
          <a:prstGeom prst="rect">
            <a:avLst/>
          </a:prstGeom>
          <a:noFill/>
        </p:spPr>
        <p:txBody>
          <a:bodyPr wrap="square" rtlCol="0">
            <a:spAutoFit/>
          </a:bodyPr>
          <a:lstStyle/>
          <a:p>
            <a:r>
              <a:rPr lang="en-US" dirty="0"/>
              <a:t>Thursday</a:t>
            </a:r>
          </a:p>
        </p:txBody>
      </p:sp>
    </p:spTree>
    <p:extLst>
      <p:ext uri="{BB962C8B-B14F-4D97-AF65-F5344CB8AC3E}">
        <p14:creationId xmlns:p14="http://schemas.microsoft.com/office/powerpoint/2010/main" val="92891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nodePh="1">
                                  <p:stCondLst>
                                    <p:cond delay="0"/>
                                  </p:stCondLst>
                                  <p:endCondLst>
                                    <p:cond evt="begin" delay="0">
                                      <p:tn val="5"/>
                                    </p:cond>
                                  </p:endCondLst>
                                  <p:childTnLst>
                                    <p:set>
                                      <p:cBhvr>
                                        <p:cTn id="6" dur="1" fill="hold">
                                          <p:stCondLst>
                                            <p:cond delay="0"/>
                                          </p:stCondLst>
                                        </p:cTn>
                                        <p:tgtEl>
                                          <p:spTgt spid="37">
                                            <p:txEl>
                                              <p:pRg st="0" end="0"/>
                                            </p:txEl>
                                          </p:spTgt>
                                        </p:tgtEl>
                                        <p:attrNameLst>
                                          <p:attrName>style.visibility</p:attrName>
                                        </p:attrNameLst>
                                      </p:cBhvr>
                                      <p:to>
                                        <p:strVal val="visible"/>
                                      </p:to>
                                    </p:set>
                                    <p:anim calcmode="lin" valueType="num">
                                      <p:cBhvr>
                                        <p:cTn id="7" dur="5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37" name="Subtitle 3">
            <a:extLst>
              <a:ext uri="{FF2B5EF4-FFF2-40B4-BE49-F238E27FC236}">
                <a16:creationId xmlns:a16="http://schemas.microsoft.com/office/drawing/2014/main" id="{4A651699-4EDB-4E98-ABE5-15359DA96DF8}"/>
              </a:ext>
            </a:extLst>
          </p:cNvPr>
          <p:cNvSpPr txBox="1">
            <a:spLocks/>
          </p:cNvSpPr>
          <p:nvPr/>
        </p:nvSpPr>
        <p:spPr>
          <a:xfrm>
            <a:off x="592488" y="1099594"/>
            <a:ext cx="8157974" cy="1169043"/>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CA18DBD-E03B-48D6-8C76-43AF8C005B57}"/>
              </a:ext>
            </a:extLst>
          </p:cNvPr>
          <p:cNvSpPr txBox="1"/>
          <p:nvPr/>
        </p:nvSpPr>
        <p:spPr>
          <a:xfrm>
            <a:off x="225707" y="170202"/>
            <a:ext cx="4572000" cy="369332"/>
          </a:xfrm>
          <a:prstGeom prst="rect">
            <a:avLst/>
          </a:prstGeom>
          <a:noFill/>
        </p:spPr>
        <p:txBody>
          <a:bodyPr wrap="square">
            <a:spAutoFit/>
          </a:bodyPr>
          <a:lstStyle/>
          <a:p>
            <a:r>
              <a:rPr lang="en-US" sz="1800" u="sng"/>
              <a:t>General day(hour):</a:t>
            </a:r>
            <a:endParaRPr lang="en-US" sz="18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A9916D3-EEE7-48D9-A62B-4D5DB5405F0B}"/>
              </a:ext>
            </a:extLst>
          </p:cNvPr>
          <p:cNvPicPr>
            <a:picLocks noChangeAspect="1"/>
          </p:cNvPicPr>
          <p:nvPr/>
        </p:nvPicPr>
        <p:blipFill>
          <a:blip r:embed="rId3"/>
          <a:stretch>
            <a:fillRect/>
          </a:stretch>
        </p:blipFill>
        <p:spPr>
          <a:xfrm>
            <a:off x="673511" y="843006"/>
            <a:ext cx="7366400" cy="38090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308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nodePh="1">
                                  <p:stCondLst>
                                    <p:cond delay="0"/>
                                  </p:stCondLst>
                                  <p:endCondLst>
                                    <p:cond evt="begin" delay="0">
                                      <p:tn val="5"/>
                                    </p:cond>
                                  </p:endCondLst>
                                  <p:childTnLst>
                                    <p:set>
                                      <p:cBhvr>
                                        <p:cTn id="6" dur="1" fill="hold">
                                          <p:stCondLst>
                                            <p:cond delay="0"/>
                                          </p:stCondLst>
                                        </p:cTn>
                                        <p:tgtEl>
                                          <p:spTgt spid="37">
                                            <p:txEl>
                                              <p:pRg st="0" end="0"/>
                                            </p:txEl>
                                          </p:spTgt>
                                        </p:tgtEl>
                                        <p:attrNameLst>
                                          <p:attrName>style.visibility</p:attrName>
                                        </p:attrNameLst>
                                      </p:cBhvr>
                                      <p:to>
                                        <p:strVal val="visible"/>
                                      </p:to>
                                    </p:set>
                                    <p:anim calcmode="lin" valueType="num">
                                      <p:cBhvr>
                                        <p:cTn id="7" dur="5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37" name="Subtitle 3">
            <a:extLst>
              <a:ext uri="{FF2B5EF4-FFF2-40B4-BE49-F238E27FC236}">
                <a16:creationId xmlns:a16="http://schemas.microsoft.com/office/drawing/2014/main" id="{4A651699-4EDB-4E98-ABE5-15359DA96DF8}"/>
              </a:ext>
            </a:extLst>
          </p:cNvPr>
          <p:cNvSpPr txBox="1">
            <a:spLocks/>
          </p:cNvSpPr>
          <p:nvPr/>
        </p:nvSpPr>
        <p:spPr>
          <a:xfrm>
            <a:off x="592488" y="1099594"/>
            <a:ext cx="8157974" cy="1169043"/>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2D23199-3202-42F8-826D-776ED0413AC3}"/>
              </a:ext>
            </a:extLst>
          </p:cNvPr>
          <p:cNvSpPr txBox="1"/>
          <p:nvPr/>
        </p:nvSpPr>
        <p:spPr>
          <a:xfrm>
            <a:off x="387751" y="166652"/>
            <a:ext cx="7286264" cy="369332"/>
          </a:xfrm>
          <a:prstGeom prst="rect">
            <a:avLst/>
          </a:prstGeom>
          <a:noFill/>
        </p:spPr>
        <p:txBody>
          <a:bodyPr wrap="square">
            <a:spAutoFit/>
          </a:bodyPr>
          <a:lstStyle/>
          <a:p>
            <a:r>
              <a:rPr lang="en-US" sz="1600" b="1" u="sng" dirty="0"/>
              <a:t>Humidity analysis</a:t>
            </a:r>
            <a:r>
              <a:rPr lang="en-US" sz="1800" b="1" dirty="0">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DDABAE0A-C122-4AA3-948D-EB130DF9C91D}"/>
              </a:ext>
            </a:extLst>
          </p:cNvPr>
          <p:cNvSpPr txBox="1"/>
          <p:nvPr/>
        </p:nvSpPr>
        <p:spPr>
          <a:xfrm rot="16200000">
            <a:off x="15840" y="1553561"/>
            <a:ext cx="867731" cy="307777"/>
          </a:xfrm>
          <a:prstGeom prst="rect">
            <a:avLst/>
          </a:prstGeom>
          <a:noFill/>
        </p:spPr>
        <p:txBody>
          <a:bodyPr wrap="square" rtlCol="0">
            <a:spAutoFit/>
          </a:bodyPr>
          <a:lstStyle/>
          <a:p>
            <a:r>
              <a:rPr lang="en-US" dirty="0"/>
              <a:t>Monday</a:t>
            </a:r>
          </a:p>
        </p:txBody>
      </p:sp>
      <p:sp>
        <p:nvSpPr>
          <p:cNvPr id="14" name="TextBox 13">
            <a:extLst>
              <a:ext uri="{FF2B5EF4-FFF2-40B4-BE49-F238E27FC236}">
                <a16:creationId xmlns:a16="http://schemas.microsoft.com/office/drawing/2014/main" id="{5981923F-5416-4D7A-93C3-D6C05E5B68AF}"/>
              </a:ext>
            </a:extLst>
          </p:cNvPr>
          <p:cNvSpPr txBox="1"/>
          <p:nvPr/>
        </p:nvSpPr>
        <p:spPr>
          <a:xfrm rot="16200000">
            <a:off x="4239286" y="1633296"/>
            <a:ext cx="867731" cy="307777"/>
          </a:xfrm>
          <a:prstGeom prst="rect">
            <a:avLst/>
          </a:prstGeom>
          <a:noFill/>
        </p:spPr>
        <p:txBody>
          <a:bodyPr wrap="square" rtlCol="0">
            <a:spAutoFit/>
          </a:bodyPr>
          <a:lstStyle/>
          <a:p>
            <a:r>
              <a:rPr lang="en-US" dirty="0"/>
              <a:t>Tuesday</a:t>
            </a:r>
          </a:p>
        </p:txBody>
      </p:sp>
      <p:sp>
        <p:nvSpPr>
          <p:cNvPr id="15" name="TextBox 14">
            <a:extLst>
              <a:ext uri="{FF2B5EF4-FFF2-40B4-BE49-F238E27FC236}">
                <a16:creationId xmlns:a16="http://schemas.microsoft.com/office/drawing/2014/main" id="{693FC94A-FB52-4C67-9AD7-D0899FC97302}"/>
              </a:ext>
            </a:extLst>
          </p:cNvPr>
          <p:cNvSpPr txBox="1"/>
          <p:nvPr/>
        </p:nvSpPr>
        <p:spPr>
          <a:xfrm rot="16200000">
            <a:off x="-134816" y="3681466"/>
            <a:ext cx="1169043" cy="307777"/>
          </a:xfrm>
          <a:prstGeom prst="rect">
            <a:avLst/>
          </a:prstGeom>
          <a:noFill/>
        </p:spPr>
        <p:txBody>
          <a:bodyPr wrap="square" rtlCol="0">
            <a:spAutoFit/>
          </a:bodyPr>
          <a:lstStyle/>
          <a:p>
            <a:r>
              <a:rPr lang="en-US" dirty="0"/>
              <a:t>Wednesday</a:t>
            </a:r>
          </a:p>
        </p:txBody>
      </p:sp>
      <p:sp>
        <p:nvSpPr>
          <p:cNvPr id="16" name="TextBox 15">
            <a:extLst>
              <a:ext uri="{FF2B5EF4-FFF2-40B4-BE49-F238E27FC236}">
                <a16:creationId xmlns:a16="http://schemas.microsoft.com/office/drawing/2014/main" id="{802FBE5D-4BC5-4C09-BB32-2BF222D449C7}"/>
              </a:ext>
            </a:extLst>
          </p:cNvPr>
          <p:cNvSpPr txBox="1"/>
          <p:nvPr/>
        </p:nvSpPr>
        <p:spPr>
          <a:xfrm rot="16200000">
            <a:off x="4141368" y="3681466"/>
            <a:ext cx="1169042" cy="307777"/>
          </a:xfrm>
          <a:prstGeom prst="rect">
            <a:avLst/>
          </a:prstGeom>
          <a:noFill/>
        </p:spPr>
        <p:txBody>
          <a:bodyPr wrap="square" rtlCol="0">
            <a:spAutoFit/>
          </a:bodyPr>
          <a:lstStyle/>
          <a:p>
            <a:r>
              <a:rPr lang="en-US" dirty="0"/>
              <a:t>Thursday</a:t>
            </a:r>
          </a:p>
        </p:txBody>
      </p:sp>
      <p:pic>
        <p:nvPicPr>
          <p:cNvPr id="19" name="Content Placeholder 8">
            <a:extLst>
              <a:ext uri="{FF2B5EF4-FFF2-40B4-BE49-F238E27FC236}">
                <a16:creationId xmlns:a16="http://schemas.microsoft.com/office/drawing/2014/main" id="{B7CF218A-87D3-4449-903E-8BA66CDDD744}"/>
              </a:ext>
            </a:extLst>
          </p:cNvPr>
          <p:cNvPicPr>
            <a:picLocks noChangeAspect="1"/>
          </p:cNvPicPr>
          <p:nvPr/>
        </p:nvPicPr>
        <p:blipFill>
          <a:blip r:embed="rId3"/>
          <a:stretch>
            <a:fillRect/>
          </a:stretch>
        </p:blipFill>
        <p:spPr>
          <a:xfrm>
            <a:off x="705210" y="684664"/>
            <a:ext cx="3540530" cy="1887086"/>
          </a:xfrm>
          <a:prstGeom prst="rect">
            <a:avLst/>
          </a:prstGeom>
          <a:ln>
            <a:noFill/>
          </a:ln>
          <a:effectLst>
            <a:outerShdw blurRad="292100" dist="139700" dir="2700000" algn="tl" rotWithShape="0">
              <a:srgbClr val="333333">
                <a:alpha val="65000"/>
              </a:srgbClr>
            </a:outerShdw>
          </a:effectLst>
        </p:spPr>
      </p:pic>
      <p:pic>
        <p:nvPicPr>
          <p:cNvPr id="20" name="Content Placeholder 4">
            <a:extLst>
              <a:ext uri="{FF2B5EF4-FFF2-40B4-BE49-F238E27FC236}">
                <a16:creationId xmlns:a16="http://schemas.microsoft.com/office/drawing/2014/main" id="{10A1FACF-B701-4DBD-AE1A-990C2074653E}"/>
              </a:ext>
            </a:extLst>
          </p:cNvPr>
          <p:cNvPicPr>
            <a:picLocks noChangeAspect="1"/>
          </p:cNvPicPr>
          <p:nvPr/>
        </p:nvPicPr>
        <p:blipFill>
          <a:blip r:embed="rId4"/>
          <a:stretch>
            <a:fillRect/>
          </a:stretch>
        </p:blipFill>
        <p:spPr>
          <a:xfrm>
            <a:off x="5022561" y="524409"/>
            <a:ext cx="3646878" cy="2212642"/>
          </a:xfrm>
          <a:prstGeom prst="rect">
            <a:avLst/>
          </a:prstGeom>
          <a:ln>
            <a:noFill/>
          </a:ln>
          <a:effectLst>
            <a:outerShdw blurRad="292100" dist="139700" dir="2700000" algn="tl" rotWithShape="0">
              <a:srgbClr val="333333">
                <a:alpha val="65000"/>
              </a:srgbClr>
            </a:outerShdw>
          </a:effectLst>
        </p:spPr>
      </p:pic>
      <p:pic>
        <p:nvPicPr>
          <p:cNvPr id="21" name="Content Placeholder 4">
            <a:extLst>
              <a:ext uri="{FF2B5EF4-FFF2-40B4-BE49-F238E27FC236}">
                <a16:creationId xmlns:a16="http://schemas.microsoft.com/office/drawing/2014/main" id="{DF72CFE7-917E-4EC3-AD56-4FFEED069124}"/>
              </a:ext>
            </a:extLst>
          </p:cNvPr>
          <p:cNvPicPr>
            <a:picLocks noChangeAspect="1"/>
          </p:cNvPicPr>
          <p:nvPr/>
        </p:nvPicPr>
        <p:blipFill>
          <a:blip r:embed="rId5"/>
          <a:stretch>
            <a:fillRect/>
          </a:stretch>
        </p:blipFill>
        <p:spPr>
          <a:xfrm>
            <a:off x="603593" y="3094808"/>
            <a:ext cx="3814517" cy="1749777"/>
          </a:xfrm>
          <a:prstGeom prst="rect">
            <a:avLst/>
          </a:prstGeom>
          <a:ln>
            <a:noFill/>
          </a:ln>
          <a:effectLst>
            <a:outerShdw blurRad="292100" dist="139700" dir="2700000" algn="tl" rotWithShape="0">
              <a:srgbClr val="333333">
                <a:alpha val="65000"/>
              </a:srgbClr>
            </a:outerShdw>
          </a:effectLst>
        </p:spPr>
      </p:pic>
      <p:pic>
        <p:nvPicPr>
          <p:cNvPr id="22" name="Content Placeholder 4">
            <a:extLst>
              <a:ext uri="{FF2B5EF4-FFF2-40B4-BE49-F238E27FC236}">
                <a16:creationId xmlns:a16="http://schemas.microsoft.com/office/drawing/2014/main" id="{A847DBEE-2F95-4A15-B272-525A5E4A74C1}"/>
              </a:ext>
            </a:extLst>
          </p:cNvPr>
          <p:cNvPicPr>
            <a:picLocks noChangeAspect="1"/>
          </p:cNvPicPr>
          <p:nvPr/>
        </p:nvPicPr>
        <p:blipFill>
          <a:blip r:embed="rId6"/>
          <a:stretch>
            <a:fillRect/>
          </a:stretch>
        </p:blipFill>
        <p:spPr>
          <a:xfrm>
            <a:off x="5022561" y="3093050"/>
            <a:ext cx="3646878" cy="17497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6813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nodePh="1">
                                  <p:stCondLst>
                                    <p:cond delay="0"/>
                                  </p:stCondLst>
                                  <p:endCondLst>
                                    <p:cond evt="begin" delay="0">
                                      <p:tn val="5"/>
                                    </p:cond>
                                  </p:endCondLst>
                                  <p:childTnLst>
                                    <p:set>
                                      <p:cBhvr>
                                        <p:cTn id="6" dur="1" fill="hold">
                                          <p:stCondLst>
                                            <p:cond delay="0"/>
                                          </p:stCondLst>
                                        </p:cTn>
                                        <p:tgtEl>
                                          <p:spTgt spid="37">
                                            <p:txEl>
                                              <p:pRg st="0" end="0"/>
                                            </p:txEl>
                                          </p:spTgt>
                                        </p:tgtEl>
                                        <p:attrNameLst>
                                          <p:attrName>style.visibility</p:attrName>
                                        </p:attrNameLst>
                                      </p:cBhvr>
                                      <p:to>
                                        <p:strVal val="visible"/>
                                      </p:to>
                                    </p:set>
                                    <p:anim calcmode="lin" valueType="num">
                                      <p:cBhvr>
                                        <p:cTn id="7" dur="5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37" name="Subtitle 3">
            <a:extLst>
              <a:ext uri="{FF2B5EF4-FFF2-40B4-BE49-F238E27FC236}">
                <a16:creationId xmlns:a16="http://schemas.microsoft.com/office/drawing/2014/main" id="{4A651699-4EDB-4E98-ABE5-15359DA96DF8}"/>
              </a:ext>
            </a:extLst>
          </p:cNvPr>
          <p:cNvSpPr txBox="1">
            <a:spLocks/>
          </p:cNvSpPr>
          <p:nvPr/>
        </p:nvSpPr>
        <p:spPr>
          <a:xfrm>
            <a:off x="592488" y="1099594"/>
            <a:ext cx="8157974" cy="1169043"/>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CA18DBD-E03B-48D6-8C76-43AF8C005B57}"/>
              </a:ext>
            </a:extLst>
          </p:cNvPr>
          <p:cNvSpPr txBox="1"/>
          <p:nvPr/>
        </p:nvSpPr>
        <p:spPr>
          <a:xfrm>
            <a:off x="225707" y="170202"/>
            <a:ext cx="4572000" cy="369332"/>
          </a:xfrm>
          <a:prstGeom prst="rect">
            <a:avLst/>
          </a:prstGeom>
          <a:noFill/>
        </p:spPr>
        <p:txBody>
          <a:bodyPr wrap="square">
            <a:spAutoFit/>
          </a:bodyPr>
          <a:lstStyle/>
          <a:p>
            <a:r>
              <a:rPr lang="en-US" sz="1800" b="1" u="sng" dirty="0"/>
              <a:t>Month-wise</a:t>
            </a:r>
            <a:r>
              <a:rPr lang="en-US" sz="1800" u="sng" dirty="0"/>
              <a:t>:</a:t>
            </a:r>
            <a:endParaRPr lang="en-US" sz="1800" b="1" dirty="0">
              <a:latin typeface="Times New Roman" panose="02020603050405020304" pitchFamily="18" charset="0"/>
              <a:cs typeface="Times New Roman" panose="02020603050405020304" pitchFamily="18" charset="0"/>
            </a:endParaRPr>
          </a:p>
        </p:txBody>
      </p:sp>
      <p:pic>
        <p:nvPicPr>
          <p:cNvPr id="6" name="Content Placeholder 9">
            <a:extLst>
              <a:ext uri="{FF2B5EF4-FFF2-40B4-BE49-F238E27FC236}">
                <a16:creationId xmlns:a16="http://schemas.microsoft.com/office/drawing/2014/main" id="{8E282D34-4671-4702-BFF7-928F3D30F378}"/>
              </a:ext>
            </a:extLst>
          </p:cNvPr>
          <p:cNvPicPr>
            <a:picLocks noChangeAspect="1"/>
          </p:cNvPicPr>
          <p:nvPr/>
        </p:nvPicPr>
        <p:blipFill>
          <a:blip r:embed="rId3"/>
          <a:stretch>
            <a:fillRect/>
          </a:stretch>
        </p:blipFill>
        <p:spPr>
          <a:xfrm>
            <a:off x="914401" y="921499"/>
            <a:ext cx="6404631" cy="3715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71347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nodePh="1">
                                  <p:stCondLst>
                                    <p:cond delay="0"/>
                                  </p:stCondLst>
                                  <p:endCondLst>
                                    <p:cond evt="begin" delay="0">
                                      <p:tn val="5"/>
                                    </p:cond>
                                  </p:endCondLst>
                                  <p:childTnLst>
                                    <p:set>
                                      <p:cBhvr>
                                        <p:cTn id="6" dur="1" fill="hold">
                                          <p:stCondLst>
                                            <p:cond delay="0"/>
                                          </p:stCondLst>
                                        </p:cTn>
                                        <p:tgtEl>
                                          <p:spTgt spid="37">
                                            <p:txEl>
                                              <p:pRg st="0" end="0"/>
                                            </p:txEl>
                                          </p:spTgt>
                                        </p:tgtEl>
                                        <p:attrNameLst>
                                          <p:attrName>style.visibility</p:attrName>
                                        </p:attrNameLst>
                                      </p:cBhvr>
                                      <p:to>
                                        <p:strVal val="visible"/>
                                      </p:to>
                                    </p:set>
                                    <p:anim calcmode="lin" valueType="num">
                                      <p:cBhvr>
                                        <p:cTn id="7" dur="5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651600" y="478179"/>
            <a:ext cx="6130200" cy="43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dirty="0">
                <a:solidFill>
                  <a:srgbClr val="18A88D"/>
                </a:solidFill>
                <a:latin typeface="Times New Roman" panose="02020603050405020304" pitchFamily="18" charset="0"/>
                <a:cs typeface="Times New Roman" panose="02020603050405020304" pitchFamily="18" charset="0"/>
              </a:rPr>
              <a:t>CONTENTS</a:t>
            </a:r>
            <a:endParaRPr b="1" dirty="0">
              <a:solidFill>
                <a:srgbClr val="18A88D"/>
              </a:solidFill>
              <a:latin typeface="Times New Roman" panose="02020603050405020304" pitchFamily="18" charset="0"/>
              <a:cs typeface="Times New Roman" panose="02020603050405020304" pitchFamily="18" charset="0"/>
            </a:endParaRPr>
          </a:p>
        </p:txBody>
      </p:sp>
      <p:sp>
        <p:nvSpPr>
          <p:cNvPr id="104" name="Google Shape;104;p18"/>
          <p:cNvSpPr txBox="1">
            <a:spLocks noGrp="1"/>
          </p:cNvSpPr>
          <p:nvPr>
            <p:ph type="body" idx="1"/>
          </p:nvPr>
        </p:nvSpPr>
        <p:spPr>
          <a:xfrm>
            <a:off x="651600" y="799331"/>
            <a:ext cx="6130200" cy="3105000"/>
          </a:xfrm>
          <a:prstGeom prst="rect">
            <a:avLst/>
          </a:prstGeom>
        </p:spPr>
        <p:txBody>
          <a:bodyPr spcFirstLastPara="1" wrap="square" lIns="0" tIns="0" rIns="0" bIns="0" anchor="t" anchorCtr="0">
            <a:noAutofit/>
          </a:bodyPr>
          <a:lstStyle/>
          <a:p>
            <a:pPr marL="76200" indent="0">
              <a:buNone/>
            </a:pPr>
            <a:endParaRPr lang="en-IN" sz="2000" b="1"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1800" b="1" dirty="0">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IN" sz="1800" b="1" dirty="0">
                <a:latin typeface="Times New Roman" panose="02020603050405020304" pitchFamily="18" charset="0"/>
                <a:cs typeface="Times New Roman" panose="02020603050405020304" pitchFamily="18" charset="0"/>
              </a:rPr>
              <a:t>Problem Statement </a:t>
            </a:r>
          </a:p>
          <a:p>
            <a:pPr marL="514350" indent="-514350">
              <a:buFont typeface="+mj-lt"/>
              <a:buAutoNum type="arabicPeriod"/>
            </a:pPr>
            <a:r>
              <a:rPr lang="en-IN" sz="1800" b="1" dirty="0">
                <a:latin typeface="Times New Roman" panose="02020603050405020304" pitchFamily="18" charset="0"/>
                <a:cs typeface="Times New Roman" panose="02020603050405020304" pitchFamily="18" charset="0"/>
              </a:rPr>
              <a:t>Existing System  &amp; Disadvantages</a:t>
            </a:r>
          </a:p>
          <a:p>
            <a:pPr marL="514350" indent="-514350">
              <a:buFont typeface="+mj-lt"/>
              <a:buAutoNum type="arabicPeriod"/>
            </a:pPr>
            <a:r>
              <a:rPr lang="en-IN" sz="1800" b="1" dirty="0">
                <a:latin typeface="Times New Roman" panose="02020603050405020304" pitchFamily="18" charset="0"/>
                <a:cs typeface="Times New Roman" panose="02020603050405020304" pitchFamily="18" charset="0"/>
              </a:rPr>
              <a:t>Proposed System &amp; Advantages</a:t>
            </a:r>
          </a:p>
          <a:p>
            <a:pPr marL="514350" indent="-514350">
              <a:buFont typeface="+mj-lt"/>
              <a:buAutoNum type="arabicPeriod"/>
            </a:pPr>
            <a:r>
              <a:rPr lang="en-IN" sz="1800" b="1" dirty="0">
                <a:latin typeface="Times New Roman" panose="02020603050405020304" pitchFamily="18" charset="0"/>
                <a:cs typeface="Times New Roman" panose="02020603050405020304" pitchFamily="18" charset="0"/>
              </a:rPr>
              <a:t>Scope and Objective</a:t>
            </a:r>
          </a:p>
          <a:p>
            <a:pPr marL="514350" indent="-514350">
              <a:buFont typeface="+mj-lt"/>
              <a:buAutoNum type="arabicPeriod"/>
            </a:pPr>
            <a:r>
              <a:rPr lang="en-IN" sz="1800" b="1" dirty="0">
                <a:latin typeface="Times New Roman" panose="02020603050405020304" pitchFamily="18" charset="0"/>
                <a:cs typeface="Times New Roman" panose="02020603050405020304" pitchFamily="18" charset="0"/>
              </a:rPr>
              <a:t>Dataflow Diagram </a:t>
            </a:r>
          </a:p>
          <a:p>
            <a:pPr marL="514350" indent="-514350">
              <a:buFont typeface="+mj-lt"/>
              <a:buAutoNum type="arabicPeriod"/>
            </a:pPr>
            <a:r>
              <a:rPr lang="en-IN" sz="1800" b="1" dirty="0">
                <a:latin typeface="Times New Roman" panose="02020603050405020304" pitchFamily="18" charset="0"/>
                <a:cs typeface="Times New Roman" panose="02020603050405020304" pitchFamily="18" charset="0"/>
              </a:rPr>
              <a:t>Libraries Used</a:t>
            </a:r>
          </a:p>
          <a:p>
            <a:pPr marL="514350" indent="-514350">
              <a:buFont typeface="+mj-lt"/>
              <a:buAutoNum type="arabicPeriod"/>
            </a:pPr>
            <a:r>
              <a:rPr lang="en-IN" sz="1800" b="1" dirty="0">
                <a:latin typeface="Times New Roman" panose="02020603050405020304" pitchFamily="18" charset="0"/>
                <a:cs typeface="Times New Roman" panose="02020603050405020304" pitchFamily="18" charset="0"/>
              </a:rPr>
              <a:t>Implementation</a:t>
            </a:r>
          </a:p>
          <a:p>
            <a:pPr marL="514350" indent="-514350">
              <a:buFont typeface="+mj-lt"/>
              <a:buAutoNum type="arabicPeriod"/>
            </a:pPr>
            <a:r>
              <a:rPr lang="en-IN" sz="1800" b="1" dirty="0">
                <a:latin typeface="Times New Roman" panose="02020603050405020304" pitchFamily="18" charset="0"/>
                <a:cs typeface="Times New Roman" panose="02020603050405020304" pitchFamily="18" charset="0"/>
              </a:rPr>
              <a:t>Outcome of the Project</a:t>
            </a:r>
          </a:p>
          <a:p>
            <a:pPr marL="514350" indent="-514350">
              <a:buFont typeface="+mj-lt"/>
              <a:buAutoNum type="arabicPeriod"/>
            </a:pPr>
            <a:r>
              <a:rPr lang="en-GB" sz="1800" b="1" dirty="0">
                <a:latin typeface="Times New Roman" panose="02020603050405020304" pitchFamily="18" charset="0"/>
                <a:cs typeface="Times New Roman" panose="02020603050405020304" pitchFamily="18" charset="0"/>
              </a:rPr>
              <a:t>Conclusion</a:t>
            </a:r>
            <a:endParaRPr lang="en-IN" sz="18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pPr marL="457200" lvl="0" indent="-381000" algn="l" rtl="0">
              <a:spcBef>
                <a:spcPts val="0"/>
              </a:spcBef>
              <a:spcAft>
                <a:spcPts val="0"/>
              </a:spcAft>
              <a:buSzPts val="2400"/>
              <a:buChar char="⇨"/>
            </a:pPr>
            <a:endParaRPr sz="2000" dirty="0">
              <a:latin typeface="Times New Roman" panose="02020603050405020304" pitchFamily="18" charset="0"/>
              <a:cs typeface="Times New Roman" panose="02020603050405020304" pitchFamily="18" charset="0"/>
            </a:endParaRPr>
          </a:p>
        </p:txBody>
      </p:sp>
      <p:grpSp>
        <p:nvGrpSpPr>
          <p:cNvPr id="5" name="Google Shape;900;p48">
            <a:extLst>
              <a:ext uri="{FF2B5EF4-FFF2-40B4-BE49-F238E27FC236}">
                <a16:creationId xmlns:a16="http://schemas.microsoft.com/office/drawing/2014/main" id="{897B90AB-C5DD-4446-8B11-3A00B2447ECA}"/>
              </a:ext>
            </a:extLst>
          </p:cNvPr>
          <p:cNvGrpSpPr/>
          <p:nvPr/>
        </p:nvGrpSpPr>
        <p:grpSpPr>
          <a:xfrm>
            <a:off x="4710400" y="1410412"/>
            <a:ext cx="2614913" cy="1995186"/>
            <a:chOff x="5926225" y="921350"/>
            <a:chExt cx="517800" cy="504350"/>
          </a:xfrm>
        </p:grpSpPr>
        <p:sp>
          <p:nvSpPr>
            <p:cNvPr id="6" name="Google Shape;901;p48">
              <a:extLst>
                <a:ext uri="{FF2B5EF4-FFF2-40B4-BE49-F238E27FC236}">
                  <a16:creationId xmlns:a16="http://schemas.microsoft.com/office/drawing/2014/main" id="{4F370FE9-4781-4D46-A50C-9134F92796A0}"/>
                </a:ext>
              </a:extLst>
            </p:cNvPr>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7" name="Google Shape;902;p48">
              <a:extLst>
                <a:ext uri="{FF2B5EF4-FFF2-40B4-BE49-F238E27FC236}">
                  <a16:creationId xmlns:a16="http://schemas.microsoft.com/office/drawing/2014/main" id="{80957C66-A66F-41DB-AFF1-87520833B736}"/>
                </a:ext>
              </a:extLst>
            </p:cNvPr>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8" name="Google Shape;903;p48">
            <a:extLst>
              <a:ext uri="{FF2B5EF4-FFF2-40B4-BE49-F238E27FC236}">
                <a16:creationId xmlns:a16="http://schemas.microsoft.com/office/drawing/2014/main" id="{817CCD93-7F97-4869-BB08-65102947D262}"/>
              </a:ext>
            </a:extLst>
          </p:cNvPr>
          <p:cNvSpPr/>
          <p:nvPr/>
        </p:nvSpPr>
        <p:spPr>
          <a:xfrm>
            <a:off x="4983050" y="2323277"/>
            <a:ext cx="2423769" cy="107255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37" name="Subtitle 3">
            <a:extLst>
              <a:ext uri="{FF2B5EF4-FFF2-40B4-BE49-F238E27FC236}">
                <a16:creationId xmlns:a16="http://schemas.microsoft.com/office/drawing/2014/main" id="{4A651699-4EDB-4E98-ABE5-15359DA96DF8}"/>
              </a:ext>
            </a:extLst>
          </p:cNvPr>
          <p:cNvSpPr txBox="1">
            <a:spLocks/>
          </p:cNvSpPr>
          <p:nvPr/>
        </p:nvSpPr>
        <p:spPr>
          <a:xfrm>
            <a:off x="592488" y="1099594"/>
            <a:ext cx="8157974" cy="1169043"/>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2D23199-3202-42F8-826D-776ED0413AC3}"/>
              </a:ext>
            </a:extLst>
          </p:cNvPr>
          <p:cNvSpPr txBox="1"/>
          <p:nvPr/>
        </p:nvSpPr>
        <p:spPr>
          <a:xfrm>
            <a:off x="387751" y="166652"/>
            <a:ext cx="7286264" cy="369332"/>
          </a:xfrm>
          <a:prstGeom prst="rect">
            <a:avLst/>
          </a:prstGeom>
          <a:noFill/>
        </p:spPr>
        <p:txBody>
          <a:bodyPr wrap="square">
            <a:spAutoFit/>
          </a:bodyPr>
          <a:lstStyle/>
          <a:p>
            <a:r>
              <a:rPr lang="en-US" sz="1800" b="1" u="sng" dirty="0">
                <a:latin typeface="Times New Roman" panose="02020603050405020304" pitchFamily="18" charset="0"/>
                <a:cs typeface="Times New Roman" panose="02020603050405020304" pitchFamily="18" charset="0"/>
              </a:rPr>
              <a:t>Elbow Method and Clustering </a:t>
            </a:r>
            <a:r>
              <a:rPr lang="en-US" sz="1800" b="1" dirty="0">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DDABAE0A-C122-4AA3-948D-EB130DF9C91D}"/>
              </a:ext>
            </a:extLst>
          </p:cNvPr>
          <p:cNvSpPr txBox="1"/>
          <p:nvPr/>
        </p:nvSpPr>
        <p:spPr>
          <a:xfrm rot="16200000">
            <a:off x="15840" y="2612606"/>
            <a:ext cx="867731" cy="307777"/>
          </a:xfrm>
          <a:prstGeom prst="rect">
            <a:avLst/>
          </a:prstGeom>
          <a:noFill/>
        </p:spPr>
        <p:txBody>
          <a:bodyPr wrap="square" rtlCol="0">
            <a:spAutoFit/>
          </a:bodyPr>
          <a:lstStyle/>
          <a:p>
            <a:r>
              <a:rPr lang="en-US" dirty="0"/>
              <a:t>Monday</a:t>
            </a:r>
          </a:p>
        </p:txBody>
      </p:sp>
      <p:sp>
        <p:nvSpPr>
          <p:cNvPr id="14" name="TextBox 13">
            <a:extLst>
              <a:ext uri="{FF2B5EF4-FFF2-40B4-BE49-F238E27FC236}">
                <a16:creationId xmlns:a16="http://schemas.microsoft.com/office/drawing/2014/main" id="{5981923F-5416-4D7A-93C3-D6C05E5B68AF}"/>
              </a:ext>
            </a:extLst>
          </p:cNvPr>
          <p:cNvSpPr txBox="1"/>
          <p:nvPr/>
        </p:nvSpPr>
        <p:spPr>
          <a:xfrm rot="16200000">
            <a:off x="4132582" y="2612605"/>
            <a:ext cx="867731" cy="307777"/>
          </a:xfrm>
          <a:prstGeom prst="rect">
            <a:avLst/>
          </a:prstGeom>
          <a:noFill/>
        </p:spPr>
        <p:txBody>
          <a:bodyPr wrap="square" rtlCol="0">
            <a:spAutoFit/>
          </a:bodyPr>
          <a:lstStyle/>
          <a:p>
            <a:r>
              <a:rPr lang="en-US" dirty="0"/>
              <a:t>Tuesday</a:t>
            </a:r>
          </a:p>
        </p:txBody>
      </p:sp>
      <p:pic>
        <p:nvPicPr>
          <p:cNvPr id="19" name="Picture 18">
            <a:extLst>
              <a:ext uri="{FF2B5EF4-FFF2-40B4-BE49-F238E27FC236}">
                <a16:creationId xmlns:a16="http://schemas.microsoft.com/office/drawing/2014/main" id="{A6F3A943-4180-4756-9109-D9B65FC5777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06087" y="589273"/>
            <a:ext cx="3139935" cy="1982477"/>
          </a:xfrm>
          <a:prstGeom prst="rect">
            <a:avLst/>
          </a:prstGeom>
          <a:noFill/>
          <a:ln>
            <a:noFill/>
          </a:ln>
        </p:spPr>
      </p:pic>
      <p:pic>
        <p:nvPicPr>
          <p:cNvPr id="20" name="Picture 19">
            <a:extLst>
              <a:ext uri="{FF2B5EF4-FFF2-40B4-BE49-F238E27FC236}">
                <a16:creationId xmlns:a16="http://schemas.microsoft.com/office/drawing/2014/main" id="{C0A23FCD-5E92-44DE-9A3B-BB563D824EF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33011" y="2868098"/>
            <a:ext cx="3108123" cy="2151329"/>
          </a:xfrm>
          <a:prstGeom prst="rect">
            <a:avLst/>
          </a:prstGeom>
          <a:noFill/>
          <a:ln>
            <a:noFill/>
          </a:ln>
        </p:spPr>
      </p:pic>
      <p:pic>
        <p:nvPicPr>
          <p:cNvPr id="22" name="Picture 21">
            <a:extLst>
              <a:ext uri="{FF2B5EF4-FFF2-40B4-BE49-F238E27FC236}">
                <a16:creationId xmlns:a16="http://schemas.microsoft.com/office/drawing/2014/main" id="{D681D7FF-2B9A-48FB-985E-525DCFAF3CFB}"/>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917940" y="589273"/>
            <a:ext cx="3481779" cy="2135981"/>
          </a:xfrm>
          <a:prstGeom prst="rect">
            <a:avLst/>
          </a:prstGeom>
          <a:noFill/>
          <a:ln>
            <a:noFill/>
          </a:ln>
        </p:spPr>
      </p:pic>
      <p:pic>
        <p:nvPicPr>
          <p:cNvPr id="23" name="Picture 22">
            <a:extLst>
              <a:ext uri="{FF2B5EF4-FFF2-40B4-BE49-F238E27FC236}">
                <a16:creationId xmlns:a16="http://schemas.microsoft.com/office/drawing/2014/main" id="{E94DB222-0D50-434D-9397-1D588DE12300}"/>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4917941" y="2874864"/>
            <a:ext cx="3481780" cy="2051555"/>
          </a:xfrm>
          <a:prstGeom prst="rect">
            <a:avLst/>
          </a:prstGeom>
          <a:noFill/>
          <a:ln>
            <a:noFill/>
          </a:ln>
        </p:spPr>
      </p:pic>
    </p:spTree>
    <p:extLst>
      <p:ext uri="{BB962C8B-B14F-4D97-AF65-F5344CB8AC3E}">
        <p14:creationId xmlns:p14="http://schemas.microsoft.com/office/powerpoint/2010/main" val="136812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nodePh="1">
                                  <p:stCondLst>
                                    <p:cond delay="0"/>
                                  </p:stCondLst>
                                  <p:endCondLst>
                                    <p:cond evt="begin" delay="0">
                                      <p:tn val="5"/>
                                    </p:cond>
                                  </p:endCondLst>
                                  <p:childTnLst>
                                    <p:set>
                                      <p:cBhvr>
                                        <p:cTn id="6" dur="1" fill="hold">
                                          <p:stCondLst>
                                            <p:cond delay="0"/>
                                          </p:stCondLst>
                                        </p:cTn>
                                        <p:tgtEl>
                                          <p:spTgt spid="37">
                                            <p:txEl>
                                              <p:pRg st="0" end="0"/>
                                            </p:txEl>
                                          </p:spTgt>
                                        </p:tgtEl>
                                        <p:attrNameLst>
                                          <p:attrName>style.visibility</p:attrName>
                                        </p:attrNameLst>
                                      </p:cBhvr>
                                      <p:to>
                                        <p:strVal val="visible"/>
                                      </p:to>
                                    </p:set>
                                    <p:anim calcmode="lin" valueType="num">
                                      <p:cBhvr>
                                        <p:cTn id="7" dur="5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37" name="Subtitle 3">
            <a:extLst>
              <a:ext uri="{FF2B5EF4-FFF2-40B4-BE49-F238E27FC236}">
                <a16:creationId xmlns:a16="http://schemas.microsoft.com/office/drawing/2014/main" id="{4A651699-4EDB-4E98-ABE5-15359DA96DF8}"/>
              </a:ext>
            </a:extLst>
          </p:cNvPr>
          <p:cNvSpPr txBox="1">
            <a:spLocks/>
          </p:cNvSpPr>
          <p:nvPr/>
        </p:nvSpPr>
        <p:spPr>
          <a:xfrm>
            <a:off x="592488" y="1099594"/>
            <a:ext cx="8157974" cy="1169043"/>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2D23199-3202-42F8-826D-776ED0413AC3}"/>
              </a:ext>
            </a:extLst>
          </p:cNvPr>
          <p:cNvSpPr txBox="1"/>
          <p:nvPr/>
        </p:nvSpPr>
        <p:spPr>
          <a:xfrm>
            <a:off x="387751" y="166652"/>
            <a:ext cx="7286264" cy="369332"/>
          </a:xfrm>
          <a:prstGeom prst="rect">
            <a:avLst/>
          </a:prstGeom>
          <a:noFill/>
        </p:spPr>
        <p:txBody>
          <a:bodyPr wrap="square">
            <a:spAutoFit/>
          </a:bodyPr>
          <a:lstStyle/>
          <a:p>
            <a:r>
              <a:rPr lang="en-US" sz="1800" b="1" u="sng" dirty="0">
                <a:latin typeface="Times New Roman" panose="02020603050405020304" pitchFamily="18" charset="0"/>
                <a:cs typeface="Times New Roman" panose="02020603050405020304" pitchFamily="18" charset="0"/>
              </a:rPr>
              <a:t>Elbow Method and Clustering</a:t>
            </a:r>
            <a:r>
              <a:rPr lang="en-US" sz="1800" b="1" dirty="0">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DDABAE0A-C122-4AA3-948D-EB130DF9C91D}"/>
              </a:ext>
            </a:extLst>
          </p:cNvPr>
          <p:cNvSpPr txBox="1"/>
          <p:nvPr/>
        </p:nvSpPr>
        <p:spPr>
          <a:xfrm rot="16200000">
            <a:off x="-204663" y="2396132"/>
            <a:ext cx="1300675" cy="307777"/>
          </a:xfrm>
          <a:prstGeom prst="rect">
            <a:avLst/>
          </a:prstGeom>
          <a:noFill/>
        </p:spPr>
        <p:txBody>
          <a:bodyPr wrap="square" rtlCol="0">
            <a:spAutoFit/>
          </a:bodyPr>
          <a:lstStyle/>
          <a:p>
            <a:r>
              <a:rPr lang="en-US" dirty="0"/>
              <a:t>Wednesday</a:t>
            </a:r>
          </a:p>
        </p:txBody>
      </p:sp>
      <p:sp>
        <p:nvSpPr>
          <p:cNvPr id="14" name="TextBox 13">
            <a:extLst>
              <a:ext uri="{FF2B5EF4-FFF2-40B4-BE49-F238E27FC236}">
                <a16:creationId xmlns:a16="http://schemas.microsoft.com/office/drawing/2014/main" id="{5981923F-5416-4D7A-93C3-D6C05E5B68AF}"/>
              </a:ext>
            </a:extLst>
          </p:cNvPr>
          <p:cNvSpPr txBox="1"/>
          <p:nvPr/>
        </p:nvSpPr>
        <p:spPr>
          <a:xfrm rot="16200000">
            <a:off x="4167699" y="2396131"/>
            <a:ext cx="1116379" cy="307777"/>
          </a:xfrm>
          <a:prstGeom prst="rect">
            <a:avLst/>
          </a:prstGeom>
          <a:noFill/>
        </p:spPr>
        <p:txBody>
          <a:bodyPr wrap="square" rtlCol="0">
            <a:spAutoFit/>
          </a:bodyPr>
          <a:lstStyle/>
          <a:p>
            <a:r>
              <a:rPr lang="en-US" dirty="0"/>
              <a:t>Thursday</a:t>
            </a:r>
          </a:p>
        </p:txBody>
      </p:sp>
      <p:pic>
        <p:nvPicPr>
          <p:cNvPr id="10" name="Picture 9">
            <a:extLst>
              <a:ext uri="{FF2B5EF4-FFF2-40B4-BE49-F238E27FC236}">
                <a16:creationId xmlns:a16="http://schemas.microsoft.com/office/drawing/2014/main" id="{9E1539FE-F284-49E3-B837-85C9C525DA3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3011" y="686251"/>
            <a:ext cx="3335056" cy="2039003"/>
          </a:xfrm>
          <a:prstGeom prst="rect">
            <a:avLst/>
          </a:prstGeom>
          <a:noFill/>
          <a:ln>
            <a:noFill/>
          </a:ln>
        </p:spPr>
      </p:pic>
      <p:pic>
        <p:nvPicPr>
          <p:cNvPr id="12" name="Picture 11">
            <a:extLst>
              <a:ext uri="{FF2B5EF4-FFF2-40B4-BE49-F238E27FC236}">
                <a16:creationId xmlns:a16="http://schemas.microsoft.com/office/drawing/2014/main" id="{6DF0C6BF-F894-4BB9-95A4-1E58E85B778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33011" y="2882847"/>
            <a:ext cx="3335056" cy="1915982"/>
          </a:xfrm>
          <a:prstGeom prst="rect">
            <a:avLst/>
          </a:prstGeom>
          <a:noFill/>
          <a:ln>
            <a:noFill/>
          </a:ln>
        </p:spPr>
      </p:pic>
      <p:pic>
        <p:nvPicPr>
          <p:cNvPr id="13" name="Picture 12">
            <a:extLst>
              <a:ext uri="{FF2B5EF4-FFF2-40B4-BE49-F238E27FC236}">
                <a16:creationId xmlns:a16="http://schemas.microsoft.com/office/drawing/2014/main" id="{436E71A4-48DD-4531-8A2D-19A278BFA252}"/>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021038" y="686251"/>
            <a:ext cx="3617122" cy="1961288"/>
          </a:xfrm>
          <a:prstGeom prst="rect">
            <a:avLst/>
          </a:prstGeom>
          <a:noFill/>
          <a:ln>
            <a:noFill/>
          </a:ln>
        </p:spPr>
      </p:pic>
      <p:pic>
        <p:nvPicPr>
          <p:cNvPr id="15" name="Picture 14">
            <a:extLst>
              <a:ext uri="{FF2B5EF4-FFF2-40B4-BE49-F238E27FC236}">
                <a16:creationId xmlns:a16="http://schemas.microsoft.com/office/drawing/2014/main" id="{5772BC64-C0E4-423B-AD66-9DBA13872CA6}"/>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5021039" y="2832247"/>
            <a:ext cx="3617122" cy="1915982"/>
          </a:xfrm>
          <a:prstGeom prst="rect">
            <a:avLst/>
          </a:prstGeom>
          <a:noFill/>
          <a:ln>
            <a:noFill/>
          </a:ln>
        </p:spPr>
      </p:pic>
    </p:spTree>
    <p:extLst>
      <p:ext uri="{BB962C8B-B14F-4D97-AF65-F5344CB8AC3E}">
        <p14:creationId xmlns:p14="http://schemas.microsoft.com/office/powerpoint/2010/main" val="425692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nodePh="1">
                                  <p:stCondLst>
                                    <p:cond delay="0"/>
                                  </p:stCondLst>
                                  <p:endCondLst>
                                    <p:cond evt="begin" delay="0">
                                      <p:tn val="5"/>
                                    </p:cond>
                                  </p:endCondLst>
                                  <p:childTnLst>
                                    <p:set>
                                      <p:cBhvr>
                                        <p:cTn id="6" dur="1" fill="hold">
                                          <p:stCondLst>
                                            <p:cond delay="0"/>
                                          </p:stCondLst>
                                        </p:cTn>
                                        <p:tgtEl>
                                          <p:spTgt spid="37">
                                            <p:txEl>
                                              <p:pRg st="0" end="0"/>
                                            </p:txEl>
                                          </p:spTgt>
                                        </p:tgtEl>
                                        <p:attrNameLst>
                                          <p:attrName>style.visibility</p:attrName>
                                        </p:attrNameLst>
                                      </p:cBhvr>
                                      <p:to>
                                        <p:strVal val="visible"/>
                                      </p:to>
                                    </p:set>
                                    <p:anim calcmode="lin" valueType="num">
                                      <p:cBhvr>
                                        <p:cTn id="7" dur="5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37" name="Subtitle 3">
            <a:extLst>
              <a:ext uri="{FF2B5EF4-FFF2-40B4-BE49-F238E27FC236}">
                <a16:creationId xmlns:a16="http://schemas.microsoft.com/office/drawing/2014/main" id="{4A651699-4EDB-4E98-ABE5-15359DA96DF8}"/>
              </a:ext>
            </a:extLst>
          </p:cNvPr>
          <p:cNvSpPr txBox="1">
            <a:spLocks/>
          </p:cNvSpPr>
          <p:nvPr/>
        </p:nvSpPr>
        <p:spPr>
          <a:xfrm>
            <a:off x="592488" y="1099594"/>
            <a:ext cx="8157974" cy="1169043"/>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2D23199-3202-42F8-826D-776ED0413AC3}"/>
              </a:ext>
            </a:extLst>
          </p:cNvPr>
          <p:cNvSpPr txBox="1"/>
          <p:nvPr/>
        </p:nvSpPr>
        <p:spPr>
          <a:xfrm>
            <a:off x="387751" y="166652"/>
            <a:ext cx="7286264" cy="369332"/>
          </a:xfrm>
          <a:prstGeom prst="rect">
            <a:avLst/>
          </a:prstGeom>
          <a:noFill/>
        </p:spPr>
        <p:txBody>
          <a:bodyPr wrap="square">
            <a:spAutoFit/>
          </a:bodyPr>
          <a:lstStyle/>
          <a:p>
            <a:r>
              <a:rPr lang="en-US" sz="1800" b="1" u="sng" dirty="0">
                <a:latin typeface="Times New Roman" panose="02020603050405020304" pitchFamily="18" charset="0"/>
                <a:cs typeface="Times New Roman" panose="02020603050405020304" pitchFamily="18" charset="0"/>
              </a:rPr>
              <a:t>Regression</a:t>
            </a:r>
            <a:r>
              <a:rPr lang="en-US" sz="1800" b="1" dirty="0">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DDABAE0A-C122-4AA3-948D-EB130DF9C91D}"/>
              </a:ext>
            </a:extLst>
          </p:cNvPr>
          <p:cNvSpPr txBox="1"/>
          <p:nvPr/>
        </p:nvSpPr>
        <p:spPr>
          <a:xfrm rot="16200000">
            <a:off x="15840" y="1553561"/>
            <a:ext cx="867731" cy="307777"/>
          </a:xfrm>
          <a:prstGeom prst="rect">
            <a:avLst/>
          </a:prstGeom>
          <a:noFill/>
        </p:spPr>
        <p:txBody>
          <a:bodyPr wrap="square" rtlCol="0">
            <a:spAutoFit/>
          </a:bodyPr>
          <a:lstStyle/>
          <a:p>
            <a:r>
              <a:rPr lang="en-US" dirty="0"/>
              <a:t>Monday</a:t>
            </a:r>
          </a:p>
        </p:txBody>
      </p:sp>
      <p:sp>
        <p:nvSpPr>
          <p:cNvPr id="14" name="TextBox 13">
            <a:extLst>
              <a:ext uri="{FF2B5EF4-FFF2-40B4-BE49-F238E27FC236}">
                <a16:creationId xmlns:a16="http://schemas.microsoft.com/office/drawing/2014/main" id="{5981923F-5416-4D7A-93C3-D6C05E5B68AF}"/>
              </a:ext>
            </a:extLst>
          </p:cNvPr>
          <p:cNvSpPr txBox="1"/>
          <p:nvPr/>
        </p:nvSpPr>
        <p:spPr>
          <a:xfrm rot="16200000">
            <a:off x="4138134" y="1632933"/>
            <a:ext cx="867731" cy="307777"/>
          </a:xfrm>
          <a:prstGeom prst="rect">
            <a:avLst/>
          </a:prstGeom>
          <a:noFill/>
        </p:spPr>
        <p:txBody>
          <a:bodyPr wrap="square" rtlCol="0">
            <a:spAutoFit/>
          </a:bodyPr>
          <a:lstStyle/>
          <a:p>
            <a:r>
              <a:rPr lang="en-US" dirty="0"/>
              <a:t>Tuesday</a:t>
            </a:r>
          </a:p>
        </p:txBody>
      </p:sp>
      <p:sp>
        <p:nvSpPr>
          <p:cNvPr id="15" name="TextBox 14">
            <a:extLst>
              <a:ext uri="{FF2B5EF4-FFF2-40B4-BE49-F238E27FC236}">
                <a16:creationId xmlns:a16="http://schemas.microsoft.com/office/drawing/2014/main" id="{693FC94A-FB52-4C67-9AD7-D0899FC97302}"/>
              </a:ext>
            </a:extLst>
          </p:cNvPr>
          <p:cNvSpPr txBox="1"/>
          <p:nvPr/>
        </p:nvSpPr>
        <p:spPr>
          <a:xfrm rot="16200000">
            <a:off x="-134816" y="3681466"/>
            <a:ext cx="1169043" cy="307777"/>
          </a:xfrm>
          <a:prstGeom prst="rect">
            <a:avLst/>
          </a:prstGeom>
          <a:noFill/>
        </p:spPr>
        <p:txBody>
          <a:bodyPr wrap="square" rtlCol="0">
            <a:spAutoFit/>
          </a:bodyPr>
          <a:lstStyle/>
          <a:p>
            <a:r>
              <a:rPr lang="en-US" dirty="0"/>
              <a:t>Wednesday</a:t>
            </a:r>
          </a:p>
        </p:txBody>
      </p:sp>
      <p:sp>
        <p:nvSpPr>
          <p:cNvPr id="16" name="TextBox 15">
            <a:extLst>
              <a:ext uri="{FF2B5EF4-FFF2-40B4-BE49-F238E27FC236}">
                <a16:creationId xmlns:a16="http://schemas.microsoft.com/office/drawing/2014/main" id="{802FBE5D-4BC5-4C09-BB32-2BF222D449C7}"/>
              </a:ext>
            </a:extLst>
          </p:cNvPr>
          <p:cNvSpPr txBox="1"/>
          <p:nvPr/>
        </p:nvSpPr>
        <p:spPr>
          <a:xfrm rot="16200000">
            <a:off x="3987479" y="3739362"/>
            <a:ext cx="1169042" cy="307777"/>
          </a:xfrm>
          <a:prstGeom prst="rect">
            <a:avLst/>
          </a:prstGeom>
          <a:noFill/>
        </p:spPr>
        <p:txBody>
          <a:bodyPr wrap="square" rtlCol="0">
            <a:spAutoFit/>
          </a:bodyPr>
          <a:lstStyle/>
          <a:p>
            <a:r>
              <a:rPr lang="en-US" dirty="0"/>
              <a:t>Thursday</a:t>
            </a:r>
          </a:p>
        </p:txBody>
      </p:sp>
      <p:pic>
        <p:nvPicPr>
          <p:cNvPr id="12" name="Content Placeholder 4">
            <a:extLst>
              <a:ext uri="{FF2B5EF4-FFF2-40B4-BE49-F238E27FC236}">
                <a16:creationId xmlns:a16="http://schemas.microsoft.com/office/drawing/2014/main" id="{C239A13E-4829-4F3E-AA6F-874DAC51225B}"/>
              </a:ext>
            </a:extLst>
          </p:cNvPr>
          <p:cNvPicPr>
            <a:picLocks noChangeAspect="1"/>
          </p:cNvPicPr>
          <p:nvPr/>
        </p:nvPicPr>
        <p:blipFill>
          <a:blip r:embed="rId3"/>
          <a:stretch>
            <a:fillRect/>
          </a:stretch>
        </p:blipFill>
        <p:spPr>
          <a:xfrm>
            <a:off x="661078" y="680664"/>
            <a:ext cx="3540530" cy="1891086"/>
          </a:xfrm>
          <a:prstGeom prst="rect">
            <a:avLst/>
          </a:prstGeom>
          <a:ln>
            <a:noFill/>
          </a:ln>
          <a:effectLst>
            <a:outerShdw blurRad="292100" dist="139700" dir="2700000" algn="tl" rotWithShape="0">
              <a:srgbClr val="333333">
                <a:alpha val="65000"/>
              </a:srgbClr>
            </a:outerShdw>
          </a:effectLst>
        </p:spPr>
      </p:pic>
      <p:pic>
        <p:nvPicPr>
          <p:cNvPr id="13" name="Content Placeholder 4">
            <a:extLst>
              <a:ext uri="{FF2B5EF4-FFF2-40B4-BE49-F238E27FC236}">
                <a16:creationId xmlns:a16="http://schemas.microsoft.com/office/drawing/2014/main" id="{B5C670A3-2FF5-4489-A200-E952C99E53B9}"/>
              </a:ext>
            </a:extLst>
          </p:cNvPr>
          <p:cNvPicPr>
            <a:picLocks noChangeAspect="1"/>
          </p:cNvPicPr>
          <p:nvPr/>
        </p:nvPicPr>
        <p:blipFill>
          <a:blip r:embed="rId4"/>
          <a:stretch>
            <a:fillRect/>
          </a:stretch>
        </p:blipFill>
        <p:spPr>
          <a:xfrm>
            <a:off x="5022560" y="665153"/>
            <a:ext cx="3576375" cy="1922107"/>
          </a:xfrm>
          <a:prstGeom prst="rect">
            <a:avLst/>
          </a:prstGeom>
          <a:ln>
            <a:noFill/>
          </a:ln>
          <a:effectLst>
            <a:outerShdw blurRad="292100" dist="139700" dir="2700000" algn="tl" rotWithShape="0">
              <a:srgbClr val="333333">
                <a:alpha val="65000"/>
              </a:srgbClr>
            </a:outerShdw>
          </a:effectLst>
        </p:spPr>
      </p:pic>
      <p:pic>
        <p:nvPicPr>
          <p:cNvPr id="17" name="Content Placeholder 4">
            <a:extLst>
              <a:ext uri="{FF2B5EF4-FFF2-40B4-BE49-F238E27FC236}">
                <a16:creationId xmlns:a16="http://schemas.microsoft.com/office/drawing/2014/main" id="{C5DD395B-B999-4122-98E2-1980C8D841DE}"/>
              </a:ext>
            </a:extLst>
          </p:cNvPr>
          <p:cNvPicPr>
            <a:picLocks noChangeAspect="1"/>
          </p:cNvPicPr>
          <p:nvPr/>
        </p:nvPicPr>
        <p:blipFill>
          <a:blip r:embed="rId5"/>
          <a:stretch>
            <a:fillRect/>
          </a:stretch>
        </p:blipFill>
        <p:spPr>
          <a:xfrm>
            <a:off x="705210" y="2900850"/>
            <a:ext cx="3540530" cy="2085826"/>
          </a:xfrm>
          <a:prstGeom prst="rect">
            <a:avLst/>
          </a:prstGeom>
          <a:ln>
            <a:noFill/>
          </a:ln>
          <a:effectLst>
            <a:outerShdw blurRad="292100" dist="139700" dir="2700000" algn="tl" rotWithShape="0">
              <a:srgbClr val="333333">
                <a:alpha val="65000"/>
              </a:srgbClr>
            </a:outerShdw>
          </a:effectLst>
        </p:spPr>
      </p:pic>
      <p:pic>
        <p:nvPicPr>
          <p:cNvPr id="18" name="Content Placeholder 4">
            <a:extLst>
              <a:ext uri="{FF2B5EF4-FFF2-40B4-BE49-F238E27FC236}">
                <a16:creationId xmlns:a16="http://schemas.microsoft.com/office/drawing/2014/main" id="{ABE2544C-3C78-42EB-B193-324F1E62B57C}"/>
              </a:ext>
            </a:extLst>
          </p:cNvPr>
          <p:cNvPicPr>
            <a:picLocks noChangeAspect="1"/>
          </p:cNvPicPr>
          <p:nvPr/>
        </p:nvPicPr>
        <p:blipFill>
          <a:blip r:embed="rId6"/>
          <a:stretch>
            <a:fillRect/>
          </a:stretch>
        </p:blipFill>
        <p:spPr>
          <a:xfrm>
            <a:off x="5022560" y="3042941"/>
            <a:ext cx="3540531" cy="18016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3526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nodePh="1">
                                  <p:stCondLst>
                                    <p:cond delay="0"/>
                                  </p:stCondLst>
                                  <p:endCondLst>
                                    <p:cond evt="begin" delay="0">
                                      <p:tn val="5"/>
                                    </p:cond>
                                  </p:endCondLst>
                                  <p:childTnLst>
                                    <p:set>
                                      <p:cBhvr>
                                        <p:cTn id="6" dur="1" fill="hold">
                                          <p:stCondLst>
                                            <p:cond delay="0"/>
                                          </p:stCondLst>
                                        </p:cTn>
                                        <p:tgtEl>
                                          <p:spTgt spid="37">
                                            <p:txEl>
                                              <p:pRg st="0" end="0"/>
                                            </p:txEl>
                                          </p:spTgt>
                                        </p:tgtEl>
                                        <p:attrNameLst>
                                          <p:attrName>style.visibility</p:attrName>
                                        </p:attrNameLst>
                                      </p:cBhvr>
                                      <p:to>
                                        <p:strVal val="visible"/>
                                      </p:to>
                                    </p:set>
                                    <p:anim calcmode="lin" valueType="num">
                                      <p:cBhvr>
                                        <p:cTn id="7" dur="5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36" name="Title 1">
            <a:extLst>
              <a:ext uri="{FF2B5EF4-FFF2-40B4-BE49-F238E27FC236}">
                <a16:creationId xmlns:a16="http://schemas.microsoft.com/office/drawing/2014/main" id="{88A2726A-0AEA-4055-B756-5A05F658F0F7}"/>
              </a:ext>
            </a:extLst>
          </p:cNvPr>
          <p:cNvSpPr txBox="1">
            <a:spLocks/>
          </p:cNvSpPr>
          <p:nvPr/>
        </p:nvSpPr>
        <p:spPr>
          <a:xfrm>
            <a:off x="479511" y="243068"/>
            <a:ext cx="3363284" cy="405114"/>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600" b="1" dirty="0">
                <a:solidFill>
                  <a:srgbClr val="18A88D"/>
                </a:solidFill>
                <a:latin typeface="Times New Roman" panose="02020603050405020304" pitchFamily="18" charset="0"/>
                <a:cs typeface="Times New Roman" panose="02020603050405020304" pitchFamily="18" charset="0"/>
              </a:rPr>
              <a:t>CONCLUSION</a:t>
            </a:r>
          </a:p>
        </p:txBody>
      </p:sp>
      <p:sp>
        <p:nvSpPr>
          <p:cNvPr id="37" name="Subtitle 3">
            <a:extLst>
              <a:ext uri="{FF2B5EF4-FFF2-40B4-BE49-F238E27FC236}">
                <a16:creationId xmlns:a16="http://schemas.microsoft.com/office/drawing/2014/main" id="{4A651699-4EDB-4E98-ABE5-15359DA96DF8}"/>
              </a:ext>
            </a:extLst>
          </p:cNvPr>
          <p:cNvSpPr txBox="1">
            <a:spLocks/>
          </p:cNvSpPr>
          <p:nvPr/>
        </p:nvSpPr>
        <p:spPr>
          <a:xfrm>
            <a:off x="652130" y="763927"/>
            <a:ext cx="8133056" cy="4027813"/>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Traditionally, weather forecasting(Temperature and Humidity) has always been performed by physically simulating the atmosphere as a fluid and then the current state of the atmosphere would be sampled. </a:t>
            </a:r>
          </a:p>
          <a:p>
            <a:pPr algn="just">
              <a:lnSpc>
                <a:spcPct val="150000"/>
              </a:lnSpc>
            </a:pPr>
            <a:endParaRPr lang="en-US" sz="6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the previous system the future state of the atmosphere is computed by solving numerical equations of thermodynamics</a:t>
            </a:r>
            <a:r>
              <a:rPr lang="en-US" sz="1600" dirty="0">
                <a:latin typeface="Times New Roman" panose="02020603050405020304" pitchFamily="18" charset="0"/>
                <a:cs typeface="Times New Roman" panose="02020603050405020304" pitchFamily="18" charset="0"/>
              </a:rPr>
              <a:t>. </a:t>
            </a:r>
          </a:p>
          <a:p>
            <a:pPr algn="just">
              <a:lnSpc>
                <a:spcPct val="150000"/>
              </a:lnSpc>
            </a:pPr>
            <a:endParaRPr lang="en-US" sz="6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Our proposed solution of using Machine learning for weather predicting is relatively robust to most atmospheric disturbances when compared to traditional methods. </a:t>
            </a:r>
          </a:p>
          <a:p>
            <a:pPr algn="just">
              <a:lnSpc>
                <a:spcPct val="150000"/>
              </a:lnSpc>
            </a:pPr>
            <a:endParaRPr lang="en-US" sz="6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Another advantage of using machine learning is that it is not dependent on the physical laws of atmospheric processes.</a:t>
            </a:r>
          </a:p>
          <a:p>
            <a:pPr marL="342900" indent="-3429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Decision Tree algorithm gives 88.49% accuracy for temperature prediction and 90.04% accuracy for humidity prediction.</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1828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20" name="Google Shape;520;p45"/>
          <p:cNvSpPr txBox="1"/>
          <p:nvPr/>
        </p:nvSpPr>
        <p:spPr>
          <a:xfrm>
            <a:off x="546142" y="4413878"/>
            <a:ext cx="1502397" cy="641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b="1" dirty="0">
                <a:solidFill>
                  <a:schemeClr val="dk1"/>
                </a:solidFill>
                <a:latin typeface="Oxygen"/>
                <a:ea typeface="Oxygen"/>
                <a:cs typeface="Oxygen"/>
                <a:sym typeface="Oxygen"/>
              </a:rPr>
              <a:t>Nandan Kumar TN</a:t>
            </a:r>
            <a:br>
              <a:rPr lang="en" dirty="0">
                <a:latin typeface="Oxygen"/>
                <a:ea typeface="Oxygen"/>
                <a:cs typeface="Oxygen"/>
                <a:sym typeface="Oxygen"/>
              </a:rPr>
            </a:br>
            <a:r>
              <a:rPr lang="en" dirty="0">
                <a:solidFill>
                  <a:schemeClr val="dk2"/>
                </a:solidFill>
                <a:latin typeface="Oxygen"/>
                <a:ea typeface="Oxygen"/>
                <a:cs typeface="Oxygen"/>
                <a:sym typeface="Oxygen"/>
              </a:rPr>
              <a:t>CSE, CIT</a:t>
            </a:r>
            <a:endParaRPr dirty="0">
              <a:latin typeface="Oxygen"/>
              <a:ea typeface="Oxygen"/>
              <a:cs typeface="Oxygen"/>
              <a:sym typeface="Oxygen"/>
            </a:endParaRPr>
          </a:p>
          <a:p>
            <a:pPr marL="0" lvl="0" indent="0" algn="l" rtl="0">
              <a:spcBef>
                <a:spcPts val="400"/>
              </a:spcBef>
              <a:spcAft>
                <a:spcPts val="400"/>
              </a:spcAft>
              <a:buNone/>
            </a:pPr>
            <a:endParaRPr dirty="0">
              <a:latin typeface="Oxygen"/>
              <a:ea typeface="Oxygen"/>
              <a:cs typeface="Oxygen"/>
              <a:sym typeface="Oxygen"/>
            </a:endParaRPr>
          </a:p>
        </p:txBody>
      </p:sp>
      <p:sp>
        <p:nvSpPr>
          <p:cNvPr id="522" name="Google Shape;522;p45"/>
          <p:cNvSpPr txBox="1"/>
          <p:nvPr/>
        </p:nvSpPr>
        <p:spPr>
          <a:xfrm>
            <a:off x="2408985" y="4413878"/>
            <a:ext cx="1278574" cy="641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b="1" dirty="0">
                <a:solidFill>
                  <a:schemeClr val="dk1"/>
                </a:solidFill>
                <a:latin typeface="Oxygen"/>
                <a:ea typeface="Oxygen"/>
                <a:cs typeface="Oxygen"/>
                <a:sym typeface="Oxygen"/>
              </a:rPr>
              <a:t>Manoj Kumar D</a:t>
            </a:r>
            <a:br>
              <a:rPr lang="en-US" sz="1200" dirty="0">
                <a:latin typeface="Oxygen"/>
                <a:ea typeface="Oxygen"/>
                <a:cs typeface="Oxygen"/>
                <a:sym typeface="Oxygen"/>
              </a:rPr>
            </a:br>
            <a:r>
              <a:rPr lang="en-US" dirty="0">
                <a:solidFill>
                  <a:schemeClr val="dk2"/>
                </a:solidFill>
                <a:latin typeface="Oxygen"/>
                <a:ea typeface="Oxygen"/>
                <a:cs typeface="Oxygen"/>
                <a:sym typeface="Oxygen"/>
              </a:rPr>
              <a:t>CSE, CIT</a:t>
            </a:r>
            <a:endParaRPr lang="en-US" dirty="0">
              <a:latin typeface="Oxygen"/>
              <a:ea typeface="Oxygen"/>
              <a:cs typeface="Oxygen"/>
              <a:sym typeface="Oxygen"/>
            </a:endParaRPr>
          </a:p>
          <a:p>
            <a:pPr marL="0" lvl="0" indent="0" algn="l" rtl="0">
              <a:spcBef>
                <a:spcPts val="400"/>
              </a:spcBef>
              <a:spcAft>
                <a:spcPts val="400"/>
              </a:spcAft>
              <a:buNone/>
            </a:pPr>
            <a:endParaRPr lang="en-US" sz="1200" dirty="0">
              <a:latin typeface="Oxygen"/>
              <a:ea typeface="Oxygen"/>
              <a:cs typeface="Oxygen"/>
              <a:sym typeface="Oxygen"/>
            </a:endParaRPr>
          </a:p>
        </p:txBody>
      </p:sp>
      <p:sp>
        <p:nvSpPr>
          <p:cNvPr id="524" name="Google Shape;524;p45"/>
          <p:cNvSpPr txBox="1"/>
          <p:nvPr/>
        </p:nvSpPr>
        <p:spPr>
          <a:xfrm>
            <a:off x="4139209" y="4413878"/>
            <a:ext cx="1278574" cy="641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b="1" dirty="0">
                <a:solidFill>
                  <a:schemeClr val="dk1"/>
                </a:solidFill>
                <a:latin typeface="Oxygen"/>
                <a:ea typeface="Oxygen"/>
                <a:cs typeface="Oxygen"/>
                <a:sym typeface="Oxygen"/>
              </a:rPr>
              <a:t>  Kiran M</a:t>
            </a:r>
            <a:br>
              <a:rPr lang="en-US" dirty="0">
                <a:latin typeface="Oxygen"/>
                <a:ea typeface="Oxygen"/>
                <a:cs typeface="Oxygen"/>
                <a:sym typeface="Oxygen"/>
              </a:rPr>
            </a:br>
            <a:r>
              <a:rPr lang="en-US" dirty="0">
                <a:latin typeface="Oxygen"/>
                <a:ea typeface="Oxygen"/>
                <a:cs typeface="Oxygen"/>
                <a:sym typeface="Oxygen"/>
              </a:rPr>
              <a:t>  </a:t>
            </a:r>
            <a:r>
              <a:rPr lang="en-US" dirty="0">
                <a:solidFill>
                  <a:schemeClr val="dk2"/>
                </a:solidFill>
                <a:latin typeface="Oxygen"/>
                <a:ea typeface="Oxygen"/>
                <a:cs typeface="Oxygen"/>
                <a:sym typeface="Oxygen"/>
              </a:rPr>
              <a:t>CSE, CIT</a:t>
            </a:r>
            <a:endParaRPr lang="en-US" dirty="0">
              <a:latin typeface="Oxygen"/>
              <a:ea typeface="Oxygen"/>
              <a:cs typeface="Oxygen"/>
              <a:sym typeface="Oxygen"/>
            </a:endParaRPr>
          </a:p>
          <a:p>
            <a:pPr marL="0" lvl="0" indent="0" algn="l" rtl="0">
              <a:spcBef>
                <a:spcPts val="400"/>
              </a:spcBef>
              <a:spcAft>
                <a:spcPts val="400"/>
              </a:spcAft>
              <a:buNone/>
            </a:pPr>
            <a:endParaRPr lang="en-US" dirty="0">
              <a:latin typeface="Oxygen"/>
              <a:ea typeface="Oxygen"/>
              <a:cs typeface="Oxygen"/>
              <a:sym typeface="Oxygen"/>
            </a:endParaRPr>
          </a:p>
        </p:txBody>
      </p:sp>
      <p:sp>
        <p:nvSpPr>
          <p:cNvPr id="526" name="Google Shape;526;p45"/>
          <p:cNvSpPr txBox="1"/>
          <p:nvPr/>
        </p:nvSpPr>
        <p:spPr>
          <a:xfrm>
            <a:off x="5869433" y="4413878"/>
            <a:ext cx="1278574" cy="641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b="1" dirty="0">
                <a:solidFill>
                  <a:schemeClr val="dk1"/>
                </a:solidFill>
                <a:latin typeface="Oxygen"/>
                <a:ea typeface="Oxygen"/>
                <a:cs typeface="Oxygen"/>
                <a:sym typeface="Oxygen"/>
              </a:rPr>
              <a:t>Darshan HN </a:t>
            </a:r>
            <a:br>
              <a:rPr lang="en-US" dirty="0">
                <a:latin typeface="Oxygen"/>
                <a:ea typeface="Oxygen"/>
                <a:cs typeface="Oxygen"/>
                <a:sym typeface="Oxygen"/>
              </a:rPr>
            </a:br>
            <a:r>
              <a:rPr lang="en-US" dirty="0">
                <a:solidFill>
                  <a:schemeClr val="dk2"/>
                </a:solidFill>
                <a:latin typeface="Oxygen"/>
                <a:ea typeface="Oxygen"/>
                <a:cs typeface="Oxygen"/>
                <a:sym typeface="Oxygen"/>
              </a:rPr>
              <a:t>CSE, CIT</a:t>
            </a:r>
            <a:endParaRPr lang="en-US" dirty="0">
              <a:latin typeface="Oxygen"/>
              <a:ea typeface="Oxygen"/>
              <a:cs typeface="Oxygen"/>
              <a:sym typeface="Oxygen"/>
            </a:endParaRPr>
          </a:p>
          <a:p>
            <a:pPr marL="0" lvl="0" indent="0" algn="l" rtl="0">
              <a:spcBef>
                <a:spcPts val="400"/>
              </a:spcBef>
              <a:spcAft>
                <a:spcPts val="400"/>
              </a:spcAft>
              <a:buNone/>
            </a:pPr>
            <a:endParaRPr lang="en-US" dirty="0">
              <a:latin typeface="Oxygen"/>
              <a:ea typeface="Oxygen"/>
              <a:cs typeface="Oxygen"/>
              <a:sym typeface="Oxygen"/>
            </a:endParaRPr>
          </a:p>
        </p:txBody>
      </p:sp>
      <p:sp>
        <p:nvSpPr>
          <p:cNvPr id="5" name="Oval 4">
            <a:extLst>
              <a:ext uri="{FF2B5EF4-FFF2-40B4-BE49-F238E27FC236}">
                <a16:creationId xmlns:a16="http://schemas.microsoft.com/office/drawing/2014/main" id="{009584BA-428F-410D-9561-5DA8D28F0097}"/>
              </a:ext>
            </a:extLst>
          </p:cNvPr>
          <p:cNvSpPr/>
          <p:nvPr/>
        </p:nvSpPr>
        <p:spPr>
          <a:xfrm>
            <a:off x="2302937" y="2967399"/>
            <a:ext cx="1174949" cy="1385055"/>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CEA393A-3E63-447B-89B9-9E190035CD5C}"/>
              </a:ext>
            </a:extLst>
          </p:cNvPr>
          <p:cNvSpPr/>
          <p:nvPr/>
        </p:nvSpPr>
        <p:spPr>
          <a:xfrm>
            <a:off x="546142" y="2967398"/>
            <a:ext cx="1250156" cy="1385056"/>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8210DD2-C3E8-44CB-A301-F67EA6B70DB5}"/>
              </a:ext>
            </a:extLst>
          </p:cNvPr>
          <p:cNvSpPr/>
          <p:nvPr/>
        </p:nvSpPr>
        <p:spPr>
          <a:xfrm>
            <a:off x="3984525" y="2927194"/>
            <a:ext cx="1174949" cy="1385056"/>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4A61054-0C8A-4F25-8296-39C6D0B914A2}"/>
              </a:ext>
            </a:extLst>
          </p:cNvPr>
          <p:cNvSpPr txBox="1"/>
          <p:nvPr/>
        </p:nvSpPr>
        <p:spPr>
          <a:xfrm>
            <a:off x="497906" y="1345106"/>
            <a:ext cx="5959960" cy="830997"/>
          </a:xfrm>
          <a:prstGeom prst="rect">
            <a:avLst/>
          </a:prstGeom>
          <a:noFill/>
        </p:spPr>
        <p:txBody>
          <a:bodyPr wrap="square" rtlCol="0">
            <a:spAutoFit/>
          </a:bodyPr>
          <a:lstStyle/>
          <a:p>
            <a:r>
              <a:rPr lang="en-US" sz="4800" dirty="0">
                <a:solidFill>
                  <a:srgbClr val="18A88D"/>
                </a:solidFill>
                <a:latin typeface="Arial Black" panose="020B0A04020102020204" pitchFamily="34" charset="0"/>
              </a:rPr>
              <a:t>THANK YOU</a:t>
            </a:r>
            <a:endParaRPr lang="en-ID" sz="4800" dirty="0">
              <a:solidFill>
                <a:srgbClr val="18A88D"/>
              </a:solidFill>
              <a:latin typeface="Arial Black" panose="020B0A04020102020204" pitchFamily="34" charset="0"/>
            </a:endParaRPr>
          </a:p>
        </p:txBody>
      </p:sp>
      <p:sp>
        <p:nvSpPr>
          <p:cNvPr id="21" name="Oval 20">
            <a:extLst>
              <a:ext uri="{FF2B5EF4-FFF2-40B4-BE49-F238E27FC236}">
                <a16:creationId xmlns:a16="http://schemas.microsoft.com/office/drawing/2014/main" id="{8726782E-806A-4FD1-8619-1925FDB5BE21}"/>
              </a:ext>
            </a:extLst>
          </p:cNvPr>
          <p:cNvSpPr/>
          <p:nvPr/>
        </p:nvSpPr>
        <p:spPr>
          <a:xfrm>
            <a:off x="670717" y="1056130"/>
            <a:ext cx="133350" cy="133350"/>
          </a:xfrm>
          <a:prstGeom prst="ellipse">
            <a:avLst/>
          </a:prstGeom>
          <a:noFill/>
          <a:ln w="15875">
            <a:solidFill>
              <a:srgbClr val="ED00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21">
            <a:extLst>
              <a:ext uri="{FF2B5EF4-FFF2-40B4-BE49-F238E27FC236}">
                <a16:creationId xmlns:a16="http://schemas.microsoft.com/office/drawing/2014/main" id="{40979EFF-429A-464D-85C7-5C06DBC6C421}"/>
              </a:ext>
            </a:extLst>
          </p:cNvPr>
          <p:cNvSpPr/>
          <p:nvPr/>
        </p:nvSpPr>
        <p:spPr>
          <a:xfrm>
            <a:off x="913604" y="1056130"/>
            <a:ext cx="133350" cy="133350"/>
          </a:xfrm>
          <a:prstGeom prst="ellipse">
            <a:avLst/>
          </a:prstGeom>
          <a:noFill/>
          <a:ln w="15875">
            <a:solidFill>
              <a:srgbClr val="FFB5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22">
            <a:extLst>
              <a:ext uri="{FF2B5EF4-FFF2-40B4-BE49-F238E27FC236}">
                <a16:creationId xmlns:a16="http://schemas.microsoft.com/office/drawing/2014/main" id="{C2E0869B-11C6-4121-BF83-597A2EE9D599}"/>
              </a:ext>
            </a:extLst>
          </p:cNvPr>
          <p:cNvSpPr/>
          <p:nvPr/>
        </p:nvSpPr>
        <p:spPr>
          <a:xfrm>
            <a:off x="1161253" y="1056130"/>
            <a:ext cx="133350" cy="133350"/>
          </a:xfrm>
          <a:prstGeom prst="ellipse">
            <a:avLst/>
          </a:prstGeom>
          <a:noFill/>
          <a:ln w="15875">
            <a:solidFill>
              <a:srgbClr val="ED00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24" name="Straight Connector 23">
            <a:extLst>
              <a:ext uri="{FF2B5EF4-FFF2-40B4-BE49-F238E27FC236}">
                <a16:creationId xmlns:a16="http://schemas.microsoft.com/office/drawing/2014/main" id="{64B4C5D0-B7D7-448D-B7FE-C318F04C1304}"/>
              </a:ext>
            </a:extLst>
          </p:cNvPr>
          <p:cNvCxnSpPr>
            <a:cxnSpLocks/>
          </p:cNvCxnSpPr>
          <p:nvPr/>
        </p:nvCxnSpPr>
        <p:spPr>
          <a:xfrm flipH="1">
            <a:off x="1524787" y="2283665"/>
            <a:ext cx="5929309" cy="0"/>
          </a:xfrm>
          <a:prstGeom prst="line">
            <a:avLst/>
          </a:prstGeom>
          <a:ln>
            <a:solidFill>
              <a:srgbClr val="FFB531"/>
            </a:solidFill>
            <a:tailEnd type="ova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79E87443-6722-4241-89F2-33F9A099E4FE}"/>
              </a:ext>
            </a:extLst>
          </p:cNvPr>
          <p:cNvSpPr/>
          <p:nvPr/>
        </p:nvSpPr>
        <p:spPr>
          <a:xfrm>
            <a:off x="5613991" y="2842437"/>
            <a:ext cx="1278574" cy="1463877"/>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36" name="Title 1">
            <a:extLst>
              <a:ext uri="{FF2B5EF4-FFF2-40B4-BE49-F238E27FC236}">
                <a16:creationId xmlns:a16="http://schemas.microsoft.com/office/drawing/2014/main" id="{88A2726A-0AEA-4055-B756-5A05F658F0F7}"/>
              </a:ext>
            </a:extLst>
          </p:cNvPr>
          <p:cNvSpPr txBox="1">
            <a:spLocks/>
          </p:cNvSpPr>
          <p:nvPr/>
        </p:nvSpPr>
        <p:spPr>
          <a:xfrm>
            <a:off x="2901388" y="140303"/>
            <a:ext cx="3082724" cy="461581"/>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rgbClr val="18A88D"/>
                </a:solidFill>
                <a:latin typeface="Times New Roman" panose="02020603050405020304" pitchFamily="18" charset="0"/>
                <a:cs typeface="Times New Roman" panose="02020603050405020304" pitchFamily="18" charset="0"/>
              </a:rPr>
              <a:t>INTRODUCTION</a:t>
            </a:r>
            <a:endParaRPr lang="en-IN" sz="2600" b="1" u="sng" dirty="0">
              <a:solidFill>
                <a:srgbClr val="18A88D"/>
              </a:solidFill>
              <a:latin typeface="Times New Roman" panose="02020603050405020304" pitchFamily="18" charset="0"/>
              <a:cs typeface="Times New Roman" panose="02020603050405020304" pitchFamily="18" charset="0"/>
            </a:endParaRPr>
          </a:p>
        </p:txBody>
      </p:sp>
      <p:sp>
        <p:nvSpPr>
          <p:cNvPr id="37" name="Subtitle 3">
            <a:extLst>
              <a:ext uri="{FF2B5EF4-FFF2-40B4-BE49-F238E27FC236}">
                <a16:creationId xmlns:a16="http://schemas.microsoft.com/office/drawing/2014/main" id="{4A651699-4EDB-4E98-ABE5-15359DA96DF8}"/>
              </a:ext>
            </a:extLst>
          </p:cNvPr>
          <p:cNvSpPr txBox="1">
            <a:spLocks/>
          </p:cNvSpPr>
          <p:nvPr/>
        </p:nvSpPr>
        <p:spPr>
          <a:xfrm>
            <a:off x="592488" y="1099594"/>
            <a:ext cx="8157974" cy="1169043"/>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Weather forecasting system takes parameters such as temperature, humidity, and wind and will forecast weather based on previous record therefore this prediction will prove reliable. This system can be used in Air Traffic, Marine, Agriculture, Forestry, Military, and Navy etc. </a:t>
            </a:r>
          </a:p>
          <a:p>
            <a:pPr marL="342900" indent="-34290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Forecasting the temperature and humidity on a particular day and date is the main aim of this project. In the project we forecast humidity and temperature for Europe. </a:t>
            </a:r>
          </a:p>
          <a:p>
            <a:pPr algn="just"/>
            <a:endParaRPr lang="en-US" sz="16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Our project is aimed to provide real time Temperature and Humidity forecast service at finest granularity level with recommendations. </a:t>
            </a:r>
          </a:p>
          <a:p>
            <a:pPr marL="342900" indent="-34290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Our project is aimed to provide real time weather forecast service at finest granularity level with recommendations. </a:t>
            </a:r>
          </a:p>
          <a:p>
            <a:endParaRPr lang="en-IN"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7">
                                            <p:txEl>
                                              <p:pRg st="0" end="0"/>
                                            </p:txEl>
                                          </p:spTgt>
                                        </p:tgtEl>
                                        <p:attrNameLst>
                                          <p:attrName>style.visibility</p:attrName>
                                        </p:attrNameLst>
                                      </p:cBhvr>
                                      <p:to>
                                        <p:strVal val="visible"/>
                                      </p:to>
                                    </p:set>
                                    <p:anim calcmode="lin" valueType="num">
                                      <p:cBhvr>
                                        <p:cTn id="14" dur="5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7">
                                            <p:txEl>
                                              <p:pRg st="2" end="2"/>
                                            </p:txEl>
                                          </p:spTgt>
                                        </p:tgtEl>
                                        <p:attrNameLst>
                                          <p:attrName>style.visibility</p:attrName>
                                        </p:attrNameLst>
                                      </p:cBhvr>
                                      <p:to>
                                        <p:strVal val="visible"/>
                                      </p:to>
                                    </p:set>
                                    <p:anim calcmode="lin" valueType="num">
                                      <p:cBhvr>
                                        <p:cTn id="21" dur="500" fill="hold"/>
                                        <p:tgtEl>
                                          <p:spTgt spid="37">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7">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7">
                                            <p:txEl>
                                              <p:pRg st="4" end="4"/>
                                            </p:txEl>
                                          </p:spTgt>
                                        </p:tgtEl>
                                        <p:attrNameLst>
                                          <p:attrName>style.visibility</p:attrName>
                                        </p:attrNameLst>
                                      </p:cBhvr>
                                      <p:to>
                                        <p:strVal val="visible"/>
                                      </p:to>
                                    </p:set>
                                    <p:anim calcmode="lin" valueType="num">
                                      <p:cBhvr>
                                        <p:cTn id="28" dur="500" fill="hold"/>
                                        <p:tgtEl>
                                          <p:spTgt spid="37">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37">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3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7">
                                            <p:txEl>
                                              <p:pRg st="6" end="6"/>
                                            </p:txEl>
                                          </p:spTgt>
                                        </p:tgtEl>
                                        <p:attrNameLst>
                                          <p:attrName>style.visibility</p:attrName>
                                        </p:attrNameLst>
                                      </p:cBhvr>
                                      <p:to>
                                        <p:strVal val="visible"/>
                                      </p:to>
                                    </p:set>
                                    <p:anim calcmode="lin" valueType="num">
                                      <p:cBhvr>
                                        <p:cTn id="35" dur="500" fill="hold"/>
                                        <p:tgtEl>
                                          <p:spTgt spid="37">
                                            <p:txEl>
                                              <p:pRg st="6" end="6"/>
                                            </p:txEl>
                                          </p:spTgt>
                                        </p:tgtEl>
                                        <p:attrNameLst>
                                          <p:attrName>ppt_w</p:attrName>
                                        </p:attrNameLst>
                                      </p:cBhvr>
                                      <p:tavLst>
                                        <p:tav tm="0">
                                          <p:val>
                                            <p:fltVal val="0"/>
                                          </p:val>
                                        </p:tav>
                                        <p:tav tm="100000">
                                          <p:val>
                                            <p:strVal val="#ppt_w"/>
                                          </p:val>
                                        </p:tav>
                                      </p:tavLst>
                                    </p:anim>
                                    <p:anim calcmode="lin" valueType="num">
                                      <p:cBhvr>
                                        <p:cTn id="36" dur="500" fill="hold"/>
                                        <p:tgtEl>
                                          <p:spTgt spid="37">
                                            <p:txEl>
                                              <p:pRg st="6" end="6"/>
                                            </p:txEl>
                                          </p:spTgt>
                                        </p:tgtEl>
                                        <p:attrNameLst>
                                          <p:attrName>ppt_h</p:attrName>
                                        </p:attrNameLst>
                                      </p:cBhvr>
                                      <p:tavLst>
                                        <p:tav tm="0">
                                          <p:val>
                                            <p:fltVal val="0"/>
                                          </p:val>
                                        </p:tav>
                                        <p:tav tm="100000">
                                          <p:val>
                                            <p:strVal val="#ppt_h"/>
                                          </p:val>
                                        </p:tav>
                                      </p:tavLst>
                                    </p:anim>
                                    <p:animEffect transition="in" filter="fade">
                                      <p:cBhvr>
                                        <p:cTn id="37" dur="500"/>
                                        <p:tgtEl>
                                          <p:spTgt spid="3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36" name="Title 1">
            <a:extLst>
              <a:ext uri="{FF2B5EF4-FFF2-40B4-BE49-F238E27FC236}">
                <a16:creationId xmlns:a16="http://schemas.microsoft.com/office/drawing/2014/main" id="{88A2726A-0AEA-4055-B756-5A05F658F0F7}"/>
              </a:ext>
            </a:extLst>
          </p:cNvPr>
          <p:cNvSpPr txBox="1">
            <a:spLocks/>
          </p:cNvSpPr>
          <p:nvPr/>
        </p:nvSpPr>
        <p:spPr>
          <a:xfrm>
            <a:off x="2377759" y="231494"/>
            <a:ext cx="4587432" cy="405114"/>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rgbClr val="18A88D"/>
                </a:solidFill>
                <a:latin typeface="Times New Roman" panose="02020603050405020304" pitchFamily="18" charset="0"/>
                <a:cs typeface="Times New Roman" panose="02020603050405020304" pitchFamily="18" charset="0"/>
              </a:rPr>
              <a:t>PROBLEM STATEMENT</a:t>
            </a:r>
            <a:endParaRPr lang="en-IN" sz="2600" b="1" u="sng" dirty="0">
              <a:solidFill>
                <a:srgbClr val="18A88D"/>
              </a:solidFill>
              <a:latin typeface="Times New Roman" panose="02020603050405020304" pitchFamily="18" charset="0"/>
              <a:cs typeface="Times New Roman" panose="02020603050405020304" pitchFamily="18" charset="0"/>
            </a:endParaRPr>
          </a:p>
        </p:txBody>
      </p:sp>
      <p:sp>
        <p:nvSpPr>
          <p:cNvPr id="37" name="Subtitle 3">
            <a:extLst>
              <a:ext uri="{FF2B5EF4-FFF2-40B4-BE49-F238E27FC236}">
                <a16:creationId xmlns:a16="http://schemas.microsoft.com/office/drawing/2014/main" id="{4A651699-4EDB-4E98-ABE5-15359DA96DF8}"/>
              </a:ext>
            </a:extLst>
          </p:cNvPr>
          <p:cNvSpPr txBox="1">
            <a:spLocks/>
          </p:cNvSpPr>
          <p:nvPr/>
        </p:nvSpPr>
        <p:spPr>
          <a:xfrm>
            <a:off x="592488" y="1099594"/>
            <a:ext cx="8157974" cy="1169043"/>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benefits of identifying important features of mechanical learning, complex data sets, play an important role in forecasting of weather.</a:t>
            </a:r>
          </a:p>
          <a:p>
            <a:pPr algn="just"/>
            <a:r>
              <a:rPr lang="en-US" sz="1600" dirty="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Since the best results can be achieved with engineering learning algorithms, we should use these techniques to aware people from natural disasters.</a:t>
            </a:r>
          </a:p>
          <a:p>
            <a:pPr algn="just"/>
            <a:r>
              <a:rPr lang="en-US" sz="1600" dirty="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is because learning engineering algorithms can provide more accurate results. Apart from this, the results are achieved at a short time and people get enough time to do preparations or to escape from that place.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144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7">
                                            <p:txEl>
                                              <p:pRg st="0" end="0"/>
                                            </p:txEl>
                                          </p:spTgt>
                                        </p:tgtEl>
                                        <p:attrNameLst>
                                          <p:attrName>style.visibility</p:attrName>
                                        </p:attrNameLst>
                                      </p:cBhvr>
                                      <p:to>
                                        <p:strVal val="visible"/>
                                      </p:to>
                                    </p:set>
                                    <p:anim calcmode="lin" valueType="num">
                                      <p:cBhvr>
                                        <p:cTn id="14" dur="5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7">
                                            <p:txEl>
                                              <p:pRg st="1" end="1"/>
                                            </p:txEl>
                                          </p:spTgt>
                                        </p:tgtEl>
                                        <p:attrNameLst>
                                          <p:attrName>style.visibility</p:attrName>
                                        </p:attrNameLst>
                                      </p:cBhvr>
                                      <p:to>
                                        <p:strVal val="visible"/>
                                      </p:to>
                                    </p:set>
                                    <p:anim calcmode="lin" valueType="num">
                                      <p:cBhvr>
                                        <p:cTn id="21" dur="500" fill="hold"/>
                                        <p:tgtEl>
                                          <p:spTgt spid="37">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7">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7">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7">
                                            <p:txEl>
                                              <p:pRg st="2" end="2"/>
                                            </p:txEl>
                                          </p:spTgt>
                                        </p:tgtEl>
                                        <p:attrNameLst>
                                          <p:attrName>style.visibility</p:attrName>
                                        </p:attrNameLst>
                                      </p:cBhvr>
                                      <p:to>
                                        <p:strVal val="visible"/>
                                      </p:to>
                                    </p:set>
                                    <p:anim calcmode="lin" valueType="num">
                                      <p:cBhvr>
                                        <p:cTn id="28" dur="500" fill="hold"/>
                                        <p:tgtEl>
                                          <p:spTgt spid="37">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7">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7">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7">
                                            <p:txEl>
                                              <p:pRg st="3" end="3"/>
                                            </p:txEl>
                                          </p:spTgt>
                                        </p:tgtEl>
                                        <p:attrNameLst>
                                          <p:attrName>style.visibility</p:attrName>
                                        </p:attrNameLst>
                                      </p:cBhvr>
                                      <p:to>
                                        <p:strVal val="visible"/>
                                      </p:to>
                                    </p:set>
                                    <p:anim calcmode="lin" valueType="num">
                                      <p:cBhvr>
                                        <p:cTn id="35" dur="500" fill="hold"/>
                                        <p:tgtEl>
                                          <p:spTgt spid="37">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7">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37">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7">
                                            <p:txEl>
                                              <p:pRg st="4" end="4"/>
                                            </p:txEl>
                                          </p:spTgt>
                                        </p:tgtEl>
                                        <p:attrNameLst>
                                          <p:attrName>style.visibility</p:attrName>
                                        </p:attrNameLst>
                                      </p:cBhvr>
                                      <p:to>
                                        <p:strVal val="visible"/>
                                      </p:to>
                                    </p:set>
                                    <p:anim calcmode="lin" valueType="num">
                                      <p:cBhvr>
                                        <p:cTn id="42" dur="500" fill="hold"/>
                                        <p:tgtEl>
                                          <p:spTgt spid="37">
                                            <p:txEl>
                                              <p:pRg st="4" end="4"/>
                                            </p:txEl>
                                          </p:spTgt>
                                        </p:tgtEl>
                                        <p:attrNameLst>
                                          <p:attrName>ppt_w</p:attrName>
                                        </p:attrNameLst>
                                      </p:cBhvr>
                                      <p:tavLst>
                                        <p:tav tm="0">
                                          <p:val>
                                            <p:fltVal val="0"/>
                                          </p:val>
                                        </p:tav>
                                        <p:tav tm="100000">
                                          <p:val>
                                            <p:strVal val="#ppt_w"/>
                                          </p:val>
                                        </p:tav>
                                      </p:tavLst>
                                    </p:anim>
                                    <p:anim calcmode="lin" valueType="num">
                                      <p:cBhvr>
                                        <p:cTn id="43" dur="500" fill="hold"/>
                                        <p:tgtEl>
                                          <p:spTgt spid="37">
                                            <p:txEl>
                                              <p:pRg st="4" end="4"/>
                                            </p:txEl>
                                          </p:spTgt>
                                        </p:tgtEl>
                                        <p:attrNameLst>
                                          <p:attrName>ppt_h</p:attrName>
                                        </p:attrNameLst>
                                      </p:cBhvr>
                                      <p:tavLst>
                                        <p:tav tm="0">
                                          <p:val>
                                            <p:fltVal val="0"/>
                                          </p:val>
                                        </p:tav>
                                        <p:tav tm="100000">
                                          <p:val>
                                            <p:strVal val="#ppt_h"/>
                                          </p:val>
                                        </p:tav>
                                      </p:tavLst>
                                    </p:anim>
                                    <p:animEffect transition="in" filter="fade">
                                      <p:cBhvr>
                                        <p:cTn id="44" dur="500"/>
                                        <p:tgtEl>
                                          <p:spTgt spid="3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36" name="Title 1">
            <a:extLst>
              <a:ext uri="{FF2B5EF4-FFF2-40B4-BE49-F238E27FC236}">
                <a16:creationId xmlns:a16="http://schemas.microsoft.com/office/drawing/2014/main" id="{88A2726A-0AEA-4055-B756-5A05F658F0F7}"/>
              </a:ext>
            </a:extLst>
          </p:cNvPr>
          <p:cNvSpPr txBox="1">
            <a:spLocks/>
          </p:cNvSpPr>
          <p:nvPr/>
        </p:nvSpPr>
        <p:spPr>
          <a:xfrm>
            <a:off x="592488" y="209752"/>
            <a:ext cx="3487837" cy="461581"/>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600" b="1" dirty="0">
                <a:solidFill>
                  <a:srgbClr val="18A88D"/>
                </a:solidFill>
                <a:latin typeface="Times New Roman" panose="02020603050405020304" pitchFamily="18" charset="0"/>
                <a:cs typeface="Times New Roman" panose="02020603050405020304" pitchFamily="18" charset="0"/>
              </a:rPr>
              <a:t>EXISTING SYSTEM</a:t>
            </a:r>
          </a:p>
        </p:txBody>
      </p:sp>
      <p:sp>
        <p:nvSpPr>
          <p:cNvPr id="37" name="Subtitle 3">
            <a:extLst>
              <a:ext uri="{FF2B5EF4-FFF2-40B4-BE49-F238E27FC236}">
                <a16:creationId xmlns:a16="http://schemas.microsoft.com/office/drawing/2014/main" id="{4A651699-4EDB-4E98-ABE5-15359DA96DF8}"/>
              </a:ext>
            </a:extLst>
          </p:cNvPr>
          <p:cNvSpPr txBox="1">
            <a:spLocks/>
          </p:cNvSpPr>
          <p:nvPr/>
        </p:nvSpPr>
        <p:spPr>
          <a:xfrm>
            <a:off x="592488" y="821801"/>
            <a:ext cx="8157974" cy="1169043"/>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Preparation of All India weather bulletins that includes forecast &amp; warning with graphics along with text up to 3 days for 36 sub-divisions and outlook for subsequent 4 days. </a:t>
            </a:r>
          </a:p>
          <a:p>
            <a:pPr algn="just"/>
            <a:endParaRPr lang="en-US" sz="16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has been issued four times in a day and disseminated to various users like Door Darshan, All India Radio, Press Information Bureau, National Disaster Management Authority, National Disaster Management, Ministry of Home affairs, Ministry of Agriculture etc. </a:t>
            </a:r>
          </a:p>
        </p:txBody>
      </p:sp>
      <p:sp>
        <p:nvSpPr>
          <p:cNvPr id="4" name="Title 1">
            <a:extLst>
              <a:ext uri="{FF2B5EF4-FFF2-40B4-BE49-F238E27FC236}">
                <a16:creationId xmlns:a16="http://schemas.microsoft.com/office/drawing/2014/main" id="{4DB7DE00-8CE2-4730-A593-242A3F2559FD}"/>
              </a:ext>
            </a:extLst>
          </p:cNvPr>
          <p:cNvSpPr txBox="1">
            <a:spLocks/>
          </p:cNvSpPr>
          <p:nvPr/>
        </p:nvSpPr>
        <p:spPr>
          <a:xfrm>
            <a:off x="542580" y="2422446"/>
            <a:ext cx="3487837" cy="461581"/>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600" b="1" dirty="0">
                <a:solidFill>
                  <a:srgbClr val="18A88D"/>
                </a:solidFill>
                <a:latin typeface="Times New Roman" panose="02020603050405020304" pitchFamily="18" charset="0"/>
                <a:cs typeface="Times New Roman" panose="02020603050405020304" pitchFamily="18" charset="0"/>
              </a:rPr>
              <a:t>DISADVANTAGE</a:t>
            </a:r>
          </a:p>
        </p:txBody>
      </p:sp>
      <p:sp>
        <p:nvSpPr>
          <p:cNvPr id="5" name="Subtitle 3">
            <a:extLst>
              <a:ext uri="{FF2B5EF4-FFF2-40B4-BE49-F238E27FC236}">
                <a16:creationId xmlns:a16="http://schemas.microsoft.com/office/drawing/2014/main" id="{3D93D624-F635-4B45-8B19-99EBAED5CFBD}"/>
              </a:ext>
            </a:extLst>
          </p:cNvPr>
          <p:cNvSpPr txBox="1">
            <a:spLocks/>
          </p:cNvSpPr>
          <p:nvPr/>
        </p:nvSpPr>
        <p:spPr>
          <a:xfrm>
            <a:off x="542580" y="3034495"/>
            <a:ext cx="8157974" cy="1169043"/>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If we make a single extremely bad prediction, squaring may amplify the error and can skew the metric to overestimate the model's badness.</a:t>
            </a:r>
          </a:p>
          <a:p>
            <a:pPr algn="just"/>
            <a:endParaRPr lang="en-US" sz="1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That is an especially problematic behavior when we have noisy data even a perfect model may have a high MSE in that case, making it difficult to judge how well the model is doing.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135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7">
                                            <p:txEl>
                                              <p:pRg st="0" end="0"/>
                                            </p:txEl>
                                          </p:spTgt>
                                        </p:tgtEl>
                                        <p:attrNameLst>
                                          <p:attrName>style.visibility</p:attrName>
                                        </p:attrNameLst>
                                      </p:cBhvr>
                                      <p:to>
                                        <p:strVal val="visible"/>
                                      </p:to>
                                    </p:set>
                                    <p:anim calcmode="lin" valueType="num">
                                      <p:cBhvr>
                                        <p:cTn id="14" dur="5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7">
                                            <p:txEl>
                                              <p:pRg st="2" end="2"/>
                                            </p:txEl>
                                          </p:spTgt>
                                        </p:tgtEl>
                                        <p:attrNameLst>
                                          <p:attrName>style.visibility</p:attrName>
                                        </p:attrNameLst>
                                      </p:cBhvr>
                                      <p:to>
                                        <p:strVal val="visible"/>
                                      </p:to>
                                    </p:set>
                                    <p:anim calcmode="lin" valueType="num">
                                      <p:cBhvr>
                                        <p:cTn id="21" dur="500" fill="hold"/>
                                        <p:tgtEl>
                                          <p:spTgt spid="37">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7">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anim calcmode="lin" valueType="num">
                                      <p:cBhvr>
                                        <p:cTn id="35"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5">
                                            <p:txEl>
                                              <p:pRg st="2" end="2"/>
                                            </p:txEl>
                                          </p:spTgt>
                                        </p:tgtEl>
                                        <p:attrNameLst>
                                          <p:attrName>style.visibility</p:attrName>
                                        </p:attrNameLst>
                                      </p:cBhvr>
                                      <p:to>
                                        <p:strVal val="visible"/>
                                      </p:to>
                                    </p:set>
                                    <p:anim calcmode="lin" valueType="num">
                                      <p:cBhvr>
                                        <p:cTn id="42"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43" dur="500" fill="hold"/>
                                        <p:tgtEl>
                                          <p:spTgt spid="5">
                                            <p:txEl>
                                              <p:pRg st="2" end="2"/>
                                            </p:txEl>
                                          </p:spTgt>
                                        </p:tgtEl>
                                        <p:attrNameLst>
                                          <p:attrName>ppt_h</p:attrName>
                                        </p:attrNameLst>
                                      </p:cBhvr>
                                      <p:tavLst>
                                        <p:tav tm="0">
                                          <p:val>
                                            <p:fltVal val="0"/>
                                          </p:val>
                                        </p:tav>
                                        <p:tav tm="100000">
                                          <p:val>
                                            <p:strVal val="#ppt_h"/>
                                          </p:val>
                                        </p:tav>
                                      </p:tavLst>
                                    </p:anim>
                                    <p:animEffect transition="in" filter="fade">
                                      <p:cBhvr>
                                        <p:cTn id="4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build="p"/>
      <p:bldP spid="4" grpId="0"/>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36" name="Title 1">
            <a:extLst>
              <a:ext uri="{FF2B5EF4-FFF2-40B4-BE49-F238E27FC236}">
                <a16:creationId xmlns:a16="http://schemas.microsoft.com/office/drawing/2014/main" id="{88A2726A-0AEA-4055-B756-5A05F658F0F7}"/>
              </a:ext>
            </a:extLst>
          </p:cNvPr>
          <p:cNvSpPr txBox="1">
            <a:spLocks/>
          </p:cNvSpPr>
          <p:nvPr/>
        </p:nvSpPr>
        <p:spPr>
          <a:xfrm>
            <a:off x="592488" y="209752"/>
            <a:ext cx="3487837" cy="461581"/>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600" b="1" dirty="0">
                <a:solidFill>
                  <a:srgbClr val="18A88D"/>
                </a:solidFill>
                <a:latin typeface="Times New Roman" panose="02020603050405020304" pitchFamily="18" charset="0"/>
                <a:cs typeface="Times New Roman" panose="02020603050405020304" pitchFamily="18" charset="0"/>
              </a:rPr>
              <a:t>PROPOSED SYSTEM</a:t>
            </a:r>
          </a:p>
        </p:txBody>
      </p:sp>
      <p:sp>
        <p:nvSpPr>
          <p:cNvPr id="37" name="Subtitle 3">
            <a:extLst>
              <a:ext uri="{FF2B5EF4-FFF2-40B4-BE49-F238E27FC236}">
                <a16:creationId xmlns:a16="http://schemas.microsoft.com/office/drawing/2014/main" id="{4A651699-4EDB-4E98-ABE5-15359DA96DF8}"/>
              </a:ext>
            </a:extLst>
          </p:cNvPr>
          <p:cNvSpPr txBox="1">
            <a:spLocks/>
          </p:cNvSpPr>
          <p:nvPr/>
        </p:nvSpPr>
        <p:spPr>
          <a:xfrm>
            <a:off x="592488" y="821801"/>
            <a:ext cx="8157974" cy="1169043"/>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Our model collects historical weather data that includes a variety of important factors that influence weather change, such as temperature, both maximum and minimum temperatures, atmospheric moisture or humidity for every minute in a year.</a:t>
            </a:r>
          </a:p>
          <a:p>
            <a:pPr algn="just"/>
            <a:endParaRPr lang="en-US" sz="16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our proposed model, the collected dataset is divided into sections that are useful to the machine learning model. After that, the dataset goes through data pre-processing and training and testing phases.</a:t>
            </a:r>
            <a:endParaRPr lang="en-IN" sz="16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4DB7DE00-8CE2-4730-A593-242A3F2559FD}"/>
              </a:ext>
            </a:extLst>
          </p:cNvPr>
          <p:cNvSpPr txBox="1">
            <a:spLocks/>
          </p:cNvSpPr>
          <p:nvPr/>
        </p:nvSpPr>
        <p:spPr>
          <a:xfrm>
            <a:off x="681476" y="2921866"/>
            <a:ext cx="3487837" cy="461581"/>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600" b="1" dirty="0">
                <a:solidFill>
                  <a:srgbClr val="18A88D"/>
                </a:solidFill>
                <a:latin typeface="Times New Roman" panose="02020603050405020304" pitchFamily="18" charset="0"/>
                <a:cs typeface="Times New Roman" panose="02020603050405020304" pitchFamily="18" charset="0"/>
              </a:rPr>
              <a:t>ADVANTAGES</a:t>
            </a:r>
          </a:p>
        </p:txBody>
      </p:sp>
      <p:sp>
        <p:nvSpPr>
          <p:cNvPr id="5" name="Subtitle 3">
            <a:extLst>
              <a:ext uri="{FF2B5EF4-FFF2-40B4-BE49-F238E27FC236}">
                <a16:creationId xmlns:a16="http://schemas.microsoft.com/office/drawing/2014/main" id="{3D93D624-F635-4B45-8B19-99EBAED5CFBD}"/>
              </a:ext>
            </a:extLst>
          </p:cNvPr>
          <p:cNvSpPr txBox="1">
            <a:spLocks/>
          </p:cNvSpPr>
          <p:nvPr/>
        </p:nvSpPr>
        <p:spPr>
          <a:xfrm>
            <a:off x="592488" y="3493623"/>
            <a:ext cx="8157974" cy="1169043"/>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is useful if we have unanticipated values to consider. We should pay attention to whether the value is very high or very low.</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3954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7">
                                            <p:txEl>
                                              <p:pRg st="0" end="0"/>
                                            </p:txEl>
                                          </p:spTgt>
                                        </p:tgtEl>
                                        <p:attrNameLst>
                                          <p:attrName>style.visibility</p:attrName>
                                        </p:attrNameLst>
                                      </p:cBhvr>
                                      <p:to>
                                        <p:strVal val="visible"/>
                                      </p:to>
                                    </p:set>
                                    <p:anim calcmode="lin" valueType="num">
                                      <p:cBhvr>
                                        <p:cTn id="14" dur="5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7">
                                            <p:txEl>
                                              <p:pRg st="2" end="2"/>
                                            </p:txEl>
                                          </p:spTgt>
                                        </p:tgtEl>
                                        <p:attrNameLst>
                                          <p:attrName>style.visibility</p:attrName>
                                        </p:attrNameLst>
                                      </p:cBhvr>
                                      <p:to>
                                        <p:strVal val="visible"/>
                                      </p:to>
                                    </p:set>
                                    <p:anim calcmode="lin" valueType="num">
                                      <p:cBhvr>
                                        <p:cTn id="21" dur="500" fill="hold"/>
                                        <p:tgtEl>
                                          <p:spTgt spid="37">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7">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anim calcmode="lin" valueType="num">
                                      <p:cBhvr>
                                        <p:cTn id="35"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build="p"/>
      <p:bldP spid="4" grpId="0"/>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36" name="Title 1">
            <a:extLst>
              <a:ext uri="{FF2B5EF4-FFF2-40B4-BE49-F238E27FC236}">
                <a16:creationId xmlns:a16="http://schemas.microsoft.com/office/drawing/2014/main" id="{88A2726A-0AEA-4055-B756-5A05F658F0F7}"/>
              </a:ext>
            </a:extLst>
          </p:cNvPr>
          <p:cNvSpPr txBox="1">
            <a:spLocks/>
          </p:cNvSpPr>
          <p:nvPr/>
        </p:nvSpPr>
        <p:spPr>
          <a:xfrm>
            <a:off x="1854911" y="214132"/>
            <a:ext cx="5819104" cy="405114"/>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solidFill>
                  <a:srgbClr val="18A88D"/>
                </a:solidFill>
                <a:latin typeface="Times New Roman" panose="02020603050405020304" pitchFamily="18" charset="0"/>
                <a:cs typeface="Times New Roman" panose="02020603050405020304" pitchFamily="18" charset="0"/>
              </a:rPr>
              <a:t>PROPOSED SYSTEM FLOWCHART</a:t>
            </a:r>
            <a:endParaRPr lang="en-IN" sz="2400" b="1" u="sng" dirty="0">
              <a:solidFill>
                <a:srgbClr val="18A88D"/>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63E0177-3B42-4AFF-986D-E45DCA1BD871}"/>
              </a:ext>
            </a:extLst>
          </p:cNvPr>
          <p:cNvPicPr/>
          <p:nvPr/>
        </p:nvPicPr>
        <p:blipFill>
          <a:blip r:embed="rId3">
            <a:extLst>
              <a:ext uri="{28A0092B-C50C-407E-A947-70E740481C1C}">
                <a14:useLocalDpi xmlns:a14="http://schemas.microsoft.com/office/drawing/2010/main" val="0"/>
              </a:ext>
            </a:extLst>
          </a:blip>
          <a:stretch>
            <a:fillRect/>
          </a:stretch>
        </p:blipFill>
        <p:spPr>
          <a:xfrm>
            <a:off x="3013075" y="833378"/>
            <a:ext cx="3117850" cy="3788008"/>
          </a:xfrm>
          <a:prstGeom prst="rect">
            <a:avLst/>
          </a:prstGeom>
        </p:spPr>
      </p:pic>
    </p:spTree>
    <p:extLst>
      <p:ext uri="{BB962C8B-B14F-4D97-AF65-F5344CB8AC3E}">
        <p14:creationId xmlns:p14="http://schemas.microsoft.com/office/powerpoint/2010/main" val="162666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36" name="Title 1">
            <a:extLst>
              <a:ext uri="{FF2B5EF4-FFF2-40B4-BE49-F238E27FC236}">
                <a16:creationId xmlns:a16="http://schemas.microsoft.com/office/drawing/2014/main" id="{88A2726A-0AEA-4055-B756-5A05F658F0F7}"/>
              </a:ext>
            </a:extLst>
          </p:cNvPr>
          <p:cNvSpPr txBox="1">
            <a:spLocks/>
          </p:cNvSpPr>
          <p:nvPr/>
        </p:nvSpPr>
        <p:spPr>
          <a:xfrm>
            <a:off x="592488" y="209752"/>
            <a:ext cx="3487837" cy="461581"/>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600" b="1" dirty="0">
                <a:solidFill>
                  <a:srgbClr val="18A88D"/>
                </a:solidFill>
                <a:latin typeface="Times New Roman" panose="02020603050405020304" pitchFamily="18" charset="0"/>
                <a:cs typeface="Times New Roman" panose="02020603050405020304" pitchFamily="18" charset="0"/>
              </a:rPr>
              <a:t>SCOPE</a:t>
            </a:r>
          </a:p>
        </p:txBody>
      </p:sp>
      <p:sp>
        <p:nvSpPr>
          <p:cNvPr id="37" name="Subtitle 3">
            <a:extLst>
              <a:ext uri="{FF2B5EF4-FFF2-40B4-BE49-F238E27FC236}">
                <a16:creationId xmlns:a16="http://schemas.microsoft.com/office/drawing/2014/main" id="{4A651699-4EDB-4E98-ABE5-15359DA96DF8}"/>
              </a:ext>
            </a:extLst>
          </p:cNvPr>
          <p:cNvSpPr txBox="1">
            <a:spLocks/>
          </p:cNvSpPr>
          <p:nvPr/>
        </p:nvSpPr>
        <p:spPr>
          <a:xfrm>
            <a:off x="592488" y="821801"/>
            <a:ext cx="8157974" cy="1169043"/>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We discovered that feature scaling is an essential aspect of ML models during this project. The basic concept is to make sure that all of the functionality are on the same scale. </a:t>
            </a:r>
          </a:p>
          <a:p>
            <a:pPr algn="just"/>
            <a:endParaRPr lang="en-US" sz="16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the coming years, we should strive to reduce variance as much as possible, as this will aid in better prediction, resulting in a successful ML model. </a:t>
            </a:r>
          </a:p>
          <a:p>
            <a:pPr marL="342900" indent="-34290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Since outliers are bad for ML models, they should be avoided or omitted before determining the best match. </a:t>
            </a:r>
          </a:p>
          <a:p>
            <a:pPr marL="342900" indent="-34290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Weather is a non-linear system, according to this. Furthermore, unlike most forecasters, I based all of the predictions on data from a single location rather than several locations.</a:t>
            </a:r>
          </a:p>
          <a:p>
            <a:pPr marL="342900" indent="-342900" algn="just">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938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7">
                                            <p:txEl>
                                              <p:pRg st="0" end="0"/>
                                            </p:txEl>
                                          </p:spTgt>
                                        </p:tgtEl>
                                        <p:attrNameLst>
                                          <p:attrName>style.visibility</p:attrName>
                                        </p:attrNameLst>
                                      </p:cBhvr>
                                      <p:to>
                                        <p:strVal val="visible"/>
                                      </p:to>
                                    </p:set>
                                    <p:anim calcmode="lin" valueType="num">
                                      <p:cBhvr>
                                        <p:cTn id="14" dur="5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4" name="Title 1">
            <a:extLst>
              <a:ext uri="{FF2B5EF4-FFF2-40B4-BE49-F238E27FC236}">
                <a16:creationId xmlns:a16="http://schemas.microsoft.com/office/drawing/2014/main" id="{AE42AA58-E6A6-4316-A83E-C99DDE004869}"/>
              </a:ext>
            </a:extLst>
          </p:cNvPr>
          <p:cNvSpPr txBox="1">
            <a:spLocks/>
          </p:cNvSpPr>
          <p:nvPr/>
        </p:nvSpPr>
        <p:spPr>
          <a:xfrm>
            <a:off x="438408" y="535773"/>
            <a:ext cx="3487837" cy="461581"/>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600" b="1" dirty="0">
                <a:solidFill>
                  <a:srgbClr val="18A88D"/>
                </a:solidFill>
                <a:latin typeface="Times New Roman" panose="02020603050405020304" pitchFamily="18" charset="0"/>
                <a:cs typeface="Times New Roman" panose="02020603050405020304" pitchFamily="18" charset="0"/>
              </a:rPr>
              <a:t>OBJECTIVES</a:t>
            </a:r>
          </a:p>
        </p:txBody>
      </p:sp>
      <p:sp>
        <p:nvSpPr>
          <p:cNvPr id="5" name="Subtitle 3">
            <a:extLst>
              <a:ext uri="{FF2B5EF4-FFF2-40B4-BE49-F238E27FC236}">
                <a16:creationId xmlns:a16="http://schemas.microsoft.com/office/drawing/2014/main" id="{3AECEBB1-376F-412F-A5F9-BA0C05F96D1C}"/>
              </a:ext>
            </a:extLst>
          </p:cNvPr>
          <p:cNvSpPr txBox="1">
            <a:spLocks/>
          </p:cNvSpPr>
          <p:nvPr/>
        </p:nvSpPr>
        <p:spPr>
          <a:xfrm>
            <a:off x="438408" y="1147822"/>
            <a:ext cx="8157974" cy="1169043"/>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Accurate temperature and Humidity prediction helps to safeguard life and property, playing an important role in planning activities for the government, industry, and the public. </a:t>
            </a:r>
          </a:p>
          <a:p>
            <a:pPr algn="just"/>
            <a:endParaRPr lang="en-US" sz="16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primary aim of this project is to review the different machine learning strategies for temperature forecasting.</a:t>
            </a:r>
          </a:p>
          <a:p>
            <a:pPr algn="just"/>
            <a:r>
              <a:rPr lang="en-US" sz="1600" dirty="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survey shows that Machine Learning techniques can help to accurately predict temperatures based on a set of input features.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774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p:cTn id="14"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p:cTn id="21"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5">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 calcmode="lin" valueType="num">
                                      <p:cBhvr>
                                        <p:cTn id="28"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5">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5">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 calcmode="lin" valueType="num">
                                      <p:cBhvr>
                                        <p:cTn id="35"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theme/theme1.xml><?xml version="1.0" encoding="utf-8"?>
<a:theme xmlns:a="http://schemas.openxmlformats.org/drawingml/2006/main" name="Whitmore template">
  <a:themeElements>
    <a:clrScheme name="Custom 347">
      <a:dk1>
        <a:srgbClr val="011733"/>
      </a:dk1>
      <a:lt1>
        <a:srgbClr val="FFFFFF"/>
      </a:lt1>
      <a:dk2>
        <a:srgbClr val="889597"/>
      </a:dk2>
      <a:lt2>
        <a:srgbClr val="EBEEEA"/>
      </a:lt2>
      <a:accent1>
        <a:srgbClr val="BCF6A7"/>
      </a:accent1>
      <a:accent2>
        <a:srgbClr val="18A88D"/>
      </a:accent2>
      <a:accent3>
        <a:srgbClr val="11606D"/>
      </a:accent3>
      <a:accent4>
        <a:srgbClr val="1A4EB9"/>
      </a:accent4>
      <a:accent5>
        <a:srgbClr val="9E87D8"/>
      </a:accent5>
      <a:accent6>
        <a:srgbClr val="E498C6"/>
      </a:accent6>
      <a:hlink>
        <a:srgbClr val="11606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2875</TotalTime>
  <Words>1309</Words>
  <Application>Microsoft Office PowerPoint</Application>
  <PresentationFormat>On-screen Show (16:9)</PresentationFormat>
  <Paragraphs>141</Paragraphs>
  <Slides>24</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 Black</vt:lpstr>
      <vt:lpstr>Zilla Slab SemiBold</vt:lpstr>
      <vt:lpstr>Oxygen</vt:lpstr>
      <vt:lpstr>Calibri</vt:lpstr>
      <vt:lpstr>Oxygen Light</vt:lpstr>
      <vt:lpstr>Times New Roman</vt:lpstr>
      <vt:lpstr>Calisto MT</vt:lpstr>
      <vt:lpstr>Arial</vt:lpstr>
      <vt:lpstr>Wingdings</vt:lpstr>
      <vt:lpstr>Whitmore template</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Kiran M</dc:creator>
  <cp:lastModifiedBy>Manoj</cp:lastModifiedBy>
  <cp:revision>32</cp:revision>
  <dcterms:modified xsi:type="dcterms:W3CDTF">2021-08-11T05:59:48Z</dcterms:modified>
</cp:coreProperties>
</file>