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0" r:id="rId4"/>
    <p:sldId id="257" r:id="rId5"/>
    <p:sldId id="260" r:id="rId6"/>
    <p:sldId id="265" r:id="rId7"/>
    <p:sldId id="266" r:id="rId8"/>
    <p:sldId id="267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6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79275-9EF1-49F3-8D86-12465BBE4C3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A9B8D-944F-461C-A6D7-3079A7054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A9B8D-944F-461C-A6D7-3079A70549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A9B8D-944F-461C-A6D7-3079A70549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1.Remove</a:t>
            </a:r>
            <a:r>
              <a:rPr lang="en-US" baseline="0" dirty="0" smtClean="0"/>
              <a:t> all loops:</a:t>
            </a:r>
            <a:br>
              <a:rPr lang="en-US" baseline="0" dirty="0" smtClean="0"/>
            </a:br>
            <a:r>
              <a:rPr lang="en-US" baseline="0" dirty="0" smtClean="0"/>
              <a:t>   </a:t>
            </a:r>
            <a:r>
              <a:rPr lang="en-US" baseline="0" dirty="0" err="1" smtClean="0"/>
              <a:t>Note:Any</a:t>
            </a:r>
            <a:r>
              <a:rPr lang="en-US" baseline="0" dirty="0" smtClean="0"/>
              <a:t> edge that starts and ends at the same vertex is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2.Remove all parallel vertex between two edges except the one with least weight.</a:t>
            </a:r>
          </a:p>
          <a:p>
            <a:r>
              <a:rPr lang="en-US" baseline="0" dirty="0" smtClean="0"/>
              <a:t>   Note: in this graph vertex A and Vertex C are connected with two parallel edges having weight 2 and 12, hence we are removing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A9B8D-944F-461C-A6D7-3079A70549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A9B8D-944F-461C-A6D7-3079A70549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34A5-D41D-416D-B8A3-BC54F218CEB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05E32-C20F-462A-A3EA-7130797D0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MST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</a:t>
            </a:r>
            <a:r>
              <a:rPr lang="en-IN" dirty="0" smtClean="0"/>
              <a:t> </a:t>
            </a:r>
            <a:r>
              <a:rPr lang="en-IN" b="1" dirty="0" smtClean="0"/>
              <a:t>minimum spanning tree</a:t>
            </a:r>
            <a:r>
              <a:rPr lang="en-IN" dirty="0" smtClean="0"/>
              <a:t> (</a:t>
            </a:r>
            <a:r>
              <a:rPr lang="en-IN" b="1" dirty="0" smtClean="0"/>
              <a:t>MST</a:t>
            </a:r>
            <a:r>
              <a:rPr lang="en-IN" dirty="0" smtClean="0"/>
              <a:t>) or </a:t>
            </a:r>
            <a:r>
              <a:rPr lang="en-IN" b="1" dirty="0" smtClean="0"/>
              <a:t>minimum weight spanning tree</a:t>
            </a:r>
            <a:r>
              <a:rPr lang="en-IN" dirty="0" smtClean="0"/>
              <a:t> is a subset of the edges of a connected, edge-weighted undirected graph that connects all the vertices</a:t>
            </a:r>
            <a:r>
              <a:rPr lang="en-IN" dirty="0"/>
              <a:t> </a:t>
            </a:r>
            <a:r>
              <a:rPr lang="en-IN" dirty="0" smtClean="0"/>
              <a:t>together, without any cycles and with the minimum possible total edge weight. </a:t>
            </a:r>
          </a:p>
          <a:p>
            <a:endParaRPr lang="en-IN" dirty="0" smtClean="0"/>
          </a:p>
          <a:p>
            <a:r>
              <a:rPr lang="en-IN" dirty="0" smtClean="0"/>
              <a:t>2.That is, it is a spanning tree whose sum of edge weights is as small as possible. </a:t>
            </a:r>
          </a:p>
          <a:p>
            <a:endParaRPr lang="en-IN" dirty="0" smtClean="0"/>
          </a:p>
          <a:p>
            <a:r>
              <a:rPr lang="en-IN" dirty="0" smtClean="0"/>
              <a:t>3.More generally, any edge-weighted undirected graph (not necessarily connected) has a </a:t>
            </a:r>
            <a:r>
              <a:rPr lang="en-IN" b="1" dirty="0" smtClean="0"/>
              <a:t>minimum spanning forest</a:t>
            </a:r>
            <a:r>
              <a:rPr lang="en-IN" dirty="0" smtClean="0"/>
              <a:t>, which is a union of the minimum spanning trees for its connected components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Kruskal's</a:t>
            </a:r>
            <a:r>
              <a:rPr lang="en-US" b="1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</a:t>
            </a:r>
            <a:r>
              <a:rPr lang="en-IN" b="1" dirty="0"/>
              <a:t> </a:t>
            </a:r>
            <a:r>
              <a:rPr lang="en-IN" b="1" dirty="0" err="1"/>
              <a:t>Kruskal's</a:t>
            </a:r>
            <a:r>
              <a:rPr lang="en-IN" b="1" dirty="0"/>
              <a:t> algorithm</a:t>
            </a:r>
            <a:r>
              <a:rPr lang="en-IN" dirty="0"/>
              <a:t> is a </a:t>
            </a:r>
            <a:r>
              <a:rPr lang="en-IN" dirty="0" smtClean="0"/>
              <a:t>minimum-spanning tree </a:t>
            </a:r>
            <a:r>
              <a:rPr lang="en-IN" dirty="0"/>
              <a:t> which finds an edge of the least possible weight that connects any two </a:t>
            </a:r>
            <a:r>
              <a:rPr lang="en-IN" dirty="0" smtClean="0"/>
              <a:t>trees</a:t>
            </a:r>
          </a:p>
          <a:p>
            <a:r>
              <a:rPr lang="en-IN" dirty="0" smtClean="0"/>
              <a:t>2.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difference</a:t>
            </a:r>
            <a:r>
              <a:rPr lang="en-US" dirty="0"/>
              <a:t> between </a:t>
            </a:r>
            <a:r>
              <a:rPr lang="en-US" b="1" dirty="0" err="1"/>
              <a:t>Kruskal's</a:t>
            </a:r>
            <a:r>
              <a:rPr lang="en-US" dirty="0"/>
              <a:t> and </a:t>
            </a:r>
            <a:r>
              <a:rPr lang="en-US" b="1" dirty="0"/>
              <a:t>Prim's </a:t>
            </a:r>
            <a:r>
              <a:rPr lang="en-US" b="1" dirty="0" smtClean="0"/>
              <a:t>Algorithm is</a:t>
            </a:r>
            <a:r>
              <a:rPr lang="en-US" dirty="0"/>
              <a:t> </a:t>
            </a:r>
            <a:r>
              <a:rPr lang="en-US" b="1" dirty="0"/>
              <a:t>Prim's algorithm</a:t>
            </a:r>
            <a:r>
              <a:rPr lang="en-US" dirty="0"/>
              <a:t> initializes with a node, whereas </a:t>
            </a:r>
            <a:r>
              <a:rPr lang="en-US" b="1" dirty="0" err="1"/>
              <a:t>Kruskal's</a:t>
            </a:r>
            <a:r>
              <a:rPr lang="en-US" b="1" dirty="0"/>
              <a:t> algorithm</a:t>
            </a:r>
            <a:r>
              <a:rPr lang="en-US" dirty="0"/>
              <a:t> initiates with an edge. </a:t>
            </a:r>
            <a:r>
              <a:rPr lang="en-US" b="1" dirty="0"/>
              <a:t>Prim's algorithms</a:t>
            </a:r>
            <a:r>
              <a:rPr lang="en-US" dirty="0"/>
              <a:t> span from one node to another while </a:t>
            </a:r>
            <a:r>
              <a:rPr lang="en-US" b="1" dirty="0" err="1"/>
              <a:t>Kruskal's</a:t>
            </a:r>
            <a:r>
              <a:rPr lang="en-US" b="1" dirty="0"/>
              <a:t> algorithm</a:t>
            </a:r>
            <a:r>
              <a:rPr lang="en-US" dirty="0"/>
              <a:t> select the edges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" y="381000"/>
            <a:ext cx="830580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86106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to proceed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1.</a:t>
            </a:r>
            <a:r>
              <a:rPr lang="en-IN" i="1" dirty="0" smtClean="0"/>
              <a:t> Sort all the edges in non-decreasing order of their weight.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2.</a:t>
            </a:r>
            <a:r>
              <a:rPr lang="en-IN" i="1" dirty="0" smtClean="0"/>
              <a:t> Pick the smallest edge. Check if it forms a cycle with the spanning tree formed so far. If cycle is not formed, include this edge. Else, discard it.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3.</a:t>
            </a:r>
            <a:r>
              <a:rPr lang="en-IN" i="1" dirty="0" smtClean="0"/>
              <a:t> Repeat step#2 until there are (V-1) edges in the spanning tree.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427" y="1600200"/>
            <a:ext cx="8357295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371600"/>
            <a:ext cx="82772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28</Words>
  <Application>Microsoft Office PowerPoint</Application>
  <PresentationFormat>On-screen Show (4:3)</PresentationFormat>
  <Paragraphs>23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MINIMUM SPANNING TREE</vt:lpstr>
      <vt:lpstr>MST</vt:lpstr>
      <vt:lpstr>Kruskal's Algorithm</vt:lpstr>
      <vt:lpstr>Slide 4</vt:lpstr>
      <vt:lpstr>Slide 5</vt:lpstr>
      <vt:lpstr>How to proceed</vt:lpstr>
      <vt:lpstr>CALCULATION</vt:lpstr>
      <vt:lpstr>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</dc:creator>
  <cp:lastModifiedBy>ADMINI</cp:lastModifiedBy>
  <cp:revision>24</cp:revision>
  <dcterms:created xsi:type="dcterms:W3CDTF">2020-04-26T05:02:51Z</dcterms:created>
  <dcterms:modified xsi:type="dcterms:W3CDTF">2020-04-26T13:07:03Z</dcterms:modified>
</cp:coreProperties>
</file>