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61" r:id="rId7"/>
    <p:sldId id="267" r:id="rId8"/>
    <p:sldId id="262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D31A1-549F-4879-B2F2-E2725AC56CA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1A5C10-250D-4385-8E56-F3258596BE4E}">
      <dgm:prSet/>
      <dgm:spPr/>
      <dgm:t>
        <a:bodyPr/>
        <a:lstStyle/>
        <a:p>
          <a:r>
            <a:rPr lang="en-US" dirty="0"/>
            <a:t>Observation</a:t>
          </a:r>
        </a:p>
      </dgm:t>
    </dgm:pt>
    <dgm:pt modelId="{3422EE38-93B5-4981-A11F-AEC960F58047}" type="parTrans" cxnId="{5B6EB579-AEB5-442E-B073-1CD9BA1A90B4}">
      <dgm:prSet/>
      <dgm:spPr/>
      <dgm:t>
        <a:bodyPr/>
        <a:lstStyle/>
        <a:p>
          <a:endParaRPr lang="en-US"/>
        </a:p>
      </dgm:t>
    </dgm:pt>
    <dgm:pt modelId="{122DC2EA-F4DF-4777-AEE6-01736337D476}" type="sibTrans" cxnId="{5B6EB579-AEB5-442E-B073-1CD9BA1A90B4}">
      <dgm:prSet/>
      <dgm:spPr/>
      <dgm:t>
        <a:bodyPr/>
        <a:lstStyle/>
        <a:p>
          <a:endParaRPr lang="en-US"/>
        </a:p>
      </dgm:t>
    </dgm:pt>
    <dgm:pt modelId="{CC0A2D78-F179-4584-A8A4-3C437A2C39A5}">
      <dgm:prSet/>
      <dgm:spPr/>
      <dgm:t>
        <a:bodyPr/>
        <a:lstStyle/>
        <a:p>
          <a:r>
            <a:rPr lang="en-US" dirty="0"/>
            <a:t>Inputs</a:t>
          </a:r>
        </a:p>
      </dgm:t>
    </dgm:pt>
    <dgm:pt modelId="{75C3D836-4145-4A1F-8B9F-E6BC29DAEDF6}" type="parTrans" cxnId="{03CC4C6F-C895-4FFC-9929-1D8D27971E57}">
      <dgm:prSet/>
      <dgm:spPr/>
      <dgm:t>
        <a:bodyPr/>
        <a:lstStyle/>
        <a:p>
          <a:endParaRPr lang="en-US"/>
        </a:p>
      </dgm:t>
    </dgm:pt>
    <dgm:pt modelId="{A29F93BE-D495-4661-96BF-2C4E753090D9}" type="sibTrans" cxnId="{03CC4C6F-C895-4FFC-9929-1D8D27971E57}">
      <dgm:prSet/>
      <dgm:spPr/>
      <dgm:t>
        <a:bodyPr/>
        <a:lstStyle/>
        <a:p>
          <a:endParaRPr lang="en-US"/>
        </a:p>
      </dgm:t>
    </dgm:pt>
    <dgm:pt modelId="{BC633C2E-6CDE-4806-A04F-52BF65E53DD4}">
      <dgm:prSet/>
      <dgm:spPr/>
      <dgm:t>
        <a:bodyPr/>
        <a:lstStyle/>
        <a:p>
          <a:r>
            <a:rPr lang="en-US" dirty="0"/>
            <a:t>Learning</a:t>
          </a:r>
        </a:p>
      </dgm:t>
    </dgm:pt>
    <dgm:pt modelId="{E429AE22-9BC3-4815-9B02-FB956928D2CA}" type="parTrans" cxnId="{0A752E3C-1397-488E-8C67-79BFC4E43A80}">
      <dgm:prSet/>
      <dgm:spPr/>
      <dgm:t>
        <a:bodyPr/>
        <a:lstStyle/>
        <a:p>
          <a:endParaRPr lang="en-US"/>
        </a:p>
      </dgm:t>
    </dgm:pt>
    <dgm:pt modelId="{AB033E9E-22CD-41AE-A8EF-BD0B818EE5A2}" type="sibTrans" cxnId="{0A752E3C-1397-488E-8C67-79BFC4E43A80}">
      <dgm:prSet/>
      <dgm:spPr/>
      <dgm:t>
        <a:bodyPr/>
        <a:lstStyle/>
        <a:p>
          <a:endParaRPr lang="en-US"/>
        </a:p>
      </dgm:t>
    </dgm:pt>
    <dgm:pt modelId="{81622075-49BE-47BE-8375-C918923DC803}">
      <dgm:prSet/>
      <dgm:spPr/>
      <dgm:t>
        <a:bodyPr/>
        <a:lstStyle/>
        <a:p>
          <a:r>
            <a:rPr lang="en-US" dirty="0"/>
            <a:t>Cultural changes: More regional than national.</a:t>
          </a:r>
        </a:p>
      </dgm:t>
    </dgm:pt>
    <dgm:pt modelId="{94C13067-33AF-4254-96E3-AD37DF1D92E0}" type="parTrans" cxnId="{88C4B045-61C9-4E00-BE0D-CBC29A10BF76}">
      <dgm:prSet/>
      <dgm:spPr/>
      <dgm:t>
        <a:bodyPr/>
        <a:lstStyle/>
        <a:p>
          <a:endParaRPr lang="en-US"/>
        </a:p>
      </dgm:t>
    </dgm:pt>
    <dgm:pt modelId="{29503DD2-7CBB-425A-A9FF-26853468B582}" type="sibTrans" cxnId="{88C4B045-61C9-4E00-BE0D-CBC29A10BF76}">
      <dgm:prSet/>
      <dgm:spPr/>
      <dgm:t>
        <a:bodyPr/>
        <a:lstStyle/>
        <a:p>
          <a:endParaRPr lang="en-US"/>
        </a:p>
      </dgm:t>
    </dgm:pt>
    <dgm:pt modelId="{1A7E130D-E2F9-4E66-820B-3E42092533E0}">
      <dgm:prSet/>
      <dgm:spPr/>
      <dgm:t>
        <a:bodyPr/>
        <a:lstStyle/>
        <a:p>
          <a:r>
            <a:rPr lang="en-US" dirty="0"/>
            <a:t>Lowered student interaction</a:t>
          </a:r>
        </a:p>
      </dgm:t>
    </dgm:pt>
    <dgm:pt modelId="{516EB7DD-FE15-4A23-9DFC-F7B3A2491772}" type="parTrans" cxnId="{62E8619A-18CE-471E-91B2-E1E3DF3E5630}">
      <dgm:prSet/>
      <dgm:spPr/>
      <dgm:t>
        <a:bodyPr/>
        <a:lstStyle/>
        <a:p>
          <a:endParaRPr lang="en-US"/>
        </a:p>
      </dgm:t>
    </dgm:pt>
    <dgm:pt modelId="{5DA1864D-E7C3-4CBD-BF7C-53DA4CD29BD5}" type="sibTrans" cxnId="{62E8619A-18CE-471E-91B2-E1E3DF3E5630}">
      <dgm:prSet/>
      <dgm:spPr/>
      <dgm:t>
        <a:bodyPr/>
        <a:lstStyle/>
        <a:p>
          <a:endParaRPr lang="en-US"/>
        </a:p>
      </dgm:t>
    </dgm:pt>
    <dgm:pt modelId="{578B6E02-6860-4BA6-9F25-6C41A4DC33AE}">
      <dgm:prSet/>
      <dgm:spPr/>
      <dgm:t>
        <a:bodyPr/>
        <a:lstStyle/>
        <a:p>
          <a:r>
            <a:rPr lang="en-US" dirty="0"/>
            <a:t>Interpersonal skills</a:t>
          </a:r>
        </a:p>
      </dgm:t>
    </dgm:pt>
    <dgm:pt modelId="{85F3C72B-77AC-4DDC-A6F6-C28C4D80924B}" type="parTrans" cxnId="{84F597F6-B192-4FAB-90C6-BC63239A4038}">
      <dgm:prSet/>
      <dgm:spPr/>
      <dgm:t>
        <a:bodyPr/>
        <a:lstStyle/>
        <a:p>
          <a:endParaRPr lang="en-US"/>
        </a:p>
      </dgm:t>
    </dgm:pt>
    <dgm:pt modelId="{472ABB93-24C5-4167-AACE-859F9CE502C3}" type="sibTrans" cxnId="{84F597F6-B192-4FAB-90C6-BC63239A4038}">
      <dgm:prSet/>
      <dgm:spPr/>
      <dgm:t>
        <a:bodyPr/>
        <a:lstStyle/>
        <a:p>
          <a:endParaRPr lang="en-US"/>
        </a:p>
      </dgm:t>
    </dgm:pt>
    <dgm:pt modelId="{992B36B8-9D0F-485C-8226-BA449A1C5D32}">
      <dgm:prSet/>
      <dgm:spPr/>
      <dgm:t>
        <a:bodyPr/>
        <a:lstStyle/>
        <a:p>
          <a:r>
            <a:rPr lang="en-US" dirty="0"/>
            <a:t>Survey to understand what students need</a:t>
          </a:r>
        </a:p>
      </dgm:t>
    </dgm:pt>
    <dgm:pt modelId="{B45A434D-8B41-4676-9F13-9EB2B84DC4FC}" type="parTrans" cxnId="{0C16F7F0-7971-4ADF-8044-60CFAAA3BF7D}">
      <dgm:prSet/>
      <dgm:spPr/>
      <dgm:t>
        <a:bodyPr/>
        <a:lstStyle/>
        <a:p>
          <a:endParaRPr lang="en-US"/>
        </a:p>
      </dgm:t>
    </dgm:pt>
    <dgm:pt modelId="{1F179904-14C5-4E31-ACAC-3008BFDE8147}" type="sibTrans" cxnId="{0C16F7F0-7971-4ADF-8044-60CFAAA3BF7D}">
      <dgm:prSet/>
      <dgm:spPr/>
      <dgm:t>
        <a:bodyPr/>
        <a:lstStyle/>
        <a:p>
          <a:endParaRPr lang="en-US"/>
        </a:p>
      </dgm:t>
    </dgm:pt>
    <dgm:pt modelId="{E23F92AB-40B4-4A50-A195-2927221B23CA}">
      <dgm:prSet/>
      <dgm:spPr/>
      <dgm:t>
        <a:bodyPr/>
        <a:lstStyle/>
        <a:p>
          <a:r>
            <a:rPr lang="en-US" dirty="0" err="1"/>
            <a:t>HoD</a:t>
          </a:r>
          <a:r>
            <a:rPr lang="en-US" dirty="0"/>
            <a:t> and current faculty feedback</a:t>
          </a:r>
        </a:p>
      </dgm:t>
    </dgm:pt>
    <dgm:pt modelId="{94753D20-5108-4716-B320-F376F28B3B05}" type="parTrans" cxnId="{8C6E282F-71E6-43E1-B6C2-5EE7E7EFFB49}">
      <dgm:prSet/>
      <dgm:spPr/>
      <dgm:t>
        <a:bodyPr/>
        <a:lstStyle/>
        <a:p>
          <a:endParaRPr lang="en-US"/>
        </a:p>
      </dgm:t>
    </dgm:pt>
    <dgm:pt modelId="{D411C23A-864D-45FD-8834-F21436D489DA}" type="sibTrans" cxnId="{8C6E282F-71E6-43E1-B6C2-5EE7E7EFFB49}">
      <dgm:prSet/>
      <dgm:spPr/>
      <dgm:t>
        <a:bodyPr/>
        <a:lstStyle/>
        <a:p>
          <a:endParaRPr lang="en-US"/>
        </a:p>
      </dgm:t>
    </dgm:pt>
    <dgm:pt modelId="{8C93FB46-4496-4ACB-8A79-9A93F70436EA}">
      <dgm:prSet/>
      <dgm:spPr/>
      <dgm:t>
        <a:bodyPr/>
        <a:lstStyle/>
        <a:p>
          <a:r>
            <a:rPr lang="en-US" dirty="0"/>
            <a:t>An outsider’s view as alumni and ex-faculty</a:t>
          </a:r>
        </a:p>
      </dgm:t>
    </dgm:pt>
    <dgm:pt modelId="{551E3267-91FC-466B-9A74-9310E8AFF11A}" type="parTrans" cxnId="{51086374-0D4C-4A2B-9C87-21C9EB7ED41D}">
      <dgm:prSet/>
      <dgm:spPr/>
      <dgm:t>
        <a:bodyPr/>
        <a:lstStyle/>
        <a:p>
          <a:endParaRPr lang="en-US"/>
        </a:p>
      </dgm:t>
    </dgm:pt>
    <dgm:pt modelId="{A640AABF-020E-4F3A-88C1-FCB72F9A6753}" type="sibTrans" cxnId="{51086374-0D4C-4A2B-9C87-21C9EB7ED41D}">
      <dgm:prSet/>
      <dgm:spPr/>
      <dgm:t>
        <a:bodyPr/>
        <a:lstStyle/>
        <a:p>
          <a:endParaRPr lang="en-US"/>
        </a:p>
      </dgm:t>
    </dgm:pt>
    <dgm:pt modelId="{60307424-6D71-43F5-810B-F096D7554EA8}">
      <dgm:prSet/>
      <dgm:spPr/>
      <dgm:t>
        <a:bodyPr/>
        <a:lstStyle/>
        <a:p>
          <a:r>
            <a:rPr lang="en-US" dirty="0"/>
            <a:t>Accept change. Re-balance the up-level initiative</a:t>
          </a:r>
        </a:p>
      </dgm:t>
    </dgm:pt>
    <dgm:pt modelId="{A92AAA81-6F9D-4ACB-BF00-C3D780F49C31}" type="parTrans" cxnId="{7BB18B90-346A-4684-AEB0-6C90CEF009B5}">
      <dgm:prSet/>
      <dgm:spPr/>
      <dgm:t>
        <a:bodyPr/>
        <a:lstStyle/>
        <a:p>
          <a:endParaRPr lang="en-US"/>
        </a:p>
      </dgm:t>
    </dgm:pt>
    <dgm:pt modelId="{17ECA1C3-E408-4279-986D-0BAA7D0448EA}" type="sibTrans" cxnId="{7BB18B90-346A-4684-AEB0-6C90CEF009B5}">
      <dgm:prSet/>
      <dgm:spPr/>
      <dgm:t>
        <a:bodyPr/>
        <a:lstStyle/>
        <a:p>
          <a:endParaRPr lang="en-US"/>
        </a:p>
      </dgm:t>
    </dgm:pt>
    <dgm:pt modelId="{D0D3F298-92EB-403D-B079-B4594F5D4043}">
      <dgm:prSet/>
      <dgm:spPr/>
      <dgm:t>
        <a:bodyPr/>
        <a:lstStyle/>
        <a:p>
          <a:r>
            <a:rPr lang="en-US" dirty="0"/>
            <a:t>Pick small and manageable tasks</a:t>
          </a:r>
        </a:p>
      </dgm:t>
    </dgm:pt>
    <dgm:pt modelId="{2BC669FC-264C-47D0-84E7-6441E397F4C3}" type="parTrans" cxnId="{25D17E9D-881E-4AA1-A9E8-BC86670DDA71}">
      <dgm:prSet/>
      <dgm:spPr/>
      <dgm:t>
        <a:bodyPr/>
        <a:lstStyle/>
        <a:p>
          <a:endParaRPr lang="en-US"/>
        </a:p>
      </dgm:t>
    </dgm:pt>
    <dgm:pt modelId="{0BD62DED-ACDF-4850-AD80-38CEDF2109D7}" type="sibTrans" cxnId="{25D17E9D-881E-4AA1-A9E8-BC86670DDA71}">
      <dgm:prSet/>
      <dgm:spPr/>
      <dgm:t>
        <a:bodyPr/>
        <a:lstStyle/>
        <a:p>
          <a:endParaRPr lang="en-US"/>
        </a:p>
      </dgm:t>
    </dgm:pt>
    <dgm:pt modelId="{0F9816C2-C9DF-4957-A7C3-91799F43C5F9}">
      <dgm:prSet/>
      <dgm:spPr/>
      <dgm:t>
        <a:bodyPr/>
        <a:lstStyle/>
        <a:p>
          <a:r>
            <a:rPr lang="en-US" dirty="0"/>
            <a:t>Synergize decades of experience from ex-faculty, alumni and current faculty </a:t>
          </a:r>
        </a:p>
      </dgm:t>
    </dgm:pt>
    <dgm:pt modelId="{9F2DDEC2-A175-45A2-A2A8-233C8DB1D059}" type="parTrans" cxnId="{FE0572A4-5921-4739-8502-9238263C9E5D}">
      <dgm:prSet/>
      <dgm:spPr/>
      <dgm:t>
        <a:bodyPr/>
        <a:lstStyle/>
        <a:p>
          <a:endParaRPr lang="en-US"/>
        </a:p>
      </dgm:t>
    </dgm:pt>
    <dgm:pt modelId="{609D905A-265C-49F4-BF9A-283D96A05124}" type="sibTrans" cxnId="{FE0572A4-5921-4739-8502-9238263C9E5D}">
      <dgm:prSet/>
      <dgm:spPr/>
      <dgm:t>
        <a:bodyPr/>
        <a:lstStyle/>
        <a:p>
          <a:endParaRPr lang="en-US"/>
        </a:p>
      </dgm:t>
    </dgm:pt>
    <dgm:pt modelId="{FBCEEF98-90C7-48AD-AA86-C6B270366AB5}">
      <dgm:prSet/>
      <dgm:spPr/>
      <dgm:t>
        <a:bodyPr/>
        <a:lstStyle/>
        <a:p>
          <a:r>
            <a:rPr lang="en-US" dirty="0"/>
            <a:t>Focus on what benefits students</a:t>
          </a:r>
        </a:p>
      </dgm:t>
    </dgm:pt>
    <dgm:pt modelId="{F0883C71-5A73-48DA-B4CC-A263D663F408}" type="parTrans" cxnId="{F7E4CA03-7C9A-4F53-8D9F-B6BF8DDD111C}">
      <dgm:prSet/>
      <dgm:spPr/>
      <dgm:t>
        <a:bodyPr/>
        <a:lstStyle/>
        <a:p>
          <a:endParaRPr lang="en-US"/>
        </a:p>
      </dgm:t>
    </dgm:pt>
    <dgm:pt modelId="{851F67B8-72B1-44FE-ABFC-14E76E2D5893}" type="sibTrans" cxnId="{F7E4CA03-7C9A-4F53-8D9F-B6BF8DDD111C}">
      <dgm:prSet/>
      <dgm:spPr/>
      <dgm:t>
        <a:bodyPr/>
        <a:lstStyle/>
        <a:p>
          <a:endParaRPr lang="en-US"/>
        </a:p>
      </dgm:t>
    </dgm:pt>
    <dgm:pt modelId="{81306E36-1EC5-4742-AB24-28F1CCB329A2}" type="pres">
      <dgm:prSet presAssocID="{58CD31A1-549F-4879-B2F2-E2725AC56CA7}" presName="linear" presStyleCnt="0">
        <dgm:presLayoutVars>
          <dgm:dir/>
          <dgm:animLvl val="lvl"/>
          <dgm:resizeHandles val="exact"/>
        </dgm:presLayoutVars>
      </dgm:prSet>
      <dgm:spPr/>
    </dgm:pt>
    <dgm:pt modelId="{B1F6559D-F509-49F5-9659-27EDEDCB00A5}" type="pres">
      <dgm:prSet presAssocID="{411A5C10-250D-4385-8E56-F3258596BE4E}" presName="parentLin" presStyleCnt="0"/>
      <dgm:spPr/>
    </dgm:pt>
    <dgm:pt modelId="{4C83D605-C325-411B-9D36-4A4A95A1A3A4}" type="pres">
      <dgm:prSet presAssocID="{411A5C10-250D-4385-8E56-F3258596BE4E}" presName="parentLeftMargin" presStyleLbl="node1" presStyleIdx="0" presStyleCnt="3"/>
      <dgm:spPr/>
    </dgm:pt>
    <dgm:pt modelId="{8AEE153D-23AC-4732-A7BE-278C68AEF496}" type="pres">
      <dgm:prSet presAssocID="{411A5C10-250D-4385-8E56-F3258596BE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AB588D-8743-4FDA-B334-93B5EE7E70A3}" type="pres">
      <dgm:prSet presAssocID="{411A5C10-250D-4385-8E56-F3258596BE4E}" presName="negativeSpace" presStyleCnt="0"/>
      <dgm:spPr/>
    </dgm:pt>
    <dgm:pt modelId="{DBF45140-5052-4776-A29C-C20C6502A4BB}" type="pres">
      <dgm:prSet presAssocID="{411A5C10-250D-4385-8E56-F3258596BE4E}" presName="childText" presStyleLbl="conFgAcc1" presStyleIdx="0" presStyleCnt="3">
        <dgm:presLayoutVars>
          <dgm:bulletEnabled val="1"/>
        </dgm:presLayoutVars>
      </dgm:prSet>
      <dgm:spPr/>
    </dgm:pt>
    <dgm:pt modelId="{4816D943-102D-4828-B4F5-E3274FD9C1BF}" type="pres">
      <dgm:prSet presAssocID="{122DC2EA-F4DF-4777-AEE6-01736337D476}" presName="spaceBetweenRectangles" presStyleCnt="0"/>
      <dgm:spPr/>
    </dgm:pt>
    <dgm:pt modelId="{C35AC867-3DD2-4AF9-90E6-CC316E6B9E4B}" type="pres">
      <dgm:prSet presAssocID="{CC0A2D78-F179-4584-A8A4-3C437A2C39A5}" presName="parentLin" presStyleCnt="0"/>
      <dgm:spPr/>
    </dgm:pt>
    <dgm:pt modelId="{432D6BA1-9FB2-45DD-A9E4-5BEE871C6245}" type="pres">
      <dgm:prSet presAssocID="{CC0A2D78-F179-4584-A8A4-3C437A2C39A5}" presName="parentLeftMargin" presStyleLbl="node1" presStyleIdx="0" presStyleCnt="3"/>
      <dgm:spPr/>
    </dgm:pt>
    <dgm:pt modelId="{3533B62C-D844-4D28-B0EE-48133B21C275}" type="pres">
      <dgm:prSet presAssocID="{CC0A2D78-F179-4584-A8A4-3C437A2C39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8C02CE-1F5E-45A9-8AC8-F71FEE643DF4}" type="pres">
      <dgm:prSet presAssocID="{CC0A2D78-F179-4584-A8A4-3C437A2C39A5}" presName="negativeSpace" presStyleCnt="0"/>
      <dgm:spPr/>
    </dgm:pt>
    <dgm:pt modelId="{3C5F1DD5-ECD7-4E91-AA10-F1410089EE96}" type="pres">
      <dgm:prSet presAssocID="{CC0A2D78-F179-4584-A8A4-3C437A2C39A5}" presName="childText" presStyleLbl="conFgAcc1" presStyleIdx="1" presStyleCnt="3">
        <dgm:presLayoutVars>
          <dgm:bulletEnabled val="1"/>
        </dgm:presLayoutVars>
      </dgm:prSet>
      <dgm:spPr/>
    </dgm:pt>
    <dgm:pt modelId="{EDEDE9BB-98BB-4156-A452-F7105544ADCC}" type="pres">
      <dgm:prSet presAssocID="{A29F93BE-D495-4661-96BF-2C4E753090D9}" presName="spaceBetweenRectangles" presStyleCnt="0"/>
      <dgm:spPr/>
    </dgm:pt>
    <dgm:pt modelId="{9FB1834A-D438-4C83-88BE-6B13A7EB01AF}" type="pres">
      <dgm:prSet presAssocID="{BC633C2E-6CDE-4806-A04F-52BF65E53DD4}" presName="parentLin" presStyleCnt="0"/>
      <dgm:spPr/>
    </dgm:pt>
    <dgm:pt modelId="{AE94EBB4-5110-414C-A8D4-A87D96F5B3F1}" type="pres">
      <dgm:prSet presAssocID="{BC633C2E-6CDE-4806-A04F-52BF65E53DD4}" presName="parentLeftMargin" presStyleLbl="node1" presStyleIdx="1" presStyleCnt="3"/>
      <dgm:spPr/>
    </dgm:pt>
    <dgm:pt modelId="{9C14A172-1AED-4307-AA05-6B4439FC377E}" type="pres">
      <dgm:prSet presAssocID="{BC633C2E-6CDE-4806-A04F-52BF65E53D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4B1E40-4847-4D78-A248-360B191E8CD4}" type="pres">
      <dgm:prSet presAssocID="{BC633C2E-6CDE-4806-A04F-52BF65E53DD4}" presName="negativeSpace" presStyleCnt="0"/>
      <dgm:spPr/>
    </dgm:pt>
    <dgm:pt modelId="{8DC8B41E-83DD-4EFF-8805-ECF519D71C1F}" type="pres">
      <dgm:prSet presAssocID="{BC633C2E-6CDE-4806-A04F-52BF65E53D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7E4CA03-7C9A-4F53-8D9F-B6BF8DDD111C}" srcId="{BC633C2E-6CDE-4806-A04F-52BF65E53DD4}" destId="{FBCEEF98-90C7-48AD-AA86-C6B270366AB5}" srcOrd="2" destOrd="0" parTransId="{F0883C71-5A73-48DA-B4CC-A263D663F408}" sibTransId="{851F67B8-72B1-44FE-ABFC-14E76E2D5893}"/>
    <dgm:cxn modelId="{5E21C009-1B36-4726-BAC9-2244065DFBB4}" type="presOf" srcId="{FBCEEF98-90C7-48AD-AA86-C6B270366AB5}" destId="{8DC8B41E-83DD-4EFF-8805-ECF519D71C1F}" srcOrd="0" destOrd="2" presId="urn:microsoft.com/office/officeart/2005/8/layout/list1"/>
    <dgm:cxn modelId="{8A4E8E0F-C13E-453E-983C-6BDC8DE454DA}" type="presOf" srcId="{411A5C10-250D-4385-8E56-F3258596BE4E}" destId="{4C83D605-C325-411B-9D36-4A4A95A1A3A4}" srcOrd="0" destOrd="0" presId="urn:microsoft.com/office/officeart/2005/8/layout/list1"/>
    <dgm:cxn modelId="{25E5B31C-8E41-40F4-A1CB-FE2224C0CDCC}" type="presOf" srcId="{0F9816C2-C9DF-4957-A7C3-91799F43C5F9}" destId="{8DC8B41E-83DD-4EFF-8805-ECF519D71C1F}" srcOrd="0" destOrd="3" presId="urn:microsoft.com/office/officeart/2005/8/layout/list1"/>
    <dgm:cxn modelId="{8C6E282F-71E6-43E1-B6C2-5EE7E7EFFB49}" srcId="{CC0A2D78-F179-4584-A8A4-3C437A2C39A5}" destId="{E23F92AB-40B4-4A50-A195-2927221B23CA}" srcOrd="1" destOrd="0" parTransId="{94753D20-5108-4716-B320-F376F28B3B05}" sibTransId="{D411C23A-864D-45FD-8834-F21436D489DA}"/>
    <dgm:cxn modelId="{0A752E3C-1397-488E-8C67-79BFC4E43A80}" srcId="{58CD31A1-549F-4879-B2F2-E2725AC56CA7}" destId="{BC633C2E-6CDE-4806-A04F-52BF65E53DD4}" srcOrd="2" destOrd="0" parTransId="{E429AE22-9BC3-4815-9B02-FB956928D2CA}" sibTransId="{AB033E9E-22CD-41AE-A8EF-BD0B818EE5A2}"/>
    <dgm:cxn modelId="{88C4B045-61C9-4E00-BE0D-CBC29A10BF76}" srcId="{411A5C10-250D-4385-8E56-F3258596BE4E}" destId="{81622075-49BE-47BE-8375-C918923DC803}" srcOrd="0" destOrd="0" parTransId="{94C13067-33AF-4254-96E3-AD37DF1D92E0}" sibTransId="{29503DD2-7CBB-425A-A9FF-26853468B582}"/>
    <dgm:cxn modelId="{13234F46-9CEB-493E-ABEE-57CE417E5655}" type="presOf" srcId="{81622075-49BE-47BE-8375-C918923DC803}" destId="{DBF45140-5052-4776-A29C-C20C6502A4BB}" srcOrd="0" destOrd="0" presId="urn:microsoft.com/office/officeart/2005/8/layout/list1"/>
    <dgm:cxn modelId="{3BD84F46-0995-4D32-88A8-B41E735F378C}" type="presOf" srcId="{D0D3F298-92EB-403D-B079-B4594F5D4043}" destId="{8DC8B41E-83DD-4EFF-8805-ECF519D71C1F}" srcOrd="0" destOrd="1" presId="urn:microsoft.com/office/officeart/2005/8/layout/list1"/>
    <dgm:cxn modelId="{4AE7B067-0B38-4A07-ADBA-898FE8F86358}" type="presOf" srcId="{8C93FB46-4496-4ACB-8A79-9A93F70436EA}" destId="{3C5F1DD5-ECD7-4E91-AA10-F1410089EE96}" srcOrd="0" destOrd="2" presId="urn:microsoft.com/office/officeart/2005/8/layout/list1"/>
    <dgm:cxn modelId="{CBB1124D-DA07-423A-B371-444E2FB25751}" type="presOf" srcId="{992B36B8-9D0F-485C-8226-BA449A1C5D32}" destId="{3C5F1DD5-ECD7-4E91-AA10-F1410089EE96}" srcOrd="0" destOrd="0" presId="urn:microsoft.com/office/officeart/2005/8/layout/list1"/>
    <dgm:cxn modelId="{03CC4C6F-C895-4FFC-9929-1D8D27971E57}" srcId="{58CD31A1-549F-4879-B2F2-E2725AC56CA7}" destId="{CC0A2D78-F179-4584-A8A4-3C437A2C39A5}" srcOrd="1" destOrd="0" parTransId="{75C3D836-4145-4A1F-8B9F-E6BC29DAEDF6}" sibTransId="{A29F93BE-D495-4661-96BF-2C4E753090D9}"/>
    <dgm:cxn modelId="{51086374-0D4C-4A2B-9C87-21C9EB7ED41D}" srcId="{CC0A2D78-F179-4584-A8A4-3C437A2C39A5}" destId="{8C93FB46-4496-4ACB-8A79-9A93F70436EA}" srcOrd="2" destOrd="0" parTransId="{551E3267-91FC-466B-9A74-9310E8AFF11A}" sibTransId="{A640AABF-020E-4F3A-88C1-FCB72F9A6753}"/>
    <dgm:cxn modelId="{5B6EB579-AEB5-442E-B073-1CD9BA1A90B4}" srcId="{58CD31A1-549F-4879-B2F2-E2725AC56CA7}" destId="{411A5C10-250D-4385-8E56-F3258596BE4E}" srcOrd="0" destOrd="0" parTransId="{3422EE38-93B5-4981-A11F-AEC960F58047}" sibTransId="{122DC2EA-F4DF-4777-AEE6-01736337D476}"/>
    <dgm:cxn modelId="{349B2D88-A385-4458-8A66-8CC6EB574FC3}" type="presOf" srcId="{CC0A2D78-F179-4584-A8A4-3C437A2C39A5}" destId="{432D6BA1-9FB2-45DD-A9E4-5BEE871C6245}" srcOrd="0" destOrd="0" presId="urn:microsoft.com/office/officeart/2005/8/layout/list1"/>
    <dgm:cxn modelId="{7BB18B90-346A-4684-AEB0-6C90CEF009B5}" srcId="{BC633C2E-6CDE-4806-A04F-52BF65E53DD4}" destId="{60307424-6D71-43F5-810B-F096D7554EA8}" srcOrd="0" destOrd="0" parTransId="{A92AAA81-6F9D-4ACB-BF00-C3D780F49C31}" sibTransId="{17ECA1C3-E408-4279-986D-0BAA7D0448EA}"/>
    <dgm:cxn modelId="{081CE093-4013-410F-B958-C8C295C0D29E}" type="presOf" srcId="{1A7E130D-E2F9-4E66-820B-3E42092533E0}" destId="{DBF45140-5052-4776-A29C-C20C6502A4BB}" srcOrd="0" destOrd="1" presId="urn:microsoft.com/office/officeart/2005/8/layout/list1"/>
    <dgm:cxn modelId="{62E8619A-18CE-471E-91B2-E1E3DF3E5630}" srcId="{411A5C10-250D-4385-8E56-F3258596BE4E}" destId="{1A7E130D-E2F9-4E66-820B-3E42092533E0}" srcOrd="1" destOrd="0" parTransId="{516EB7DD-FE15-4A23-9DFC-F7B3A2491772}" sibTransId="{5DA1864D-E7C3-4CBD-BF7C-53DA4CD29BD5}"/>
    <dgm:cxn modelId="{25D17E9D-881E-4AA1-A9E8-BC86670DDA71}" srcId="{BC633C2E-6CDE-4806-A04F-52BF65E53DD4}" destId="{D0D3F298-92EB-403D-B079-B4594F5D4043}" srcOrd="1" destOrd="0" parTransId="{2BC669FC-264C-47D0-84E7-6441E397F4C3}" sibTransId="{0BD62DED-ACDF-4850-AD80-38CEDF2109D7}"/>
    <dgm:cxn modelId="{FE0572A4-5921-4739-8502-9238263C9E5D}" srcId="{BC633C2E-6CDE-4806-A04F-52BF65E53DD4}" destId="{0F9816C2-C9DF-4957-A7C3-91799F43C5F9}" srcOrd="3" destOrd="0" parTransId="{9F2DDEC2-A175-45A2-A2A8-233C8DB1D059}" sibTransId="{609D905A-265C-49F4-BF9A-283D96A05124}"/>
    <dgm:cxn modelId="{058A72A8-768E-4575-8926-5EEA031ED9DA}" type="presOf" srcId="{578B6E02-6860-4BA6-9F25-6C41A4DC33AE}" destId="{DBF45140-5052-4776-A29C-C20C6502A4BB}" srcOrd="0" destOrd="2" presId="urn:microsoft.com/office/officeart/2005/8/layout/list1"/>
    <dgm:cxn modelId="{025F32B1-AB35-4577-AF8E-0CD0D0AD0908}" type="presOf" srcId="{58CD31A1-549F-4879-B2F2-E2725AC56CA7}" destId="{81306E36-1EC5-4742-AB24-28F1CCB329A2}" srcOrd="0" destOrd="0" presId="urn:microsoft.com/office/officeart/2005/8/layout/list1"/>
    <dgm:cxn modelId="{F1D383BA-E266-48E1-A5E7-2C33E6C2DCD8}" type="presOf" srcId="{411A5C10-250D-4385-8E56-F3258596BE4E}" destId="{8AEE153D-23AC-4732-A7BE-278C68AEF496}" srcOrd="1" destOrd="0" presId="urn:microsoft.com/office/officeart/2005/8/layout/list1"/>
    <dgm:cxn modelId="{B696AFCD-BA95-420A-95E1-C58FB8782BFB}" type="presOf" srcId="{BC633C2E-6CDE-4806-A04F-52BF65E53DD4}" destId="{9C14A172-1AED-4307-AA05-6B4439FC377E}" srcOrd="1" destOrd="0" presId="urn:microsoft.com/office/officeart/2005/8/layout/list1"/>
    <dgm:cxn modelId="{60A004E5-6E65-46A3-95AF-220B18F52E77}" type="presOf" srcId="{60307424-6D71-43F5-810B-F096D7554EA8}" destId="{8DC8B41E-83DD-4EFF-8805-ECF519D71C1F}" srcOrd="0" destOrd="0" presId="urn:microsoft.com/office/officeart/2005/8/layout/list1"/>
    <dgm:cxn modelId="{0C16F7F0-7971-4ADF-8044-60CFAAA3BF7D}" srcId="{CC0A2D78-F179-4584-A8A4-3C437A2C39A5}" destId="{992B36B8-9D0F-485C-8226-BA449A1C5D32}" srcOrd="0" destOrd="0" parTransId="{B45A434D-8B41-4676-9F13-9EB2B84DC4FC}" sibTransId="{1F179904-14C5-4E31-ACAC-3008BFDE8147}"/>
    <dgm:cxn modelId="{02958BF3-C91B-4A18-A199-12D80A26FA17}" type="presOf" srcId="{CC0A2D78-F179-4584-A8A4-3C437A2C39A5}" destId="{3533B62C-D844-4D28-B0EE-48133B21C275}" srcOrd="1" destOrd="0" presId="urn:microsoft.com/office/officeart/2005/8/layout/list1"/>
    <dgm:cxn modelId="{84F597F6-B192-4FAB-90C6-BC63239A4038}" srcId="{411A5C10-250D-4385-8E56-F3258596BE4E}" destId="{578B6E02-6860-4BA6-9F25-6C41A4DC33AE}" srcOrd="2" destOrd="0" parTransId="{85F3C72B-77AC-4DDC-A6F6-C28C4D80924B}" sibTransId="{472ABB93-24C5-4167-AACE-859F9CE502C3}"/>
    <dgm:cxn modelId="{8E5B0DFB-D269-4772-A7BD-623F3A9BB59C}" type="presOf" srcId="{E23F92AB-40B4-4A50-A195-2927221B23CA}" destId="{3C5F1DD5-ECD7-4E91-AA10-F1410089EE96}" srcOrd="0" destOrd="1" presId="urn:microsoft.com/office/officeart/2005/8/layout/list1"/>
    <dgm:cxn modelId="{4F7BB0FC-170A-43B6-9187-7E262AF17A38}" type="presOf" srcId="{BC633C2E-6CDE-4806-A04F-52BF65E53DD4}" destId="{AE94EBB4-5110-414C-A8D4-A87D96F5B3F1}" srcOrd="0" destOrd="0" presId="urn:microsoft.com/office/officeart/2005/8/layout/list1"/>
    <dgm:cxn modelId="{935950A3-94B6-4AA4-B64F-2C77E1FCFD3F}" type="presParOf" srcId="{81306E36-1EC5-4742-AB24-28F1CCB329A2}" destId="{B1F6559D-F509-49F5-9659-27EDEDCB00A5}" srcOrd="0" destOrd="0" presId="urn:microsoft.com/office/officeart/2005/8/layout/list1"/>
    <dgm:cxn modelId="{48D73BAE-4553-4F20-A78B-0590CA9B6DF5}" type="presParOf" srcId="{B1F6559D-F509-49F5-9659-27EDEDCB00A5}" destId="{4C83D605-C325-411B-9D36-4A4A95A1A3A4}" srcOrd="0" destOrd="0" presId="urn:microsoft.com/office/officeart/2005/8/layout/list1"/>
    <dgm:cxn modelId="{5FF98DC2-B49D-4628-88F5-D6706BC83419}" type="presParOf" srcId="{B1F6559D-F509-49F5-9659-27EDEDCB00A5}" destId="{8AEE153D-23AC-4732-A7BE-278C68AEF496}" srcOrd="1" destOrd="0" presId="urn:microsoft.com/office/officeart/2005/8/layout/list1"/>
    <dgm:cxn modelId="{61F47F4C-652C-46D7-89DA-8A0D5273F4AF}" type="presParOf" srcId="{81306E36-1EC5-4742-AB24-28F1CCB329A2}" destId="{9FAB588D-8743-4FDA-B334-93B5EE7E70A3}" srcOrd="1" destOrd="0" presId="urn:microsoft.com/office/officeart/2005/8/layout/list1"/>
    <dgm:cxn modelId="{99485090-4826-4112-B748-EC901F1D9D91}" type="presParOf" srcId="{81306E36-1EC5-4742-AB24-28F1CCB329A2}" destId="{DBF45140-5052-4776-A29C-C20C6502A4BB}" srcOrd="2" destOrd="0" presId="urn:microsoft.com/office/officeart/2005/8/layout/list1"/>
    <dgm:cxn modelId="{DF7BCD0C-03A0-4542-BD87-9611698ACCF2}" type="presParOf" srcId="{81306E36-1EC5-4742-AB24-28F1CCB329A2}" destId="{4816D943-102D-4828-B4F5-E3274FD9C1BF}" srcOrd="3" destOrd="0" presId="urn:microsoft.com/office/officeart/2005/8/layout/list1"/>
    <dgm:cxn modelId="{E69701B8-29BD-422A-BBAE-C1BC00BD34B8}" type="presParOf" srcId="{81306E36-1EC5-4742-AB24-28F1CCB329A2}" destId="{C35AC867-3DD2-4AF9-90E6-CC316E6B9E4B}" srcOrd="4" destOrd="0" presId="urn:microsoft.com/office/officeart/2005/8/layout/list1"/>
    <dgm:cxn modelId="{36243699-7932-4F5E-A0A4-D13B028D9DFE}" type="presParOf" srcId="{C35AC867-3DD2-4AF9-90E6-CC316E6B9E4B}" destId="{432D6BA1-9FB2-45DD-A9E4-5BEE871C6245}" srcOrd="0" destOrd="0" presId="urn:microsoft.com/office/officeart/2005/8/layout/list1"/>
    <dgm:cxn modelId="{0CD0A0D6-D51B-499F-86E5-3B5DF75AEE7F}" type="presParOf" srcId="{C35AC867-3DD2-4AF9-90E6-CC316E6B9E4B}" destId="{3533B62C-D844-4D28-B0EE-48133B21C275}" srcOrd="1" destOrd="0" presId="urn:microsoft.com/office/officeart/2005/8/layout/list1"/>
    <dgm:cxn modelId="{F8C006E6-1321-4EFC-8C8C-47416DEBE2D3}" type="presParOf" srcId="{81306E36-1EC5-4742-AB24-28F1CCB329A2}" destId="{C78C02CE-1F5E-45A9-8AC8-F71FEE643DF4}" srcOrd="5" destOrd="0" presId="urn:microsoft.com/office/officeart/2005/8/layout/list1"/>
    <dgm:cxn modelId="{01222C3E-174B-4A98-9554-70C01FF22D79}" type="presParOf" srcId="{81306E36-1EC5-4742-AB24-28F1CCB329A2}" destId="{3C5F1DD5-ECD7-4E91-AA10-F1410089EE96}" srcOrd="6" destOrd="0" presId="urn:microsoft.com/office/officeart/2005/8/layout/list1"/>
    <dgm:cxn modelId="{2FA3A245-BED0-44B2-8874-91408DFD005C}" type="presParOf" srcId="{81306E36-1EC5-4742-AB24-28F1CCB329A2}" destId="{EDEDE9BB-98BB-4156-A452-F7105544ADCC}" srcOrd="7" destOrd="0" presId="urn:microsoft.com/office/officeart/2005/8/layout/list1"/>
    <dgm:cxn modelId="{B407A9C6-9F9D-4895-AD53-01ED37703804}" type="presParOf" srcId="{81306E36-1EC5-4742-AB24-28F1CCB329A2}" destId="{9FB1834A-D438-4C83-88BE-6B13A7EB01AF}" srcOrd="8" destOrd="0" presId="urn:microsoft.com/office/officeart/2005/8/layout/list1"/>
    <dgm:cxn modelId="{BAD044A7-9830-49B0-A619-BFFC65ABA0E9}" type="presParOf" srcId="{9FB1834A-D438-4C83-88BE-6B13A7EB01AF}" destId="{AE94EBB4-5110-414C-A8D4-A87D96F5B3F1}" srcOrd="0" destOrd="0" presId="urn:microsoft.com/office/officeart/2005/8/layout/list1"/>
    <dgm:cxn modelId="{A1F21301-D09B-47E1-B09B-2F10F58ABC2A}" type="presParOf" srcId="{9FB1834A-D438-4C83-88BE-6B13A7EB01AF}" destId="{9C14A172-1AED-4307-AA05-6B4439FC377E}" srcOrd="1" destOrd="0" presId="urn:microsoft.com/office/officeart/2005/8/layout/list1"/>
    <dgm:cxn modelId="{0D7956B9-41B2-430B-A58D-71F1E5D9F568}" type="presParOf" srcId="{81306E36-1EC5-4742-AB24-28F1CCB329A2}" destId="{9F4B1E40-4847-4D78-A248-360B191E8CD4}" srcOrd="9" destOrd="0" presId="urn:microsoft.com/office/officeart/2005/8/layout/list1"/>
    <dgm:cxn modelId="{D2C897FA-3314-4775-A41E-C969E4D63646}" type="presParOf" srcId="{81306E36-1EC5-4742-AB24-28F1CCB329A2}" destId="{8DC8B41E-83DD-4EFF-8805-ECF519D71C1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857EC-9B47-4818-A4B3-D81F0739ACD2}" type="doc">
      <dgm:prSet loTypeId="urn:microsoft.com/office/officeart/2005/8/layout/h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2D3AA11-4BC8-4B38-897D-DE16D57970A9}">
      <dgm:prSet custT="1"/>
      <dgm:spPr/>
      <dgm:t>
        <a:bodyPr/>
        <a:lstStyle/>
        <a:p>
          <a:r>
            <a:rPr lang="en-US" sz="1800" b="1"/>
            <a:t>Student volunteers</a:t>
          </a:r>
          <a:endParaRPr lang="en-US" sz="1800" b="1" dirty="0"/>
        </a:p>
      </dgm:t>
    </dgm:pt>
    <dgm:pt modelId="{58465B47-46F6-4D71-9BD9-2938BED25A46}" type="parTrans" cxnId="{15E09770-CB2D-4A18-9354-7A2D826FC2DF}">
      <dgm:prSet/>
      <dgm:spPr/>
      <dgm:t>
        <a:bodyPr/>
        <a:lstStyle/>
        <a:p>
          <a:endParaRPr lang="en-US" sz="2000"/>
        </a:p>
      </dgm:t>
    </dgm:pt>
    <dgm:pt modelId="{2367D7F2-2BD9-449D-A8C1-67FBA427CF2D}" type="sibTrans" cxnId="{15E09770-CB2D-4A18-9354-7A2D826FC2DF}">
      <dgm:prSet/>
      <dgm:spPr/>
      <dgm:t>
        <a:bodyPr/>
        <a:lstStyle/>
        <a:p>
          <a:endParaRPr lang="en-US" sz="2000"/>
        </a:p>
      </dgm:t>
    </dgm:pt>
    <dgm:pt modelId="{85144570-3FBF-4923-B0BD-8EB40562E551}">
      <dgm:prSet custT="1"/>
      <dgm:spPr/>
      <dgm:t>
        <a:bodyPr/>
        <a:lstStyle/>
        <a:p>
          <a:r>
            <a:rPr lang="en-US" sz="1800"/>
            <a:t>We need to ensure that all students get fair opportunity</a:t>
          </a:r>
          <a:endParaRPr lang="en-US" sz="1800" dirty="0"/>
        </a:p>
      </dgm:t>
    </dgm:pt>
    <dgm:pt modelId="{C026B719-3F6E-4057-932E-1852DE9F8BCD}" type="parTrans" cxnId="{102C0765-147A-40DA-922E-8967DA6CE17F}">
      <dgm:prSet/>
      <dgm:spPr/>
      <dgm:t>
        <a:bodyPr/>
        <a:lstStyle/>
        <a:p>
          <a:endParaRPr lang="en-US" sz="2000"/>
        </a:p>
      </dgm:t>
    </dgm:pt>
    <dgm:pt modelId="{8EA9416F-F6E8-4B18-8007-84BF535721A8}" type="sibTrans" cxnId="{102C0765-147A-40DA-922E-8967DA6CE17F}">
      <dgm:prSet/>
      <dgm:spPr/>
      <dgm:t>
        <a:bodyPr/>
        <a:lstStyle/>
        <a:p>
          <a:endParaRPr lang="en-US" sz="2000"/>
        </a:p>
      </dgm:t>
    </dgm:pt>
    <dgm:pt modelId="{49CA9644-4E42-46B1-97B4-F6CDCFA2D347}">
      <dgm:prSet custT="1"/>
      <dgm:spPr/>
      <dgm:t>
        <a:bodyPr/>
        <a:lstStyle/>
        <a:p>
          <a:r>
            <a:rPr lang="en-US" sz="1800" b="1"/>
            <a:t>Repository/ Storage</a:t>
          </a:r>
          <a:endParaRPr lang="en-US" sz="1800" b="1" dirty="0"/>
        </a:p>
      </dgm:t>
    </dgm:pt>
    <dgm:pt modelId="{F61809B0-03F8-41D1-A3E3-11F9BE9A12A1}" type="parTrans" cxnId="{158012F1-9C5F-4718-8FCE-E02CD7EDE07F}">
      <dgm:prSet/>
      <dgm:spPr/>
      <dgm:t>
        <a:bodyPr/>
        <a:lstStyle/>
        <a:p>
          <a:endParaRPr lang="en-US" sz="2000"/>
        </a:p>
      </dgm:t>
    </dgm:pt>
    <dgm:pt modelId="{E9F63FAB-C1F9-4F67-8967-5ECBACDEEC4D}" type="sibTrans" cxnId="{158012F1-9C5F-4718-8FCE-E02CD7EDE07F}">
      <dgm:prSet/>
      <dgm:spPr/>
      <dgm:t>
        <a:bodyPr/>
        <a:lstStyle/>
        <a:p>
          <a:endParaRPr lang="en-US" sz="2000"/>
        </a:p>
      </dgm:t>
    </dgm:pt>
    <dgm:pt modelId="{84574621-9921-4F11-A3AF-94EB73ED7542}">
      <dgm:prSet custT="1"/>
      <dgm:spPr/>
      <dgm:t>
        <a:bodyPr/>
        <a:lstStyle/>
        <a:p>
          <a:r>
            <a:rPr lang="en-US" sz="1800"/>
            <a:t>For recordings</a:t>
          </a:r>
        </a:p>
      </dgm:t>
    </dgm:pt>
    <dgm:pt modelId="{1932F8E0-7D19-4E1B-8D57-C5B725532B13}" type="parTrans" cxnId="{9A91E36B-1F64-4F01-955D-D52971DA6643}">
      <dgm:prSet/>
      <dgm:spPr/>
      <dgm:t>
        <a:bodyPr/>
        <a:lstStyle/>
        <a:p>
          <a:endParaRPr lang="en-US" sz="2000"/>
        </a:p>
      </dgm:t>
    </dgm:pt>
    <dgm:pt modelId="{702EC7CB-C35F-4106-8877-392F69577C5E}" type="sibTrans" cxnId="{9A91E36B-1F64-4F01-955D-D52971DA6643}">
      <dgm:prSet/>
      <dgm:spPr/>
      <dgm:t>
        <a:bodyPr/>
        <a:lstStyle/>
        <a:p>
          <a:endParaRPr lang="en-US" sz="2000"/>
        </a:p>
      </dgm:t>
    </dgm:pt>
    <dgm:pt modelId="{36E27903-4261-4563-9868-96DDC58674FB}">
      <dgm:prSet custT="1"/>
      <dgm:spPr/>
      <dgm:t>
        <a:bodyPr/>
        <a:lstStyle/>
        <a:p>
          <a:r>
            <a:rPr lang="en-US" sz="1800"/>
            <a:t>Code</a:t>
          </a:r>
        </a:p>
      </dgm:t>
    </dgm:pt>
    <dgm:pt modelId="{86CB8297-5821-42B0-B6DD-D567CA17D215}" type="parTrans" cxnId="{1760F136-F465-410D-AC06-49EAC99B44C1}">
      <dgm:prSet/>
      <dgm:spPr/>
      <dgm:t>
        <a:bodyPr/>
        <a:lstStyle/>
        <a:p>
          <a:endParaRPr lang="en-US" sz="2000"/>
        </a:p>
      </dgm:t>
    </dgm:pt>
    <dgm:pt modelId="{828C27DC-2609-42C4-AAAA-775A2A34F4CA}" type="sibTrans" cxnId="{1760F136-F465-410D-AC06-49EAC99B44C1}">
      <dgm:prSet/>
      <dgm:spPr/>
      <dgm:t>
        <a:bodyPr/>
        <a:lstStyle/>
        <a:p>
          <a:endParaRPr lang="en-US" sz="2000"/>
        </a:p>
      </dgm:t>
    </dgm:pt>
    <dgm:pt modelId="{F77EFE4E-6221-465E-B287-E08AAFF71F10}">
      <dgm:prSet custT="1"/>
      <dgm:spPr/>
      <dgm:t>
        <a:bodyPr/>
        <a:lstStyle/>
        <a:p>
          <a:r>
            <a:rPr lang="en-US" sz="1800"/>
            <a:t>Projects</a:t>
          </a:r>
        </a:p>
      </dgm:t>
    </dgm:pt>
    <dgm:pt modelId="{45A7FBB0-C6E7-4765-BFEF-F0B40A797534}" type="parTrans" cxnId="{F71E04D3-48BC-45E9-B376-0CAD09D3F86E}">
      <dgm:prSet/>
      <dgm:spPr/>
      <dgm:t>
        <a:bodyPr/>
        <a:lstStyle/>
        <a:p>
          <a:endParaRPr lang="en-US" sz="2000"/>
        </a:p>
      </dgm:t>
    </dgm:pt>
    <dgm:pt modelId="{E3DB961D-9575-4A67-925D-4F5FE4C700E1}" type="sibTrans" cxnId="{F71E04D3-48BC-45E9-B376-0CAD09D3F86E}">
      <dgm:prSet/>
      <dgm:spPr/>
      <dgm:t>
        <a:bodyPr/>
        <a:lstStyle/>
        <a:p>
          <a:endParaRPr lang="en-US" sz="2000"/>
        </a:p>
      </dgm:t>
    </dgm:pt>
    <dgm:pt modelId="{F5CD211F-11D7-4E3F-B275-A10DB7663F52}">
      <dgm:prSet custT="1"/>
      <dgm:spPr/>
      <dgm:t>
        <a:bodyPr/>
        <a:lstStyle/>
        <a:p>
          <a:r>
            <a:rPr lang="en-US" sz="1800" b="1"/>
            <a:t>Slack platform</a:t>
          </a:r>
          <a:endParaRPr lang="en-US" sz="1800" b="1" dirty="0"/>
        </a:p>
      </dgm:t>
    </dgm:pt>
    <dgm:pt modelId="{F511F305-9E30-4B1F-A881-8B8EB3D8EDF6}" type="parTrans" cxnId="{FE43EA7D-B182-45ED-A951-D131727BCB92}">
      <dgm:prSet/>
      <dgm:spPr/>
      <dgm:t>
        <a:bodyPr/>
        <a:lstStyle/>
        <a:p>
          <a:endParaRPr lang="en-US" sz="2000"/>
        </a:p>
      </dgm:t>
    </dgm:pt>
    <dgm:pt modelId="{7F96B4D5-3174-45AA-9885-5F639CF3C63D}" type="sibTrans" cxnId="{FE43EA7D-B182-45ED-A951-D131727BCB92}">
      <dgm:prSet/>
      <dgm:spPr/>
      <dgm:t>
        <a:bodyPr/>
        <a:lstStyle/>
        <a:p>
          <a:endParaRPr lang="en-US" sz="2000"/>
        </a:p>
      </dgm:t>
    </dgm:pt>
    <dgm:pt modelId="{FA7A4350-F439-4FA6-8A1F-1B20116DCF86}">
      <dgm:prSet custT="1"/>
      <dgm:spPr/>
      <dgm:t>
        <a:bodyPr/>
        <a:lstStyle/>
        <a:p>
          <a:r>
            <a:rPr lang="en-US" sz="1800"/>
            <a:t>Hallway conversations, </a:t>
          </a:r>
          <a:endParaRPr lang="en-US" sz="1800" dirty="0"/>
        </a:p>
      </dgm:t>
    </dgm:pt>
    <dgm:pt modelId="{E0AD54BF-C07D-4BB0-AC31-10CE147028AB}" type="parTrans" cxnId="{82092EF8-8254-49D3-9F74-9F62EBF78BAB}">
      <dgm:prSet/>
      <dgm:spPr/>
      <dgm:t>
        <a:bodyPr/>
        <a:lstStyle/>
        <a:p>
          <a:endParaRPr lang="en-US" sz="2000"/>
        </a:p>
      </dgm:t>
    </dgm:pt>
    <dgm:pt modelId="{F1D4FDCB-5D76-4D68-ABEC-C4325F31BA6F}" type="sibTrans" cxnId="{82092EF8-8254-49D3-9F74-9F62EBF78BAB}">
      <dgm:prSet/>
      <dgm:spPr/>
      <dgm:t>
        <a:bodyPr/>
        <a:lstStyle/>
        <a:p>
          <a:endParaRPr lang="en-US" sz="2000"/>
        </a:p>
      </dgm:t>
    </dgm:pt>
    <dgm:pt modelId="{2AEF4D47-A5BB-440D-8388-DBBD248F988E}">
      <dgm:prSet custT="1"/>
      <dgm:spPr/>
      <dgm:t>
        <a:bodyPr/>
        <a:lstStyle/>
        <a:p>
          <a:r>
            <a:rPr lang="en-US" sz="1800" b="1"/>
            <a:t>Mailing list</a:t>
          </a:r>
          <a:endParaRPr lang="en-US" sz="1800" b="1" dirty="0"/>
        </a:p>
      </dgm:t>
    </dgm:pt>
    <dgm:pt modelId="{E47C9828-9658-4D87-863C-B76142E50053}" type="parTrans" cxnId="{77F4FA45-064A-4C45-8FDC-EB7632622C44}">
      <dgm:prSet/>
      <dgm:spPr/>
      <dgm:t>
        <a:bodyPr/>
        <a:lstStyle/>
        <a:p>
          <a:endParaRPr lang="en-US" sz="2000"/>
        </a:p>
      </dgm:t>
    </dgm:pt>
    <dgm:pt modelId="{B307377E-574F-4562-B389-9137BAC90F6E}" type="sibTrans" cxnId="{77F4FA45-064A-4C45-8FDC-EB7632622C44}">
      <dgm:prSet/>
      <dgm:spPr/>
      <dgm:t>
        <a:bodyPr/>
        <a:lstStyle/>
        <a:p>
          <a:endParaRPr lang="en-US" sz="2000"/>
        </a:p>
      </dgm:t>
    </dgm:pt>
    <dgm:pt modelId="{526FA5A7-9559-4FDC-8F64-66034177A82A}">
      <dgm:prSet custT="1"/>
      <dgm:spPr/>
      <dgm:t>
        <a:bodyPr/>
        <a:lstStyle/>
        <a:p>
          <a:r>
            <a:rPr lang="en-US" sz="1800"/>
            <a:t>For information distribution</a:t>
          </a:r>
          <a:endParaRPr lang="en-US" sz="1800" dirty="0"/>
        </a:p>
      </dgm:t>
    </dgm:pt>
    <dgm:pt modelId="{5B9C89B2-FD62-449A-A57E-6D0611868FAB}" type="parTrans" cxnId="{AEB6CE19-EEBF-4291-A67C-20D0844FABAD}">
      <dgm:prSet/>
      <dgm:spPr/>
      <dgm:t>
        <a:bodyPr/>
        <a:lstStyle/>
        <a:p>
          <a:endParaRPr lang="en-US" sz="2000"/>
        </a:p>
      </dgm:t>
    </dgm:pt>
    <dgm:pt modelId="{57C88C81-C15E-45EF-88AA-2CF33F57DE49}" type="sibTrans" cxnId="{AEB6CE19-EEBF-4291-A67C-20D0844FABAD}">
      <dgm:prSet/>
      <dgm:spPr/>
      <dgm:t>
        <a:bodyPr/>
        <a:lstStyle/>
        <a:p>
          <a:endParaRPr lang="en-US" sz="2000"/>
        </a:p>
      </dgm:t>
    </dgm:pt>
    <dgm:pt modelId="{0B7E127D-D315-464F-B867-8CBD48E4234C}">
      <dgm:prSet custT="1"/>
      <dgm:spPr/>
      <dgm:t>
        <a:bodyPr/>
        <a:lstStyle/>
        <a:p>
          <a:r>
            <a:rPr lang="en-US" sz="1800"/>
            <a:t>job postings, </a:t>
          </a:r>
          <a:endParaRPr lang="en-US" sz="1800" dirty="0"/>
        </a:p>
      </dgm:t>
    </dgm:pt>
    <dgm:pt modelId="{56E46E96-7950-4F92-9C07-920ADB7D63F8}" type="parTrans" cxnId="{39A8EF86-FB88-4756-BFA2-D3F3B8F765F1}">
      <dgm:prSet/>
      <dgm:spPr/>
      <dgm:t>
        <a:bodyPr/>
        <a:lstStyle/>
        <a:p>
          <a:endParaRPr lang="en-US"/>
        </a:p>
      </dgm:t>
    </dgm:pt>
    <dgm:pt modelId="{D2606348-E362-4F9D-A178-03924C4510B3}" type="sibTrans" cxnId="{39A8EF86-FB88-4756-BFA2-D3F3B8F765F1}">
      <dgm:prSet/>
      <dgm:spPr/>
      <dgm:t>
        <a:bodyPr/>
        <a:lstStyle/>
        <a:p>
          <a:endParaRPr lang="en-US"/>
        </a:p>
      </dgm:t>
    </dgm:pt>
    <dgm:pt modelId="{CA6FEFD0-FCEA-461F-A438-3C2A83756F2C}">
      <dgm:prSet custT="1"/>
      <dgm:spPr/>
      <dgm:t>
        <a:bodyPr/>
        <a:lstStyle/>
        <a:p>
          <a:r>
            <a:rPr lang="en-US" sz="1800"/>
            <a:t>brain-teasers etc.</a:t>
          </a:r>
          <a:endParaRPr lang="en-US" sz="1800" dirty="0"/>
        </a:p>
      </dgm:t>
    </dgm:pt>
    <dgm:pt modelId="{F7BD8E28-C8B0-4897-89F7-9D910629DC61}" type="parTrans" cxnId="{F0191884-D0B8-40F8-8544-65A652AB8854}">
      <dgm:prSet/>
      <dgm:spPr/>
      <dgm:t>
        <a:bodyPr/>
        <a:lstStyle/>
        <a:p>
          <a:endParaRPr lang="en-US"/>
        </a:p>
      </dgm:t>
    </dgm:pt>
    <dgm:pt modelId="{2D02B3F4-6327-40BA-AE7B-0C7F381D29EE}" type="sibTrans" cxnId="{F0191884-D0B8-40F8-8544-65A652AB8854}">
      <dgm:prSet/>
      <dgm:spPr/>
      <dgm:t>
        <a:bodyPr/>
        <a:lstStyle/>
        <a:p>
          <a:endParaRPr lang="en-US"/>
        </a:p>
      </dgm:t>
    </dgm:pt>
    <dgm:pt modelId="{D62E8732-749C-4266-8357-59B66198D0A3}">
      <dgm:prSet custT="1"/>
      <dgm:spPr/>
      <dgm:t>
        <a:bodyPr/>
        <a:lstStyle/>
        <a:p>
          <a:r>
            <a:rPr lang="en-US" sz="1800"/>
            <a:t>Time commitment on per week basis</a:t>
          </a:r>
          <a:endParaRPr lang="en-US" sz="1800" dirty="0"/>
        </a:p>
      </dgm:t>
    </dgm:pt>
    <dgm:pt modelId="{57597F3D-9663-447E-AA57-94867A5CF87B}" type="parTrans" cxnId="{C5A35FA2-7A08-4EA1-9FD2-4723A9E66EA2}">
      <dgm:prSet/>
      <dgm:spPr/>
      <dgm:t>
        <a:bodyPr/>
        <a:lstStyle/>
        <a:p>
          <a:endParaRPr lang="en-US"/>
        </a:p>
      </dgm:t>
    </dgm:pt>
    <dgm:pt modelId="{93CC486F-DC70-4E7E-9EB5-E5339E5B6C90}" type="sibTrans" cxnId="{C5A35FA2-7A08-4EA1-9FD2-4723A9E66EA2}">
      <dgm:prSet/>
      <dgm:spPr/>
      <dgm:t>
        <a:bodyPr/>
        <a:lstStyle/>
        <a:p>
          <a:endParaRPr lang="en-US"/>
        </a:p>
      </dgm:t>
    </dgm:pt>
    <dgm:pt modelId="{3879C5B2-F948-4639-87E1-0004FFDC55C4}" type="pres">
      <dgm:prSet presAssocID="{804857EC-9B47-4818-A4B3-D81F0739ACD2}" presName="Name0" presStyleCnt="0">
        <dgm:presLayoutVars>
          <dgm:dir/>
          <dgm:animLvl val="lvl"/>
          <dgm:resizeHandles val="exact"/>
        </dgm:presLayoutVars>
      </dgm:prSet>
      <dgm:spPr/>
    </dgm:pt>
    <dgm:pt modelId="{D733DD0E-0B18-4FD3-BB78-B6B8096084A9}" type="pres">
      <dgm:prSet presAssocID="{D2D3AA11-4BC8-4B38-897D-DE16D57970A9}" presName="composite" presStyleCnt="0"/>
      <dgm:spPr/>
    </dgm:pt>
    <dgm:pt modelId="{7AC5CA72-CB16-4AAC-91B0-237ADF8AF2CA}" type="pres">
      <dgm:prSet presAssocID="{D2D3AA11-4BC8-4B38-897D-DE16D57970A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5392B8B-E77C-4934-8246-7919274F59F5}" type="pres">
      <dgm:prSet presAssocID="{D2D3AA11-4BC8-4B38-897D-DE16D57970A9}" presName="desTx" presStyleLbl="alignAccFollowNode1" presStyleIdx="0" presStyleCnt="4">
        <dgm:presLayoutVars>
          <dgm:bulletEnabled val="1"/>
        </dgm:presLayoutVars>
      </dgm:prSet>
      <dgm:spPr/>
    </dgm:pt>
    <dgm:pt modelId="{BEABD384-7DA5-4213-A3BE-AC317C613678}" type="pres">
      <dgm:prSet presAssocID="{2367D7F2-2BD9-449D-A8C1-67FBA427CF2D}" presName="space" presStyleCnt="0"/>
      <dgm:spPr/>
    </dgm:pt>
    <dgm:pt modelId="{D1B66F96-9B78-4303-902A-5D502028E13A}" type="pres">
      <dgm:prSet presAssocID="{49CA9644-4E42-46B1-97B4-F6CDCFA2D347}" presName="composite" presStyleCnt="0"/>
      <dgm:spPr/>
    </dgm:pt>
    <dgm:pt modelId="{DC6974DF-42E1-43AD-A78D-E05C95267EF5}" type="pres">
      <dgm:prSet presAssocID="{49CA9644-4E42-46B1-97B4-F6CDCFA2D34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C7C1033-77C7-4820-8148-10A038A7DD47}" type="pres">
      <dgm:prSet presAssocID="{49CA9644-4E42-46B1-97B4-F6CDCFA2D347}" presName="desTx" presStyleLbl="alignAccFollowNode1" presStyleIdx="1" presStyleCnt="4">
        <dgm:presLayoutVars>
          <dgm:bulletEnabled val="1"/>
        </dgm:presLayoutVars>
      </dgm:prSet>
      <dgm:spPr/>
    </dgm:pt>
    <dgm:pt modelId="{7C6769E3-404E-4192-84C2-9F18C09FCA82}" type="pres">
      <dgm:prSet presAssocID="{E9F63FAB-C1F9-4F67-8967-5ECBACDEEC4D}" presName="space" presStyleCnt="0"/>
      <dgm:spPr/>
    </dgm:pt>
    <dgm:pt modelId="{837D4474-BEDE-403D-BB4A-C07B1E5E4D8E}" type="pres">
      <dgm:prSet presAssocID="{F5CD211F-11D7-4E3F-B275-A10DB7663F52}" presName="composite" presStyleCnt="0"/>
      <dgm:spPr/>
    </dgm:pt>
    <dgm:pt modelId="{4ED2575E-1FFA-4E41-BC48-FD655DFAB964}" type="pres">
      <dgm:prSet presAssocID="{F5CD211F-11D7-4E3F-B275-A10DB7663F52}" presName="parTx" presStyleLbl="alignNode1" presStyleIdx="2" presStyleCnt="4" custScaleX="105049" custScaleY="342038" custLinFactNeighborY="-72767">
        <dgm:presLayoutVars>
          <dgm:chMax val="0"/>
          <dgm:chPref val="0"/>
          <dgm:bulletEnabled val="1"/>
        </dgm:presLayoutVars>
      </dgm:prSet>
      <dgm:spPr/>
    </dgm:pt>
    <dgm:pt modelId="{26B85F83-BF86-42DF-ABF2-ECB45F6599D2}" type="pres">
      <dgm:prSet presAssocID="{F5CD211F-11D7-4E3F-B275-A10DB7663F52}" presName="desTx" presStyleLbl="alignAccFollowNode1" presStyleIdx="2" presStyleCnt="4" custScaleX="106370" custScaleY="104782" custLinFactNeighborX="1183" custLinFactNeighborY="7204">
        <dgm:presLayoutVars>
          <dgm:bulletEnabled val="1"/>
        </dgm:presLayoutVars>
      </dgm:prSet>
      <dgm:spPr/>
    </dgm:pt>
    <dgm:pt modelId="{7987A385-7C1E-4B73-92F9-18436E83F2CE}" type="pres">
      <dgm:prSet presAssocID="{7F96B4D5-3174-45AA-9885-5F639CF3C63D}" presName="space" presStyleCnt="0"/>
      <dgm:spPr/>
    </dgm:pt>
    <dgm:pt modelId="{416315D5-F90A-472A-B3A7-BC6691BA8333}" type="pres">
      <dgm:prSet presAssocID="{2AEF4D47-A5BB-440D-8388-DBBD248F988E}" presName="composite" presStyleCnt="0"/>
      <dgm:spPr/>
    </dgm:pt>
    <dgm:pt modelId="{A725F3E1-17F2-43EF-B0F8-4074BF3054DB}" type="pres">
      <dgm:prSet presAssocID="{2AEF4D47-A5BB-440D-8388-DBBD248F988E}" presName="parTx" presStyleLbl="alignNode1" presStyleIdx="3" presStyleCnt="4" custScaleY="149239">
        <dgm:presLayoutVars>
          <dgm:chMax val="0"/>
          <dgm:chPref val="0"/>
          <dgm:bulletEnabled val="1"/>
        </dgm:presLayoutVars>
      </dgm:prSet>
      <dgm:spPr/>
    </dgm:pt>
    <dgm:pt modelId="{42BB8703-1C19-4E93-A220-A693902177CC}" type="pres">
      <dgm:prSet presAssocID="{2AEF4D47-A5BB-440D-8388-DBBD248F988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A1D9D06-A3CB-460F-ADAE-10A78AF02482}" type="presOf" srcId="{36E27903-4261-4563-9868-96DDC58674FB}" destId="{CC7C1033-77C7-4820-8148-10A038A7DD47}" srcOrd="0" destOrd="1" presId="urn:microsoft.com/office/officeart/2005/8/layout/hList1"/>
    <dgm:cxn modelId="{1CA49E08-3938-4E7C-BF71-4721B73B460B}" type="presOf" srcId="{49CA9644-4E42-46B1-97B4-F6CDCFA2D347}" destId="{DC6974DF-42E1-43AD-A78D-E05C95267EF5}" srcOrd="0" destOrd="0" presId="urn:microsoft.com/office/officeart/2005/8/layout/hList1"/>
    <dgm:cxn modelId="{AEB6CE19-EEBF-4291-A67C-20D0844FABAD}" srcId="{2AEF4D47-A5BB-440D-8388-DBBD248F988E}" destId="{526FA5A7-9559-4FDC-8F64-66034177A82A}" srcOrd="0" destOrd="0" parTransId="{5B9C89B2-FD62-449A-A57E-6D0611868FAB}" sibTransId="{57C88C81-C15E-45EF-88AA-2CF33F57DE49}"/>
    <dgm:cxn modelId="{9CFC5724-52D6-4E7B-BE42-912F49738130}" type="presOf" srcId="{FA7A4350-F439-4FA6-8A1F-1B20116DCF86}" destId="{26B85F83-BF86-42DF-ABF2-ECB45F6599D2}" srcOrd="0" destOrd="0" presId="urn:microsoft.com/office/officeart/2005/8/layout/hList1"/>
    <dgm:cxn modelId="{1760F136-F465-410D-AC06-49EAC99B44C1}" srcId="{49CA9644-4E42-46B1-97B4-F6CDCFA2D347}" destId="{36E27903-4261-4563-9868-96DDC58674FB}" srcOrd="1" destOrd="0" parTransId="{86CB8297-5821-42B0-B6DD-D567CA17D215}" sibTransId="{828C27DC-2609-42C4-AAAA-775A2A34F4CA}"/>
    <dgm:cxn modelId="{4487E539-0658-4A00-8DEB-6A10926DB10A}" type="presOf" srcId="{D2D3AA11-4BC8-4B38-897D-DE16D57970A9}" destId="{7AC5CA72-CB16-4AAC-91B0-237ADF8AF2CA}" srcOrd="0" destOrd="0" presId="urn:microsoft.com/office/officeart/2005/8/layout/hList1"/>
    <dgm:cxn modelId="{6FDB993A-F48B-4893-91F8-4EC17ECC015B}" type="presOf" srcId="{84574621-9921-4F11-A3AF-94EB73ED7542}" destId="{CC7C1033-77C7-4820-8148-10A038A7DD47}" srcOrd="0" destOrd="0" presId="urn:microsoft.com/office/officeart/2005/8/layout/hList1"/>
    <dgm:cxn modelId="{102C0765-147A-40DA-922E-8967DA6CE17F}" srcId="{D2D3AA11-4BC8-4B38-897D-DE16D57970A9}" destId="{85144570-3FBF-4923-B0BD-8EB40562E551}" srcOrd="0" destOrd="0" parTransId="{C026B719-3F6E-4057-932E-1852DE9F8BCD}" sibTransId="{8EA9416F-F6E8-4B18-8007-84BF535721A8}"/>
    <dgm:cxn modelId="{77F4FA45-064A-4C45-8FDC-EB7632622C44}" srcId="{804857EC-9B47-4818-A4B3-D81F0739ACD2}" destId="{2AEF4D47-A5BB-440D-8388-DBBD248F988E}" srcOrd="3" destOrd="0" parTransId="{E47C9828-9658-4D87-863C-B76142E50053}" sibTransId="{B307377E-574F-4562-B389-9137BAC90F6E}"/>
    <dgm:cxn modelId="{9A91E36B-1F64-4F01-955D-D52971DA6643}" srcId="{49CA9644-4E42-46B1-97B4-F6CDCFA2D347}" destId="{84574621-9921-4F11-A3AF-94EB73ED7542}" srcOrd="0" destOrd="0" parTransId="{1932F8E0-7D19-4E1B-8D57-C5B725532B13}" sibTransId="{702EC7CB-C35F-4106-8877-392F69577C5E}"/>
    <dgm:cxn modelId="{15E09770-CB2D-4A18-9354-7A2D826FC2DF}" srcId="{804857EC-9B47-4818-A4B3-D81F0739ACD2}" destId="{D2D3AA11-4BC8-4B38-897D-DE16D57970A9}" srcOrd="0" destOrd="0" parTransId="{58465B47-46F6-4D71-9BD9-2938BED25A46}" sibTransId="{2367D7F2-2BD9-449D-A8C1-67FBA427CF2D}"/>
    <dgm:cxn modelId="{AF630A71-F571-4822-9B66-65119DE58D7C}" type="presOf" srcId="{F77EFE4E-6221-465E-B287-E08AAFF71F10}" destId="{CC7C1033-77C7-4820-8148-10A038A7DD47}" srcOrd="0" destOrd="2" presId="urn:microsoft.com/office/officeart/2005/8/layout/hList1"/>
    <dgm:cxn modelId="{9AAD1377-C518-4A33-928D-892517AA296A}" type="presOf" srcId="{804857EC-9B47-4818-A4B3-D81F0739ACD2}" destId="{3879C5B2-F948-4639-87E1-0004FFDC55C4}" srcOrd="0" destOrd="0" presId="urn:microsoft.com/office/officeart/2005/8/layout/hList1"/>
    <dgm:cxn modelId="{360D3859-28A4-4F90-9152-2C7D93306E77}" type="presOf" srcId="{D62E8732-749C-4266-8357-59B66198D0A3}" destId="{05392B8B-E77C-4934-8246-7919274F59F5}" srcOrd="0" destOrd="1" presId="urn:microsoft.com/office/officeart/2005/8/layout/hList1"/>
    <dgm:cxn modelId="{FE43EA7D-B182-45ED-A951-D131727BCB92}" srcId="{804857EC-9B47-4818-A4B3-D81F0739ACD2}" destId="{F5CD211F-11D7-4E3F-B275-A10DB7663F52}" srcOrd="2" destOrd="0" parTransId="{F511F305-9E30-4B1F-A881-8B8EB3D8EDF6}" sibTransId="{7F96B4D5-3174-45AA-9885-5F639CF3C63D}"/>
    <dgm:cxn modelId="{AF96327E-C95F-4972-A0E3-A5625CCDB2EF}" type="presOf" srcId="{526FA5A7-9559-4FDC-8F64-66034177A82A}" destId="{42BB8703-1C19-4E93-A220-A693902177CC}" srcOrd="0" destOrd="0" presId="urn:microsoft.com/office/officeart/2005/8/layout/hList1"/>
    <dgm:cxn modelId="{F0191884-D0B8-40F8-8544-65A652AB8854}" srcId="{F5CD211F-11D7-4E3F-B275-A10DB7663F52}" destId="{CA6FEFD0-FCEA-461F-A438-3C2A83756F2C}" srcOrd="2" destOrd="0" parTransId="{F7BD8E28-C8B0-4897-89F7-9D910629DC61}" sibTransId="{2D02B3F4-6327-40BA-AE7B-0C7F381D29EE}"/>
    <dgm:cxn modelId="{527C0485-1433-4429-909C-4863DEFDCA74}" type="presOf" srcId="{2AEF4D47-A5BB-440D-8388-DBBD248F988E}" destId="{A725F3E1-17F2-43EF-B0F8-4074BF3054DB}" srcOrd="0" destOrd="0" presId="urn:microsoft.com/office/officeart/2005/8/layout/hList1"/>
    <dgm:cxn modelId="{39A8EF86-FB88-4756-BFA2-D3F3B8F765F1}" srcId="{F5CD211F-11D7-4E3F-B275-A10DB7663F52}" destId="{0B7E127D-D315-464F-B867-8CBD48E4234C}" srcOrd="1" destOrd="0" parTransId="{56E46E96-7950-4F92-9C07-920ADB7D63F8}" sibTransId="{D2606348-E362-4F9D-A178-03924C4510B3}"/>
    <dgm:cxn modelId="{C5A35FA2-7A08-4EA1-9FD2-4723A9E66EA2}" srcId="{D2D3AA11-4BC8-4B38-897D-DE16D57970A9}" destId="{D62E8732-749C-4266-8357-59B66198D0A3}" srcOrd="1" destOrd="0" parTransId="{57597F3D-9663-447E-AA57-94867A5CF87B}" sibTransId="{93CC486F-DC70-4E7E-9EB5-E5339E5B6C90}"/>
    <dgm:cxn modelId="{286B0DA7-2741-448B-8C94-02227271B5C0}" type="presOf" srcId="{CA6FEFD0-FCEA-461F-A438-3C2A83756F2C}" destId="{26B85F83-BF86-42DF-ABF2-ECB45F6599D2}" srcOrd="0" destOrd="2" presId="urn:microsoft.com/office/officeart/2005/8/layout/hList1"/>
    <dgm:cxn modelId="{F71E04D3-48BC-45E9-B376-0CAD09D3F86E}" srcId="{49CA9644-4E42-46B1-97B4-F6CDCFA2D347}" destId="{F77EFE4E-6221-465E-B287-E08AAFF71F10}" srcOrd="2" destOrd="0" parTransId="{45A7FBB0-C6E7-4765-BFEF-F0B40A797534}" sibTransId="{E3DB961D-9575-4A67-925D-4F5FE4C700E1}"/>
    <dgm:cxn modelId="{CCB0F0E6-19A9-467E-9372-81485BB5F1C9}" type="presOf" srcId="{0B7E127D-D315-464F-B867-8CBD48E4234C}" destId="{26B85F83-BF86-42DF-ABF2-ECB45F6599D2}" srcOrd="0" destOrd="1" presId="urn:microsoft.com/office/officeart/2005/8/layout/hList1"/>
    <dgm:cxn modelId="{8E8820E7-71A2-4890-BC04-65B414AF34D1}" type="presOf" srcId="{F5CD211F-11D7-4E3F-B275-A10DB7663F52}" destId="{4ED2575E-1FFA-4E41-BC48-FD655DFAB964}" srcOrd="0" destOrd="0" presId="urn:microsoft.com/office/officeart/2005/8/layout/hList1"/>
    <dgm:cxn modelId="{8CD4F8EE-31F7-4FFF-9741-20DBE1D24860}" type="presOf" srcId="{85144570-3FBF-4923-B0BD-8EB40562E551}" destId="{05392B8B-E77C-4934-8246-7919274F59F5}" srcOrd="0" destOrd="0" presId="urn:microsoft.com/office/officeart/2005/8/layout/hList1"/>
    <dgm:cxn modelId="{158012F1-9C5F-4718-8FCE-E02CD7EDE07F}" srcId="{804857EC-9B47-4818-A4B3-D81F0739ACD2}" destId="{49CA9644-4E42-46B1-97B4-F6CDCFA2D347}" srcOrd="1" destOrd="0" parTransId="{F61809B0-03F8-41D1-A3E3-11F9BE9A12A1}" sibTransId="{E9F63FAB-C1F9-4F67-8967-5ECBACDEEC4D}"/>
    <dgm:cxn modelId="{82092EF8-8254-49D3-9F74-9F62EBF78BAB}" srcId="{F5CD211F-11D7-4E3F-B275-A10DB7663F52}" destId="{FA7A4350-F439-4FA6-8A1F-1B20116DCF86}" srcOrd="0" destOrd="0" parTransId="{E0AD54BF-C07D-4BB0-AC31-10CE147028AB}" sibTransId="{F1D4FDCB-5D76-4D68-ABEC-C4325F31BA6F}"/>
    <dgm:cxn modelId="{2E30552D-E70B-4018-B625-8AFD24C8A1E2}" type="presParOf" srcId="{3879C5B2-F948-4639-87E1-0004FFDC55C4}" destId="{D733DD0E-0B18-4FD3-BB78-B6B8096084A9}" srcOrd="0" destOrd="0" presId="urn:microsoft.com/office/officeart/2005/8/layout/hList1"/>
    <dgm:cxn modelId="{F79B9656-708A-4653-A769-137BF9C62EBF}" type="presParOf" srcId="{D733DD0E-0B18-4FD3-BB78-B6B8096084A9}" destId="{7AC5CA72-CB16-4AAC-91B0-237ADF8AF2CA}" srcOrd="0" destOrd="0" presId="urn:microsoft.com/office/officeart/2005/8/layout/hList1"/>
    <dgm:cxn modelId="{568E4020-37D9-4FC9-A1A5-7BBE112212EA}" type="presParOf" srcId="{D733DD0E-0B18-4FD3-BB78-B6B8096084A9}" destId="{05392B8B-E77C-4934-8246-7919274F59F5}" srcOrd="1" destOrd="0" presId="urn:microsoft.com/office/officeart/2005/8/layout/hList1"/>
    <dgm:cxn modelId="{19CEF031-AA8C-421A-A129-B1B935F0D80F}" type="presParOf" srcId="{3879C5B2-F948-4639-87E1-0004FFDC55C4}" destId="{BEABD384-7DA5-4213-A3BE-AC317C613678}" srcOrd="1" destOrd="0" presId="urn:microsoft.com/office/officeart/2005/8/layout/hList1"/>
    <dgm:cxn modelId="{3BBAA4BE-F071-4F05-AC65-FFAE2F0C5710}" type="presParOf" srcId="{3879C5B2-F948-4639-87E1-0004FFDC55C4}" destId="{D1B66F96-9B78-4303-902A-5D502028E13A}" srcOrd="2" destOrd="0" presId="urn:microsoft.com/office/officeart/2005/8/layout/hList1"/>
    <dgm:cxn modelId="{DF991545-AC63-4A02-8903-AF6FCD5F3A3D}" type="presParOf" srcId="{D1B66F96-9B78-4303-902A-5D502028E13A}" destId="{DC6974DF-42E1-43AD-A78D-E05C95267EF5}" srcOrd="0" destOrd="0" presId="urn:microsoft.com/office/officeart/2005/8/layout/hList1"/>
    <dgm:cxn modelId="{7D67AF1A-86CC-4ADA-A4E1-63D2BB878508}" type="presParOf" srcId="{D1B66F96-9B78-4303-902A-5D502028E13A}" destId="{CC7C1033-77C7-4820-8148-10A038A7DD47}" srcOrd="1" destOrd="0" presId="urn:microsoft.com/office/officeart/2005/8/layout/hList1"/>
    <dgm:cxn modelId="{57405584-6AE2-4166-95BF-37A0DF52595A}" type="presParOf" srcId="{3879C5B2-F948-4639-87E1-0004FFDC55C4}" destId="{7C6769E3-404E-4192-84C2-9F18C09FCA82}" srcOrd="3" destOrd="0" presId="urn:microsoft.com/office/officeart/2005/8/layout/hList1"/>
    <dgm:cxn modelId="{9B4201D4-7A51-4BCA-A9EF-30654F94FB8B}" type="presParOf" srcId="{3879C5B2-F948-4639-87E1-0004FFDC55C4}" destId="{837D4474-BEDE-403D-BB4A-C07B1E5E4D8E}" srcOrd="4" destOrd="0" presId="urn:microsoft.com/office/officeart/2005/8/layout/hList1"/>
    <dgm:cxn modelId="{49663D90-AFCE-470A-806E-1BBD6E36649E}" type="presParOf" srcId="{837D4474-BEDE-403D-BB4A-C07B1E5E4D8E}" destId="{4ED2575E-1FFA-4E41-BC48-FD655DFAB964}" srcOrd="0" destOrd="0" presId="urn:microsoft.com/office/officeart/2005/8/layout/hList1"/>
    <dgm:cxn modelId="{7CE3D5C8-C8F0-44E0-93A4-E7D7E7DCAD1E}" type="presParOf" srcId="{837D4474-BEDE-403D-BB4A-C07B1E5E4D8E}" destId="{26B85F83-BF86-42DF-ABF2-ECB45F6599D2}" srcOrd="1" destOrd="0" presId="urn:microsoft.com/office/officeart/2005/8/layout/hList1"/>
    <dgm:cxn modelId="{D5DE2E7D-4F61-4A23-B220-AF3B52A39CD1}" type="presParOf" srcId="{3879C5B2-F948-4639-87E1-0004FFDC55C4}" destId="{7987A385-7C1E-4B73-92F9-18436E83F2CE}" srcOrd="5" destOrd="0" presId="urn:microsoft.com/office/officeart/2005/8/layout/hList1"/>
    <dgm:cxn modelId="{961FBC7C-C39C-46C0-BEE8-C741BF0683F2}" type="presParOf" srcId="{3879C5B2-F948-4639-87E1-0004FFDC55C4}" destId="{416315D5-F90A-472A-B3A7-BC6691BA8333}" srcOrd="6" destOrd="0" presId="urn:microsoft.com/office/officeart/2005/8/layout/hList1"/>
    <dgm:cxn modelId="{00014DE8-706F-45A1-B14F-0222B818E181}" type="presParOf" srcId="{416315D5-F90A-472A-B3A7-BC6691BA8333}" destId="{A725F3E1-17F2-43EF-B0F8-4074BF3054DB}" srcOrd="0" destOrd="0" presId="urn:microsoft.com/office/officeart/2005/8/layout/hList1"/>
    <dgm:cxn modelId="{6C56787F-4DBC-46B4-AE6C-4F8770AFB098}" type="presParOf" srcId="{416315D5-F90A-472A-B3A7-BC6691BA8333}" destId="{42BB8703-1C19-4E93-A220-A693902177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45140-5052-4776-A29C-C20C6502A4BB}">
      <dsp:nvSpPr>
        <dsp:cNvPr id="0" name=""/>
        <dsp:cNvSpPr/>
      </dsp:nvSpPr>
      <dsp:spPr>
        <a:xfrm>
          <a:off x="0" y="339533"/>
          <a:ext cx="626364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54076" rIns="486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Cultural changes: More regional than national.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Lowered student interaction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Interpersonal skills</a:t>
          </a:r>
        </a:p>
      </dsp:txBody>
      <dsp:txXfrm>
        <a:off x="0" y="339533"/>
        <a:ext cx="6263640" cy="1285200"/>
      </dsp:txXfrm>
    </dsp:sp>
    <dsp:sp modelId="{8AEE153D-23AC-4732-A7BE-278C68AEF496}">
      <dsp:nvSpPr>
        <dsp:cNvPr id="0" name=""/>
        <dsp:cNvSpPr/>
      </dsp:nvSpPr>
      <dsp:spPr>
        <a:xfrm>
          <a:off x="313182" y="88613"/>
          <a:ext cx="438454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</a:t>
          </a:r>
        </a:p>
      </dsp:txBody>
      <dsp:txXfrm>
        <a:off x="337680" y="113111"/>
        <a:ext cx="4335552" cy="452844"/>
      </dsp:txXfrm>
    </dsp:sp>
    <dsp:sp modelId="{3C5F1DD5-ECD7-4E91-AA10-F1410089EE96}">
      <dsp:nvSpPr>
        <dsp:cNvPr id="0" name=""/>
        <dsp:cNvSpPr/>
      </dsp:nvSpPr>
      <dsp:spPr>
        <a:xfrm>
          <a:off x="0" y="1967453"/>
          <a:ext cx="626364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54076" rIns="486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Survey to understand what students need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HoD</a:t>
          </a:r>
          <a:r>
            <a:rPr lang="en-US" sz="1700" kern="1200" dirty="0"/>
            <a:t> and current faculty feedback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 outsider’s view as alumni and ex-faculty</a:t>
          </a:r>
        </a:p>
      </dsp:txBody>
      <dsp:txXfrm>
        <a:off x="0" y="1967453"/>
        <a:ext cx="6263640" cy="1285200"/>
      </dsp:txXfrm>
    </dsp:sp>
    <dsp:sp modelId="{3533B62C-D844-4D28-B0EE-48133B21C275}">
      <dsp:nvSpPr>
        <dsp:cNvPr id="0" name=""/>
        <dsp:cNvSpPr/>
      </dsp:nvSpPr>
      <dsp:spPr>
        <a:xfrm>
          <a:off x="313182" y="1716533"/>
          <a:ext cx="4384548" cy="501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Inputs</a:t>
          </a:r>
        </a:p>
      </dsp:txBody>
      <dsp:txXfrm>
        <a:off x="337680" y="1741031"/>
        <a:ext cx="4335552" cy="452844"/>
      </dsp:txXfrm>
    </dsp:sp>
    <dsp:sp modelId="{8DC8B41E-83DD-4EFF-8805-ECF519D71C1F}">
      <dsp:nvSpPr>
        <dsp:cNvPr id="0" name=""/>
        <dsp:cNvSpPr/>
      </dsp:nvSpPr>
      <dsp:spPr>
        <a:xfrm>
          <a:off x="0" y="3595373"/>
          <a:ext cx="626364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54076" rIns="486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Accept change. Re-balance the up-level initiative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Pick small and manageable tasks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Focus on what benefits students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Synergize decades of experience from ex-faculty, alumni and current faculty </a:t>
          </a:r>
        </a:p>
      </dsp:txBody>
      <dsp:txXfrm>
        <a:off x="0" y="3595373"/>
        <a:ext cx="6263640" cy="1820700"/>
      </dsp:txXfrm>
    </dsp:sp>
    <dsp:sp modelId="{9C14A172-1AED-4307-AA05-6B4439FC377E}">
      <dsp:nvSpPr>
        <dsp:cNvPr id="0" name=""/>
        <dsp:cNvSpPr/>
      </dsp:nvSpPr>
      <dsp:spPr>
        <a:xfrm>
          <a:off x="313182" y="3344453"/>
          <a:ext cx="4384548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Learning</a:t>
          </a:r>
        </a:p>
      </dsp:txBody>
      <dsp:txXfrm>
        <a:off x="337680" y="3368951"/>
        <a:ext cx="433555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5CA72-CB16-4AAC-91B0-237ADF8AF2CA}">
      <dsp:nvSpPr>
        <dsp:cNvPr id="0" name=""/>
        <dsp:cNvSpPr/>
      </dsp:nvSpPr>
      <dsp:spPr>
        <a:xfrm>
          <a:off x="7259" y="1188148"/>
          <a:ext cx="1550077" cy="621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Student volunteers</a:t>
          </a:r>
          <a:endParaRPr lang="en-US" sz="1800" b="1" kern="1200" dirty="0"/>
        </a:p>
      </dsp:txBody>
      <dsp:txXfrm>
        <a:off x="7259" y="1188148"/>
        <a:ext cx="1550077" cy="621243"/>
      </dsp:txXfrm>
    </dsp:sp>
    <dsp:sp modelId="{05392B8B-E77C-4934-8246-7919274F59F5}">
      <dsp:nvSpPr>
        <dsp:cNvPr id="0" name=""/>
        <dsp:cNvSpPr/>
      </dsp:nvSpPr>
      <dsp:spPr>
        <a:xfrm>
          <a:off x="7259" y="1809391"/>
          <a:ext cx="1550077" cy="25802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We need to ensure that all students get fair opportunity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Time commitment on per week basis</a:t>
          </a:r>
          <a:endParaRPr lang="en-US" sz="1800" kern="1200" dirty="0"/>
        </a:p>
      </dsp:txBody>
      <dsp:txXfrm>
        <a:off x="7259" y="1809391"/>
        <a:ext cx="1550077" cy="2580299"/>
      </dsp:txXfrm>
    </dsp:sp>
    <dsp:sp modelId="{DC6974DF-42E1-43AD-A78D-E05C95267EF5}">
      <dsp:nvSpPr>
        <dsp:cNvPr id="0" name=""/>
        <dsp:cNvSpPr/>
      </dsp:nvSpPr>
      <dsp:spPr>
        <a:xfrm>
          <a:off x="1774347" y="1188148"/>
          <a:ext cx="1550077" cy="621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Repository/ Storage</a:t>
          </a:r>
          <a:endParaRPr lang="en-US" sz="1800" b="1" kern="1200" dirty="0"/>
        </a:p>
      </dsp:txBody>
      <dsp:txXfrm>
        <a:off x="1774347" y="1188148"/>
        <a:ext cx="1550077" cy="621243"/>
      </dsp:txXfrm>
    </dsp:sp>
    <dsp:sp modelId="{CC7C1033-77C7-4820-8148-10A038A7DD47}">
      <dsp:nvSpPr>
        <dsp:cNvPr id="0" name=""/>
        <dsp:cNvSpPr/>
      </dsp:nvSpPr>
      <dsp:spPr>
        <a:xfrm>
          <a:off x="1774347" y="1809391"/>
          <a:ext cx="1550077" cy="25802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For recordings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Projects</a:t>
          </a:r>
        </a:p>
      </dsp:txBody>
      <dsp:txXfrm>
        <a:off x="1774347" y="1809391"/>
        <a:ext cx="1550077" cy="2580299"/>
      </dsp:txXfrm>
    </dsp:sp>
    <dsp:sp modelId="{4ED2575E-1FFA-4E41-BC48-FD655DFAB964}">
      <dsp:nvSpPr>
        <dsp:cNvPr id="0" name=""/>
        <dsp:cNvSpPr/>
      </dsp:nvSpPr>
      <dsp:spPr>
        <a:xfrm>
          <a:off x="3551684" y="1118571"/>
          <a:ext cx="1629932" cy="6519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Slack platform</a:t>
          </a:r>
          <a:endParaRPr lang="en-US" sz="1800" b="1" kern="1200" dirty="0"/>
        </a:p>
      </dsp:txBody>
      <dsp:txXfrm>
        <a:off x="3551684" y="1118571"/>
        <a:ext cx="1629932" cy="651972"/>
      </dsp:txXfrm>
    </dsp:sp>
    <dsp:sp modelId="{26B85F83-BF86-42DF-ABF2-ECB45F6599D2}">
      <dsp:nvSpPr>
        <dsp:cNvPr id="0" name=""/>
        <dsp:cNvSpPr/>
      </dsp:nvSpPr>
      <dsp:spPr>
        <a:xfrm>
          <a:off x="3559791" y="1802759"/>
          <a:ext cx="1650429" cy="270368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Hallway conversations,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job postings,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brain-teasers etc.</a:t>
          </a:r>
          <a:endParaRPr lang="en-US" sz="1800" kern="1200" dirty="0"/>
        </a:p>
      </dsp:txBody>
      <dsp:txXfrm>
        <a:off x="3559791" y="1802759"/>
        <a:ext cx="1650429" cy="2703689"/>
      </dsp:txXfrm>
    </dsp:sp>
    <dsp:sp modelId="{A725F3E1-17F2-43EF-B0F8-4074BF3054DB}">
      <dsp:nvSpPr>
        <dsp:cNvPr id="0" name=""/>
        <dsp:cNvSpPr/>
      </dsp:nvSpPr>
      <dsp:spPr>
        <a:xfrm>
          <a:off x="5408875" y="1092527"/>
          <a:ext cx="1551592" cy="9729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Mailing list</a:t>
          </a:r>
          <a:endParaRPr lang="en-US" sz="1800" b="1" kern="1200" dirty="0"/>
        </a:p>
      </dsp:txBody>
      <dsp:txXfrm>
        <a:off x="5408875" y="1092527"/>
        <a:ext cx="1551592" cy="972997"/>
      </dsp:txXfrm>
    </dsp:sp>
    <dsp:sp modelId="{42BB8703-1C19-4E93-A220-A693902177CC}">
      <dsp:nvSpPr>
        <dsp:cNvPr id="0" name=""/>
        <dsp:cNvSpPr/>
      </dsp:nvSpPr>
      <dsp:spPr>
        <a:xfrm>
          <a:off x="5408875" y="1905012"/>
          <a:ext cx="1551592" cy="25802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For information distribution</a:t>
          </a:r>
          <a:endParaRPr lang="en-US" sz="1800" kern="1200" dirty="0"/>
        </a:p>
      </dsp:txBody>
      <dsp:txXfrm>
        <a:off x="5408875" y="1905012"/>
        <a:ext cx="1551592" cy="2580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A387-EEE7-4569-B213-550AAE039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2EEBC-DC2E-4E84-84C9-6F60A2C01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F0C8-E05D-445D-B9F4-FC362FAB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8FD8-7317-41A8-9849-A318BF07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9217-CBAB-4C03-85C3-80DAC4C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A5D8-2291-4928-9720-29F97C3E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006B-3F20-4E58-81DB-5D83F8071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E1D1-22E9-4431-A08F-40A50812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3B63-AC59-4C8E-9D66-84B24774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CEED-31EC-4E71-B58A-1970E40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4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76752-1A6A-4A64-91C5-1AF56130F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56B99-D9F7-4A1C-9625-E1CD9783F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802E-ADB4-4880-BF82-97F412A1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DBAA-CAF6-427B-9B5D-E7883906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5CD5-5802-4BCA-AA96-7D6D4EFF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7A85-AB64-4F63-9583-426BD455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1CB0-5068-4A75-A636-A8FAAB5E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B097-23CD-43D4-8E46-4546AE9E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90CD-BDCC-470E-B63F-45561F23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EC8E-CD1F-44B4-AC36-2B16E3C2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66C4-B3E9-4D60-9A06-6A5A6037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51BB5-7766-4FBE-84B6-DC312DAA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4954-771B-45BE-A3DB-28A60FD0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AA4C-3954-4833-A0E7-3E1E9C09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7C5C-80C6-4431-83A8-6B961768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5624-B57F-46C5-9F30-55D9F962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283C-3E32-436B-BDDC-64BA7777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A36DA-04A2-4F1C-BC20-74813190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6CD40-2080-4CA8-8EBC-255E601A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77067-54BA-43D5-87AB-89E00DE7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7ED54-83CD-42AB-AEA7-36A9C391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D347-E1C2-4F66-BC5F-EA5647A7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B1C9B-D564-437C-B11E-3B4B4EE2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26DEC-AC40-4DF9-A123-D779F744F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CC308-09CB-4CB1-8EF2-1DEAE9328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0488A-AB19-4E3C-BA5B-353E1F39F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30D7-BA2D-47B6-9950-CC51CE6D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715D5-BCD0-408B-8DB8-C6D7323E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49417-1529-4907-9B32-DABB5F00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3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429F-4D30-4B38-A942-75FBADB8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FBC75-D35F-4086-9F93-7524472C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BD510-1D8D-44FE-B322-727DED4F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A571D-1F8A-44C1-994D-B3603398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D7D27-23E8-45B2-9712-D99FDB02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4D838-FC99-47BF-B2E1-69E37AA9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192FF-6061-4B78-8CC2-5BFB2872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F07A-F724-490C-8F14-218B4969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8143-0643-4878-9D8A-BFFF3BA2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D5636-7927-4620-A54A-89A0C368D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DF188-F65D-47B5-A0CD-B2DB1C72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57A80-0C5E-4502-ABE9-44593C3C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7E7B2-8956-4761-93CB-5D16C7B6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3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067-2C4A-44A0-8F1A-BE873023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18FB3-B351-48EE-8972-F2361A9F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22672-37DD-4628-9C23-747FCF13C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767D7-E8B2-422E-9699-694D3472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E478-350C-4313-AE0B-6E51786A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4726-ADBB-46D1-A59B-7E61F240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B508C-559B-4CA0-8975-3BC86FB3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8F345-B5C5-402D-A531-474DB0F5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7815-F417-4C4D-9819-75E0E6886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6B3D-D027-48FE-AB6C-05D464E743C6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2FD26-9B68-48E3-8952-0ACD2CA61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BA07-B4F7-40FB-85F5-49F42697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A1D5-E338-4918-B356-AEBC3C29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#_msoanchor_1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#_msoanchor_1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#_msoanchor_1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#_msoanchor_1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83A3-ED68-4353-8621-76389A53F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PUCSD</a:t>
            </a:r>
            <a:br>
              <a:rPr lang="en-US" dirty="0"/>
            </a:br>
            <a:r>
              <a:rPr lang="en-US" dirty="0"/>
              <a:t>Level-Up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75112-F1A3-4A7B-B99D-E683DBA00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of 94- beyond alumni volunteer initiative</a:t>
            </a:r>
          </a:p>
        </p:txBody>
      </p:sp>
    </p:spTree>
    <p:extLst>
      <p:ext uri="{BB962C8B-B14F-4D97-AF65-F5344CB8AC3E}">
        <p14:creationId xmlns:p14="http://schemas.microsoft.com/office/powerpoint/2010/main" val="141552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B39D7-533D-4107-A669-5E41D078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ctr">
            <a:normAutofit/>
          </a:bodyPr>
          <a:lstStyle/>
          <a:p>
            <a:r>
              <a:rPr lang="en-US" sz="3600"/>
              <a:t>Needs from the Department</a:t>
            </a:r>
            <a:endParaRPr lang="en-US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58D13-4113-4562-BF51-84ED605B6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64198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16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083E-915B-4F72-96F9-A2241BD3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E5C7-A647-43D8-9693-296BECB2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7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156D2-4C45-420F-B00E-99E3B193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59049" cy="6858000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Giving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C77E-516F-4501-8132-5AD413D6C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Intent</a:t>
            </a:r>
          </a:p>
          <a:p>
            <a:pPr marL="0" indent="0">
              <a:buNone/>
            </a:pPr>
            <a:r>
              <a:rPr lang="en-US" sz="2000" dirty="0"/>
              <a:t>We believe the best way to give back to our department is by helping students achieve their career goals.</a:t>
            </a:r>
          </a:p>
          <a:p>
            <a:pPr marL="0" indent="0">
              <a:buNone/>
            </a:pPr>
            <a:r>
              <a:rPr lang="en-US" sz="2000" b="1" dirty="0"/>
              <a:t>Why Level-up</a:t>
            </a:r>
          </a:p>
          <a:p>
            <a:pPr marL="0" indent="0">
              <a:buNone/>
            </a:pPr>
            <a:r>
              <a:rPr lang="en-US" sz="2000" dirty="0"/>
              <a:t>To help student achieve and compete against the best in the industry and research.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CD046-E724-4A53-8C1D-F2FF5AB0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1700" dirty="0"/>
              <a:t>Ours efforts are as volunteers </a:t>
            </a:r>
          </a:p>
          <a:p>
            <a:pPr lvl="1"/>
            <a:r>
              <a:rPr lang="en-US" sz="1700" dirty="0"/>
              <a:t>complements the current curriculum and placement activities</a:t>
            </a:r>
          </a:p>
          <a:p>
            <a:r>
              <a:rPr lang="en-US" sz="1700" dirty="0"/>
              <a:t>We hope to offer a broader exposure about the industry trends and directions from cumulative decades of experience. </a:t>
            </a:r>
          </a:p>
          <a:p>
            <a:r>
              <a:rPr lang="en-US" sz="1700" dirty="0"/>
              <a:t>Dual focus on </a:t>
            </a:r>
          </a:p>
          <a:p>
            <a:pPr lvl="1"/>
            <a:r>
              <a:rPr lang="en-US" sz="1700" dirty="0"/>
              <a:t>Preparation for graduating students as an all-round computer-scientist </a:t>
            </a:r>
          </a:p>
          <a:p>
            <a:pPr lvl="1"/>
            <a:r>
              <a:rPr lang="en-US" sz="1700" dirty="0"/>
              <a:t>Broader Exposure to new placement opportunities through alumni channels</a:t>
            </a:r>
          </a:p>
        </p:txBody>
      </p:sp>
    </p:spTree>
    <p:extLst>
      <p:ext uri="{BB962C8B-B14F-4D97-AF65-F5344CB8AC3E}">
        <p14:creationId xmlns:p14="http://schemas.microsoft.com/office/powerpoint/2010/main" val="382904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BBDE-70F1-4284-ACD7-31E3CF168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US"/>
              <a:t>Observations, Inputs and Learnings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45C565-91E6-498D-AE47-41B47E2C59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DEB4C4-93F8-4E25-A957-7CBD2A3A7B78}"/>
              </a:ext>
            </a:extLst>
          </p:cNvPr>
          <p:cNvSpPr txBox="1"/>
          <p:nvPr/>
        </p:nvSpPr>
        <p:spPr>
          <a:xfrm>
            <a:off x="372254" y="5088705"/>
            <a:ext cx="4142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‘Giving Back’ started out as a dialogue on restoring the past glory, turned into an appreciation of new challenges that the students face today.</a:t>
            </a:r>
          </a:p>
        </p:txBody>
      </p:sp>
    </p:spTree>
    <p:extLst>
      <p:ext uri="{BB962C8B-B14F-4D97-AF65-F5344CB8AC3E}">
        <p14:creationId xmlns:p14="http://schemas.microsoft.com/office/powerpoint/2010/main" val="182166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B000-D6AE-4804-BA6E-79071A3B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What to do and not to do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E4BCA2-D0DC-42BF-88FF-C28A3EC8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-5251450"/>
            <a:ext cx="17021422" cy="31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345FCC-4EA3-42E1-AE52-BD127232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-5371385"/>
            <a:ext cx="515882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[KM1]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was going to happen on the start of the new session in July. But now, it may become a virtual event.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C5F3E91-3E0A-489D-A16D-1EA15672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792" y="203805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Not To</a:t>
            </a:r>
          </a:p>
          <a:p>
            <a:pPr lvl="1"/>
            <a:r>
              <a:rPr lang="en-US" dirty="0">
                <a:latin typeface="+mj-lt"/>
              </a:rPr>
              <a:t>Intervene or question processes or administrative efforts within the university. Everybody has student’s best interest in mind. </a:t>
            </a:r>
          </a:p>
          <a:p>
            <a:pPr lvl="1"/>
            <a:r>
              <a:rPr lang="en-US" dirty="0">
                <a:latin typeface="+mj-lt"/>
              </a:rPr>
              <a:t>Influence curriculum or operations of faculty.</a:t>
            </a:r>
          </a:p>
          <a:p>
            <a:pPr lvl="1"/>
            <a:r>
              <a:rPr lang="en-US" dirty="0">
                <a:latin typeface="+mj-lt"/>
              </a:rPr>
              <a:t>To become job-placement machinery.</a:t>
            </a:r>
          </a:p>
          <a:p>
            <a:r>
              <a:rPr lang="en-US" dirty="0">
                <a:latin typeface="+mj-lt"/>
              </a:rPr>
              <a:t>To Do (with a level of specificity)</a:t>
            </a:r>
          </a:p>
          <a:p>
            <a:pPr lvl="1"/>
            <a:r>
              <a:rPr lang="en-US" dirty="0">
                <a:latin typeface="+mj-lt"/>
              </a:rPr>
              <a:t>[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Generic</a:t>
            </a:r>
            <a:r>
              <a:rPr lang="en-US" dirty="0">
                <a:latin typeface="+mj-lt"/>
              </a:rPr>
              <a:t>]</a:t>
            </a:r>
            <a:r>
              <a:rPr lang="en-US" b="1" dirty="0">
                <a:latin typeface="+mj-lt"/>
              </a:rPr>
              <a:t> Industry Exposure (</a:t>
            </a:r>
            <a:r>
              <a:rPr lang="en-US" b="1" dirty="0" err="1">
                <a:latin typeface="+mj-lt"/>
              </a:rPr>
              <a:t>IndE</a:t>
            </a:r>
            <a:r>
              <a:rPr lang="en-US" b="1" dirty="0">
                <a:latin typeface="+mj-lt"/>
              </a:rPr>
              <a:t>) </a:t>
            </a:r>
            <a:r>
              <a:rPr lang="en-US" dirty="0">
                <a:latin typeface="+mj-lt"/>
              </a:rPr>
              <a:t>&amp; staying current on technology trends</a:t>
            </a:r>
          </a:p>
          <a:p>
            <a:pPr lvl="1"/>
            <a:r>
              <a:rPr lang="en-US" dirty="0">
                <a:latin typeface="+mj-lt"/>
              </a:rPr>
              <a:t>[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Group</a:t>
            </a:r>
            <a:r>
              <a:rPr lang="en-US" dirty="0">
                <a:latin typeface="+mj-lt"/>
              </a:rPr>
              <a:t>]</a:t>
            </a:r>
            <a:r>
              <a:rPr lang="en-US" b="1" dirty="0">
                <a:latin typeface="+mj-lt"/>
              </a:rPr>
              <a:t>: Build self-sufficiency (</a:t>
            </a:r>
            <a:r>
              <a:rPr lang="en-US" b="1" dirty="0" err="1">
                <a:latin typeface="+mj-lt"/>
              </a:rPr>
              <a:t>Pdev</a:t>
            </a:r>
            <a:r>
              <a:rPr lang="en-US" b="1" dirty="0">
                <a:latin typeface="+mj-lt"/>
              </a:rPr>
              <a:t>) </a:t>
            </a:r>
            <a:r>
              <a:rPr lang="en-US" dirty="0">
                <a:latin typeface="+mj-lt"/>
              </a:rPr>
              <a:t>through inter-personal communications skills development in preparation for internships and jobs.</a:t>
            </a:r>
          </a:p>
          <a:p>
            <a:pPr lvl="1"/>
            <a:r>
              <a:rPr lang="en-US" dirty="0">
                <a:latin typeface="+mj-lt"/>
              </a:rPr>
              <a:t>[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Specific</a:t>
            </a:r>
            <a:r>
              <a:rPr lang="en-US" dirty="0">
                <a:latin typeface="+mj-lt"/>
              </a:rPr>
              <a:t>]:</a:t>
            </a:r>
            <a:r>
              <a:rPr lang="en-US" b="1" dirty="0">
                <a:latin typeface="+mj-lt"/>
              </a:rPr>
              <a:t> Mentorship &amp; Counselling (MNC): </a:t>
            </a:r>
            <a:r>
              <a:rPr lang="en-US" dirty="0">
                <a:latin typeface="+mj-lt"/>
              </a:rPr>
              <a:t>provide mentors for meeting career objectives and higher education preparation</a:t>
            </a:r>
          </a:p>
        </p:txBody>
      </p:sp>
    </p:spTree>
    <p:extLst>
      <p:ext uri="{BB962C8B-B14F-4D97-AF65-F5344CB8AC3E}">
        <p14:creationId xmlns:p14="http://schemas.microsoft.com/office/powerpoint/2010/main" val="179065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B000-D6AE-4804-BA6E-79071A3B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Proposal – Tasks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378BFE-51A5-43DB-B17B-7FFECA502539}"/>
              </a:ext>
            </a:extLst>
          </p:cNvPr>
          <p:cNvGraphicFramePr>
            <a:graphicFrameLocks noGrp="1"/>
          </p:cNvGraphicFramePr>
          <p:nvPr/>
        </p:nvGraphicFramePr>
        <p:xfrm>
          <a:off x="549058" y="2511352"/>
          <a:ext cx="11097351" cy="3365727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9805">
                  <a:extLst>
                    <a:ext uri="{9D8B030D-6E8A-4147-A177-3AD203B41FA5}">
                      <a16:colId xmlns:a16="http://schemas.microsoft.com/office/drawing/2014/main" val="3607568871"/>
                    </a:ext>
                  </a:extLst>
                </a:gridCol>
                <a:gridCol w="2337066">
                  <a:extLst>
                    <a:ext uri="{9D8B030D-6E8A-4147-A177-3AD203B41FA5}">
                      <a16:colId xmlns:a16="http://schemas.microsoft.com/office/drawing/2014/main" val="842175801"/>
                    </a:ext>
                  </a:extLst>
                </a:gridCol>
                <a:gridCol w="1473981">
                  <a:extLst>
                    <a:ext uri="{9D8B030D-6E8A-4147-A177-3AD203B41FA5}">
                      <a16:colId xmlns:a16="http://schemas.microsoft.com/office/drawing/2014/main" val="1894216296"/>
                    </a:ext>
                  </a:extLst>
                </a:gridCol>
                <a:gridCol w="4131429">
                  <a:extLst>
                    <a:ext uri="{9D8B030D-6E8A-4147-A177-3AD203B41FA5}">
                      <a16:colId xmlns:a16="http://schemas.microsoft.com/office/drawing/2014/main" val="16545732"/>
                    </a:ext>
                  </a:extLst>
                </a:gridCol>
                <a:gridCol w="2715070">
                  <a:extLst>
                    <a:ext uri="{9D8B030D-6E8A-4147-A177-3AD203B41FA5}">
                      <a16:colId xmlns:a16="http://schemas.microsoft.com/office/drawing/2014/main" val="1448911324"/>
                    </a:ext>
                  </a:extLst>
                </a:gridCol>
              </a:tblGrid>
              <a:tr h="304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Cat</a:t>
                      </a: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Activity</a:t>
                      </a: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Frequency</a:t>
                      </a: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Description</a:t>
                      </a: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Leads</a:t>
                      </a:r>
                    </a:p>
                  </a:txBody>
                  <a:tcPr marL="22376" marR="22376" marT="22376" marB="22376"/>
                </a:tc>
                <a:extLst>
                  <a:ext uri="{0D108BD9-81ED-4DB2-BD59-A6C34878D82A}">
                    <a16:rowId xmlns:a16="http://schemas.microsoft.com/office/drawing/2014/main" val="1391680007"/>
                  </a:ext>
                </a:extLst>
              </a:tr>
              <a:tr h="1020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Speaker Series + Open Mic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Topics: Technology, Problem solving, trends, experiences.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Monthly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Speaker series: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(a)   start with volunteer alumni. Later add external speakers for broader topics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(b)   leave 30 minutes for students to speak or just discuss on their questions, feedback.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Alumnus/Alumna: Archana/Mittal/Kavita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Faculty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Local Contact: Someone from student body cell rep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extLst>
                  <a:ext uri="{0D108BD9-81ED-4DB2-BD59-A6C34878D82A}">
                    <a16:rowId xmlns:a16="http://schemas.microsoft.com/office/drawing/2014/main" val="1246199385"/>
                  </a:ext>
                </a:extLst>
              </a:tr>
              <a:tr h="1020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Hackathons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Quarterly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Find projects. </a:t>
                      </a:r>
                    </a:p>
                    <a:p>
                      <a:pPr marL="62865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/>
                        <a:t>Alumni suggested and short-list of project proposals in collaboration with the faculty.</a:t>
                      </a:r>
                    </a:p>
                    <a:p>
                      <a:pPr marL="62865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r>
                        <a:rPr lang="en-US" sz="1200"/>
                        <a:t>Foster research-minded approach – allow students to propose ideas too.</a:t>
                      </a:r>
                      <a:endParaRPr lang="en-US" sz="1200">
                        <a:latin typeface="+mn-lt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Alumnus/Alumna: Kiran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Faculty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Local Contact: </a:t>
                      </a:r>
                    </a:p>
                    <a:p>
                      <a:pPr marL="62865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R"/>
                      </a:pPr>
                      <a:endParaRPr lang="en-US" sz="1200">
                        <a:latin typeface="+mn-lt"/>
                      </a:endParaRPr>
                    </a:p>
                  </a:txBody>
                  <a:tcPr marL="22376" marR="22376" marT="22376" marB="22376"/>
                </a:tc>
                <a:extLst>
                  <a:ext uri="{0D108BD9-81ED-4DB2-BD59-A6C34878D82A}">
                    <a16:rowId xmlns:a16="http://schemas.microsoft.com/office/drawing/2014/main" val="4100029629"/>
                  </a:ext>
                </a:extLst>
              </a:tr>
              <a:tr h="1020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MNC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One-on-One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calls between mentor and mentee.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Programming challenge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Mentoring on above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Alumni’s commitment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Alumni – annual organizing committee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Github - code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Project idea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portal/Library for videos – material –??.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Alumnus/Alumna: Kavita/Sriram/Krishnan/</a:t>
                      </a:r>
                      <a:r>
                        <a:rPr lang="en-US" sz="1200" dirty="0" err="1">
                          <a:effectLst/>
                        </a:rPr>
                        <a:t>Kedar</a:t>
                      </a:r>
                      <a:endParaRPr lang="en-US" sz="1200" dirty="0">
                        <a:effectLst/>
                      </a:endParaRP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Faculty: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Local Contact: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76" marR="22376" marT="22376" marB="22376"/>
                </a:tc>
                <a:extLst>
                  <a:ext uri="{0D108BD9-81ED-4DB2-BD59-A6C34878D82A}">
                    <a16:rowId xmlns:a16="http://schemas.microsoft.com/office/drawing/2014/main" val="37428795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BE4BCA2-D0DC-42BF-88FF-C28A3EC8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-5251450"/>
            <a:ext cx="17021422" cy="31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345FCC-4EA3-42E1-AE52-BD127232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-5371385"/>
            <a:ext cx="515882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[KM1]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was going to happen on the start of the new session in July. But now, it may become a virtual event.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3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B000-D6AE-4804-BA6E-79071A3B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Planning – 6 Month plan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378BFE-51A5-43DB-B17B-7FFECA502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71274"/>
              </p:ext>
            </p:extLst>
          </p:nvPr>
        </p:nvGraphicFramePr>
        <p:xfrm>
          <a:off x="549058" y="2400137"/>
          <a:ext cx="11097350" cy="3588159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447909">
                  <a:extLst>
                    <a:ext uri="{9D8B030D-6E8A-4147-A177-3AD203B41FA5}">
                      <a16:colId xmlns:a16="http://schemas.microsoft.com/office/drawing/2014/main" val="3607568871"/>
                    </a:ext>
                  </a:extLst>
                </a:gridCol>
                <a:gridCol w="2258976">
                  <a:extLst>
                    <a:ext uri="{9D8B030D-6E8A-4147-A177-3AD203B41FA5}">
                      <a16:colId xmlns:a16="http://schemas.microsoft.com/office/drawing/2014/main" val="842175801"/>
                    </a:ext>
                  </a:extLst>
                </a:gridCol>
                <a:gridCol w="3200939">
                  <a:extLst>
                    <a:ext uri="{9D8B030D-6E8A-4147-A177-3AD203B41FA5}">
                      <a16:colId xmlns:a16="http://schemas.microsoft.com/office/drawing/2014/main" val="1894216296"/>
                    </a:ext>
                  </a:extLst>
                </a:gridCol>
                <a:gridCol w="5189526">
                  <a:extLst>
                    <a:ext uri="{9D8B030D-6E8A-4147-A177-3AD203B41FA5}">
                      <a16:colId xmlns:a16="http://schemas.microsoft.com/office/drawing/2014/main" val="16545732"/>
                    </a:ext>
                  </a:extLst>
                </a:gridCol>
              </a:tblGrid>
              <a:tr h="5323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cap="all" spc="15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cap="all" spc="150" dirty="0">
                          <a:solidFill>
                            <a:schemeClr val="tx1"/>
                          </a:solidFill>
                          <a:effectLst/>
                        </a:rPr>
                        <a:t>Goal</a:t>
                      </a:r>
                      <a:endParaRPr lang="en-US" sz="1500" b="1" cap="all" spc="15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cap="all" spc="15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US" sz="1500" b="1" cap="all" spc="15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cap="all" spc="150" dirty="0">
                          <a:solidFill>
                            <a:schemeClr val="tx1"/>
                          </a:solidFill>
                          <a:effectLst/>
                        </a:rPr>
                        <a:t>Goal</a:t>
                      </a:r>
                      <a:endParaRPr lang="en-US" sz="1500" b="1" cap="all" spc="15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extLst>
                  <a:ext uri="{0D108BD9-81ED-4DB2-BD59-A6C34878D82A}">
                    <a16:rowId xmlns:a16="http://schemas.microsoft.com/office/drawing/2014/main" val="2675882199"/>
                  </a:ext>
                </a:extLst>
              </a:tr>
              <a:tr h="488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Planning Meeting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25/03/2020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With Patil sir to discuss our proposal for approval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extLst>
                  <a:ext uri="{0D108BD9-81ED-4DB2-BD59-A6C34878D82A}">
                    <a16:rowId xmlns:a16="http://schemas.microsoft.com/office/drawing/2014/main" val="903600907"/>
                  </a:ext>
                </a:extLst>
              </a:tr>
              <a:tr h="488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Official Launch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Orientation day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20 Minutes to introduce the initiative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extLst>
                  <a:ext uri="{0D108BD9-81ED-4DB2-BD59-A6C34878D82A}">
                    <a16:rowId xmlns:a16="http://schemas.microsoft.com/office/drawing/2014/main" val="1391680007"/>
                  </a:ext>
                </a:extLst>
              </a:tr>
              <a:tr h="8969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Initial schedule for 6 months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Orientation day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 talks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 hackathon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Mentor-mentee matching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extLst>
                  <a:ext uri="{0D108BD9-81ED-4DB2-BD59-A6C34878D82A}">
                    <a16:rowId xmlns:a16="http://schemas.microsoft.com/office/drawing/2014/main" val="1246199385"/>
                  </a:ext>
                </a:extLst>
              </a:tr>
              <a:tr h="488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Mentor-Mentee matching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 weeks after Orientation day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Need to assess each students’ requirements and needs.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extLst>
                  <a:ext uri="{0D108BD9-81ED-4DB2-BD59-A6C34878D82A}">
                    <a16:rowId xmlns:a16="http://schemas.microsoft.com/office/drawing/2014/main" val="4100029629"/>
                  </a:ext>
                </a:extLst>
              </a:tr>
              <a:tr h="6928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Mock Interview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Grooming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 per month per volunteer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Preparation for interviews.</a:t>
                      </a: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extLst>
                  <a:ext uri="{0D108BD9-81ED-4DB2-BD59-A6C34878D82A}">
                    <a16:rowId xmlns:a16="http://schemas.microsoft.com/office/drawing/2014/main" val="37428795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BE4BCA2-D0DC-42BF-88FF-C28A3EC8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-5251450"/>
            <a:ext cx="17021422" cy="31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345FCC-4EA3-42E1-AE52-BD127232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-5371385"/>
            <a:ext cx="515882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[KM1]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was going to happen on the start of the new session in July. But now, it may become a virtual event.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8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B000-D6AE-4804-BA6E-79071A3B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70231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Planning – Post 6 Months Effort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378BFE-51A5-43DB-B17B-7FFECA502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7665"/>
              </p:ext>
            </p:extLst>
          </p:nvPr>
        </p:nvGraphicFramePr>
        <p:xfrm>
          <a:off x="549058" y="2400137"/>
          <a:ext cx="10308685" cy="3269069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84741">
                  <a:extLst>
                    <a:ext uri="{9D8B030D-6E8A-4147-A177-3AD203B41FA5}">
                      <a16:colId xmlns:a16="http://schemas.microsoft.com/office/drawing/2014/main" val="3607568871"/>
                    </a:ext>
                  </a:extLst>
                </a:gridCol>
                <a:gridCol w="2949070">
                  <a:extLst>
                    <a:ext uri="{9D8B030D-6E8A-4147-A177-3AD203B41FA5}">
                      <a16:colId xmlns:a16="http://schemas.microsoft.com/office/drawing/2014/main" val="842175801"/>
                    </a:ext>
                  </a:extLst>
                </a:gridCol>
                <a:gridCol w="6774874">
                  <a:extLst>
                    <a:ext uri="{9D8B030D-6E8A-4147-A177-3AD203B41FA5}">
                      <a16:colId xmlns:a16="http://schemas.microsoft.com/office/drawing/2014/main" val="16545732"/>
                    </a:ext>
                  </a:extLst>
                </a:gridCol>
              </a:tblGrid>
              <a:tr h="5323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1" cap="all" spc="15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cap="all" spc="150" dirty="0">
                          <a:solidFill>
                            <a:schemeClr val="tx1"/>
                          </a:solidFill>
                          <a:effectLst/>
                        </a:rPr>
                        <a:t>Event</a:t>
                      </a:r>
                      <a:endParaRPr lang="en-US" sz="1500" b="1" cap="all" spc="15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cap="all" spc="150" dirty="0">
                          <a:solidFill>
                            <a:schemeClr val="tx1"/>
                          </a:solidFill>
                          <a:effectLst/>
                        </a:rPr>
                        <a:t>Goal</a:t>
                      </a:r>
                      <a:endParaRPr lang="en-US" sz="1500" b="1" cap="all" spc="15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extLst>
                  <a:ext uri="{0D108BD9-81ED-4DB2-BD59-A6C34878D82A}">
                    <a16:rowId xmlns:a16="http://schemas.microsoft.com/office/drawing/2014/main" val="2675882199"/>
                  </a:ext>
                </a:extLst>
              </a:tr>
              <a:tr h="488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Assess</a:t>
                      </a: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How we are doing. Readjust.</a:t>
                      </a:r>
                    </a:p>
                  </a:txBody>
                  <a:tcPr marL="132079" marR="132079" marT="132079" marB="132079"/>
                </a:tc>
                <a:extLst>
                  <a:ext uri="{0D108BD9-81ED-4DB2-BD59-A6C34878D82A}">
                    <a16:rowId xmlns:a16="http://schemas.microsoft.com/office/drawing/2014/main" val="3856809849"/>
                  </a:ext>
                </a:extLst>
              </a:tr>
              <a:tr h="488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Annual Nostalgix</a:t>
                      </a: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Meet once every year on-site and do deep dive open discussions.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Socialize with students get to know them.</a:t>
                      </a:r>
                    </a:p>
                  </a:txBody>
                  <a:tcPr marL="132079" marR="132079" marT="132079" marB="132079"/>
                </a:tc>
                <a:extLst>
                  <a:ext uri="{0D108BD9-81ED-4DB2-BD59-A6C34878D82A}">
                    <a16:rowId xmlns:a16="http://schemas.microsoft.com/office/drawing/2014/main" val="903600907"/>
                  </a:ext>
                </a:extLst>
              </a:tr>
              <a:tr h="488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Program Development</a:t>
                      </a: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 can think of developing more meaningful, release worthy projects.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Start looking in to more complex and state of the art problem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Broaden scope.</a:t>
                      </a:r>
                    </a:p>
                  </a:txBody>
                  <a:tcPr marL="132079" marR="132079" marT="132079" marB="132079"/>
                </a:tc>
                <a:extLst>
                  <a:ext uri="{0D108BD9-81ED-4DB2-BD59-A6C34878D82A}">
                    <a16:rowId xmlns:a16="http://schemas.microsoft.com/office/drawing/2014/main" val="1391680007"/>
                  </a:ext>
                </a:extLst>
              </a:tr>
              <a:tr h="4886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Host Workshop to show case student’s projects</a:t>
                      </a:r>
                    </a:p>
                  </a:txBody>
                  <a:tcPr marL="132079" marR="132079" marT="132079" marB="13207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Invite industry and other schools for demos etc.</a:t>
                      </a:r>
                    </a:p>
                  </a:txBody>
                  <a:tcPr marL="132079" marR="132079" marT="132079" marB="132079"/>
                </a:tc>
                <a:extLst>
                  <a:ext uri="{0D108BD9-81ED-4DB2-BD59-A6C34878D82A}">
                    <a16:rowId xmlns:a16="http://schemas.microsoft.com/office/drawing/2014/main" val="9950021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BE4BCA2-D0DC-42BF-88FF-C28A3EC8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-5251450"/>
            <a:ext cx="17021422" cy="31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345FCC-4EA3-42E1-AE52-BD127232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-5371385"/>
            <a:ext cx="515882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[KM1]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was going to happen on the start of the new session in July. But now, it may become a virtual event.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CA99A-7F4C-493F-BE97-DEE402A9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700406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 Work and Readiness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49EEE1-1E85-4082-B901-D5A869413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497044"/>
              </p:ext>
            </p:extLst>
          </p:nvPr>
        </p:nvGraphicFramePr>
        <p:xfrm>
          <a:off x="551552" y="2091096"/>
          <a:ext cx="11014700" cy="451242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628478">
                  <a:extLst>
                    <a:ext uri="{9D8B030D-6E8A-4147-A177-3AD203B41FA5}">
                      <a16:colId xmlns:a16="http://schemas.microsoft.com/office/drawing/2014/main" val="911859038"/>
                    </a:ext>
                  </a:extLst>
                </a:gridCol>
                <a:gridCol w="1950730">
                  <a:extLst>
                    <a:ext uri="{9D8B030D-6E8A-4147-A177-3AD203B41FA5}">
                      <a16:colId xmlns:a16="http://schemas.microsoft.com/office/drawing/2014/main" val="2428841169"/>
                    </a:ext>
                  </a:extLst>
                </a:gridCol>
                <a:gridCol w="2141165">
                  <a:extLst>
                    <a:ext uri="{9D8B030D-6E8A-4147-A177-3AD203B41FA5}">
                      <a16:colId xmlns:a16="http://schemas.microsoft.com/office/drawing/2014/main" val="1395262317"/>
                    </a:ext>
                  </a:extLst>
                </a:gridCol>
                <a:gridCol w="6294327">
                  <a:extLst>
                    <a:ext uri="{9D8B030D-6E8A-4147-A177-3AD203B41FA5}">
                      <a16:colId xmlns:a16="http://schemas.microsoft.com/office/drawing/2014/main" val="3192913928"/>
                    </a:ext>
                  </a:extLst>
                </a:gridCol>
              </a:tblGrid>
              <a:tr h="573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/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Task</a:t>
                      </a: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Date</a:t>
                      </a: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Action Items</a:t>
                      </a:r>
                    </a:p>
                  </a:txBody>
                  <a:tcPr marL="91373" marR="8568" marT="45686" marB="45686"/>
                </a:tc>
                <a:extLst>
                  <a:ext uri="{0D108BD9-81ED-4DB2-BD59-A6C34878D82A}">
                    <a16:rowId xmlns:a16="http://schemas.microsoft.com/office/drawing/2014/main" val="3447771702"/>
                  </a:ext>
                </a:extLst>
              </a:tr>
              <a:tr h="1109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Create a database of volunteer alumni (Mentors)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Before orientation day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Ask Mentors to provide:</a:t>
                      </a:r>
                    </a:p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Their industry experience (should be engineering specific preferably)</a:t>
                      </a:r>
                    </a:p>
                    <a:p>
                      <a:pPr marL="285750" marR="0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How would they like to contribute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Programming, Language speaking, Interview prep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Time dedicated per week: 30 min mentoring, 1 </a:t>
                      </a:r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hr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background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 of operation: mentors should have a common approach – not contradicting other mentors.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extLst>
                  <a:ext uri="{0D108BD9-81ED-4DB2-BD59-A6C34878D82A}">
                    <a16:rowId xmlns:a16="http://schemas.microsoft.com/office/drawing/2014/main" val="3443876466"/>
                  </a:ext>
                </a:extLst>
              </a:tr>
              <a:tr h="607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1.b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Place to add database of Mentee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extLst>
                  <a:ext uri="{0D108BD9-81ED-4DB2-BD59-A6C34878D82A}">
                    <a16:rowId xmlns:a16="http://schemas.microsoft.com/office/drawing/2014/main" val="874793253"/>
                  </a:ext>
                </a:extLst>
              </a:tr>
              <a:tr h="12162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Mentor to Mentee mapping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4 weeks after orientation day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 be done with Dept. teacher’s help.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 of operation: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Mentor/mentee schedule to meet every </a:t>
                      </a:r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wk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/bi-</a:t>
                      </a:r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wkly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extLst>
                  <a:ext uri="{0D108BD9-81ED-4DB2-BD59-A6C34878D82A}">
                    <a16:rowId xmlns:a16="http://schemas.microsoft.com/office/drawing/2014/main" val="228294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CA99A-7F4C-493F-BE97-DEE402A9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700406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 Work and Readiness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49EEE1-1E85-4082-B901-D5A869413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721946"/>
              </p:ext>
            </p:extLst>
          </p:nvPr>
        </p:nvGraphicFramePr>
        <p:xfrm>
          <a:off x="551552" y="2091096"/>
          <a:ext cx="11014700" cy="447022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628478">
                  <a:extLst>
                    <a:ext uri="{9D8B030D-6E8A-4147-A177-3AD203B41FA5}">
                      <a16:colId xmlns:a16="http://schemas.microsoft.com/office/drawing/2014/main" val="911859038"/>
                    </a:ext>
                  </a:extLst>
                </a:gridCol>
                <a:gridCol w="1652761">
                  <a:extLst>
                    <a:ext uri="{9D8B030D-6E8A-4147-A177-3AD203B41FA5}">
                      <a16:colId xmlns:a16="http://schemas.microsoft.com/office/drawing/2014/main" val="2428841169"/>
                    </a:ext>
                  </a:extLst>
                </a:gridCol>
                <a:gridCol w="2439134">
                  <a:extLst>
                    <a:ext uri="{9D8B030D-6E8A-4147-A177-3AD203B41FA5}">
                      <a16:colId xmlns:a16="http://schemas.microsoft.com/office/drawing/2014/main" val="1395262317"/>
                    </a:ext>
                  </a:extLst>
                </a:gridCol>
                <a:gridCol w="6294327">
                  <a:extLst>
                    <a:ext uri="{9D8B030D-6E8A-4147-A177-3AD203B41FA5}">
                      <a16:colId xmlns:a16="http://schemas.microsoft.com/office/drawing/2014/main" val="3192913928"/>
                    </a:ext>
                  </a:extLst>
                </a:gridCol>
              </a:tblGrid>
              <a:tr h="5612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Task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Date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/>
                        <a:t>Action Items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marL="91373" marR="8568" marT="45686" marB="45686"/>
                </a:tc>
                <a:extLst>
                  <a:ext uri="{0D108BD9-81ED-4DB2-BD59-A6C34878D82A}">
                    <a16:rowId xmlns:a16="http://schemas.microsoft.com/office/drawing/2014/main" val="3443876466"/>
                  </a:ext>
                </a:extLst>
              </a:tr>
              <a:tr h="8198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Speaker Series + Open Mic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Start date: Orientation day + 4 weeks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Monday of the month.</a:t>
                      </a: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Speaker series:</a:t>
                      </a:r>
                    </a:p>
                    <a:p>
                      <a:pPr marL="51435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Both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Collect volunteer alumni commitment. </a:t>
                      </a:r>
                    </a:p>
                    <a:p>
                      <a:pPr marL="51435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Both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Invite external speakers for broader topics</a:t>
                      </a:r>
                    </a:p>
                    <a:p>
                      <a:pPr marL="514350" marR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Both" startAt="3"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Spare 30 minutes for sundry issues and open talks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17145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Use these sessions to assess students’ strengths, interests, needs.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373" marR="8568" marT="45686" marB="45686"/>
                </a:tc>
                <a:extLst>
                  <a:ext uri="{0D108BD9-81ED-4DB2-BD59-A6C34878D82A}">
                    <a16:rowId xmlns:a16="http://schemas.microsoft.com/office/drawing/2014/main" val="3587515946"/>
                  </a:ext>
                </a:extLst>
              </a:tr>
              <a:tr h="5386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4a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Project proposals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[2] 6-month projects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Interact with Faculty to determine hot-topics and tools for projects.  Project 1. Application specific (</a:t>
                      </a:r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Datascience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, DBs, modeling)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Project 2.  System specific (compilers, tools, networks)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Assign project leads [1,2]/Project size – 5-10. Project value (credits).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presentations.</a:t>
                      </a:r>
                    </a:p>
                  </a:txBody>
                  <a:tcPr marL="91373" marR="8568" marT="45686" marB="45686"/>
                </a:tc>
                <a:extLst>
                  <a:ext uri="{0D108BD9-81ED-4DB2-BD59-A6C34878D82A}">
                    <a16:rowId xmlns:a16="http://schemas.microsoft.com/office/drawing/2014/main" val="3823535321"/>
                  </a:ext>
                </a:extLst>
              </a:tr>
              <a:tr h="398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4b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On Site Events – every quarter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 to 3 Hackathons.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New project or incremental work on above projects.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Probably do this over the Weekends.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extLst>
                  <a:ext uri="{0D108BD9-81ED-4DB2-BD59-A6C34878D82A}">
                    <a16:rowId xmlns:a16="http://schemas.microsoft.com/office/drawing/2014/main" val="3759935815"/>
                  </a:ext>
                </a:extLst>
              </a:tr>
              <a:tr h="5386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Newsletter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Means to share updates between Alumni and students. 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73" marR="8568" marT="45686" marB="45686"/>
                </a:tc>
                <a:extLst>
                  <a:ext uri="{0D108BD9-81ED-4DB2-BD59-A6C34878D82A}">
                    <a16:rowId xmlns:a16="http://schemas.microsoft.com/office/drawing/2014/main" val="125356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5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1089</Words>
  <Application>Microsoft Office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Office Theme</vt:lpstr>
      <vt:lpstr>PUCSD Level-Up Initiative</vt:lpstr>
      <vt:lpstr>Giving back</vt:lpstr>
      <vt:lpstr>Observations, Inputs and Learnings</vt:lpstr>
      <vt:lpstr>What to do and not to do</vt:lpstr>
      <vt:lpstr>Proposal – Tasks</vt:lpstr>
      <vt:lpstr>Planning – 6 Month plan</vt:lpstr>
      <vt:lpstr>Planning – Post 6 Months Effort</vt:lpstr>
      <vt:lpstr>Background Work and Readiness</vt:lpstr>
      <vt:lpstr>Background Work and Readiness</vt:lpstr>
      <vt:lpstr>Needs from the Department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PUCSD Level-Up Initiative</dc:title>
  <dc:creator>Kiran Makhijani</dc:creator>
  <cp:lastModifiedBy>Kiran Makhijani</cp:lastModifiedBy>
  <cp:revision>3</cp:revision>
  <dcterms:created xsi:type="dcterms:W3CDTF">2020-05-17T23:50:34Z</dcterms:created>
  <dcterms:modified xsi:type="dcterms:W3CDTF">2020-05-18T00:09:48Z</dcterms:modified>
</cp:coreProperties>
</file>