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9" r:id="rId3"/>
    <p:sldId id="263" r:id="rId4"/>
    <p:sldId id="264" r:id="rId5"/>
    <p:sldId id="267" r:id="rId6"/>
    <p:sldId id="265" r:id="rId7"/>
    <p:sldId id="266" r:id="rId8"/>
    <p:sldId id="268" r:id="rId9"/>
  </p:sldIdLst>
  <p:sldSz cx="10907713" cy="7775575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orient="horz" pos="3311" userDrawn="1">
          <p15:clr>
            <a:srgbClr val="A4A3A4"/>
          </p15:clr>
        </p15:guide>
        <p15:guide id="3" pos="3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ne Smith" initials="JR" lastIdx="1" clrIdx="0">
    <p:extLst>
      <p:ext uri="{19B8F6BF-5375-455C-9EA6-DF929625EA0E}">
        <p15:presenceInfo xmlns:p15="http://schemas.microsoft.com/office/powerpoint/2012/main" userId="Janine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F37"/>
    <a:srgbClr val="65BA38"/>
    <a:srgbClr val="107A54"/>
    <a:srgbClr val="6F1A76"/>
    <a:srgbClr val="682667"/>
    <a:srgbClr val="C42ED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E6A54-7287-4833-9E24-A7B668641943}" v="1" dt="2022-01-04T17:59:41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 autoAdjust="0"/>
    <p:restoredTop sz="94660"/>
  </p:normalViewPr>
  <p:slideViewPr>
    <p:cSldViewPr snapToGrid="0">
      <p:cViewPr>
        <p:scale>
          <a:sx n="100" d="100"/>
          <a:sy n="100" d="100"/>
        </p:scale>
        <p:origin x="720" y="-322"/>
      </p:cViewPr>
      <p:guideLst>
        <p:guide orient="horz" pos="2903"/>
        <p:guide orient="horz" pos="3311"/>
        <p:guide pos="35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976" y="72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ence Chauke" userId="d66a7338-7971-4715-a184-ac16450c136e" providerId="ADAL" clId="{9D2E6A54-7287-4833-9E24-A7B668641943}"/>
    <pc:docChg chg="undo custSel modSld">
      <pc:chgData name="Lawrence Chauke" userId="d66a7338-7971-4715-a184-ac16450c136e" providerId="ADAL" clId="{9D2E6A54-7287-4833-9E24-A7B668641943}" dt="2022-01-04T19:23:40.782" v="398" actId="20577"/>
      <pc:docMkLst>
        <pc:docMk/>
      </pc:docMkLst>
      <pc:sldChg chg="modSp mod">
        <pc:chgData name="Lawrence Chauke" userId="d66a7338-7971-4715-a184-ac16450c136e" providerId="ADAL" clId="{9D2E6A54-7287-4833-9E24-A7B668641943}" dt="2022-01-04T17:22:00.171" v="303" actId="108"/>
        <pc:sldMkLst>
          <pc:docMk/>
          <pc:sldMk cId="2141609385" sldId="259"/>
        </pc:sldMkLst>
        <pc:spChg chg="mod">
          <ac:chgData name="Lawrence Chauke" userId="d66a7338-7971-4715-a184-ac16450c136e" providerId="ADAL" clId="{9D2E6A54-7287-4833-9E24-A7B668641943}" dt="2022-01-04T17:21:46.664" v="300" actId="108"/>
          <ac:spMkLst>
            <pc:docMk/>
            <pc:sldMk cId="2141609385" sldId="259"/>
            <ac:spMk id="3" creationId="{43C1A227-0E31-4B0F-96EC-D504A8FAB340}"/>
          </ac:spMkLst>
        </pc:spChg>
        <pc:spChg chg="mod">
          <ac:chgData name="Lawrence Chauke" userId="d66a7338-7971-4715-a184-ac16450c136e" providerId="ADAL" clId="{9D2E6A54-7287-4833-9E24-A7B668641943}" dt="2022-01-04T17:22:00.171" v="303" actId="108"/>
          <ac:spMkLst>
            <pc:docMk/>
            <pc:sldMk cId="2141609385" sldId="259"/>
            <ac:spMk id="7" creationId="{557FC74A-5811-F541-9132-3AEC7747DE05}"/>
          </ac:spMkLst>
        </pc:spChg>
      </pc:sldChg>
      <pc:sldChg chg="addSp delSp modSp mod">
        <pc:chgData name="Lawrence Chauke" userId="d66a7338-7971-4715-a184-ac16450c136e" providerId="ADAL" clId="{9D2E6A54-7287-4833-9E24-A7B668641943}" dt="2022-01-04T18:28:36.173" v="375" actId="14100"/>
        <pc:sldMkLst>
          <pc:docMk/>
          <pc:sldMk cId="2923713805" sldId="263"/>
        </pc:sldMkLst>
        <pc:spChg chg="mod">
          <ac:chgData name="Lawrence Chauke" userId="d66a7338-7971-4715-a184-ac16450c136e" providerId="ADAL" clId="{9D2E6A54-7287-4833-9E24-A7B668641943}" dt="2022-01-04T18:25:33.564" v="362" actId="207"/>
          <ac:spMkLst>
            <pc:docMk/>
            <pc:sldMk cId="2923713805" sldId="263"/>
            <ac:spMk id="3" creationId="{4D089762-7DDA-41D9-982A-F513E4F3AF6C}"/>
          </ac:spMkLst>
        </pc:spChg>
        <pc:spChg chg="mod">
          <ac:chgData name="Lawrence Chauke" userId="d66a7338-7971-4715-a184-ac16450c136e" providerId="ADAL" clId="{9D2E6A54-7287-4833-9E24-A7B668641943}" dt="2022-01-04T18:25:39.686" v="363" actId="207"/>
          <ac:spMkLst>
            <pc:docMk/>
            <pc:sldMk cId="2923713805" sldId="263"/>
            <ac:spMk id="5" creationId="{F5AFD220-10D0-470C-B71E-D6E47C8BC48D}"/>
          </ac:spMkLst>
        </pc:spChg>
        <pc:spChg chg="mod">
          <ac:chgData name="Lawrence Chauke" userId="d66a7338-7971-4715-a184-ac16450c136e" providerId="ADAL" clId="{9D2E6A54-7287-4833-9E24-A7B668641943}" dt="2022-01-04T18:27:01.939" v="370" actId="108"/>
          <ac:spMkLst>
            <pc:docMk/>
            <pc:sldMk cId="2923713805" sldId="263"/>
            <ac:spMk id="7" creationId="{557FC74A-5811-F541-9132-3AEC7747DE05}"/>
          </ac:spMkLst>
        </pc:spChg>
        <pc:spChg chg="mod">
          <ac:chgData name="Lawrence Chauke" userId="d66a7338-7971-4715-a184-ac16450c136e" providerId="ADAL" clId="{9D2E6A54-7287-4833-9E24-A7B668641943}" dt="2022-01-04T18:26:56.475" v="369" actId="108"/>
          <ac:spMkLst>
            <pc:docMk/>
            <pc:sldMk cId="2923713805" sldId="263"/>
            <ac:spMk id="13" creationId="{2C25AB1E-C335-4FD5-8882-160E80026C97}"/>
          </ac:spMkLst>
        </pc:spChg>
        <pc:spChg chg="mod">
          <ac:chgData name="Lawrence Chauke" userId="d66a7338-7971-4715-a184-ac16450c136e" providerId="ADAL" clId="{9D2E6A54-7287-4833-9E24-A7B668641943}" dt="2022-01-04T17:44:43.027" v="308" actId="108"/>
          <ac:spMkLst>
            <pc:docMk/>
            <pc:sldMk cId="2923713805" sldId="263"/>
            <ac:spMk id="21" creationId="{5FF9F31B-40AA-8E49-84C7-6CD898809938}"/>
          </ac:spMkLst>
        </pc:spChg>
        <pc:spChg chg="mod">
          <ac:chgData name="Lawrence Chauke" userId="d66a7338-7971-4715-a184-ac16450c136e" providerId="ADAL" clId="{9D2E6A54-7287-4833-9E24-A7B668641943}" dt="2022-01-04T17:45:51.549" v="311" actId="108"/>
          <ac:spMkLst>
            <pc:docMk/>
            <pc:sldMk cId="2923713805" sldId="263"/>
            <ac:spMk id="22" creationId="{493A2FBF-CFCE-3E40-9299-D0F937E65198}"/>
          </ac:spMkLst>
        </pc:spChg>
        <pc:spChg chg="mod">
          <ac:chgData name="Lawrence Chauke" userId="d66a7338-7971-4715-a184-ac16450c136e" providerId="ADAL" clId="{9D2E6A54-7287-4833-9E24-A7B668641943}" dt="2022-01-04T17:45:57.257" v="312" actId="108"/>
          <ac:spMkLst>
            <pc:docMk/>
            <pc:sldMk cId="2923713805" sldId="263"/>
            <ac:spMk id="23" creationId="{BC2E5609-6DE1-47A8-9A69-6521EAD703F6}"/>
          </ac:spMkLst>
        </pc:spChg>
        <pc:spChg chg="add del mod">
          <ac:chgData name="Lawrence Chauke" userId="d66a7338-7971-4715-a184-ac16450c136e" providerId="ADAL" clId="{9D2E6A54-7287-4833-9E24-A7B668641943}" dt="2022-01-04T18:24:42.806" v="359"/>
          <ac:spMkLst>
            <pc:docMk/>
            <pc:sldMk cId="2923713805" sldId="263"/>
            <ac:spMk id="24" creationId="{690CD4DC-836C-42DF-A7F7-F8A1CEC78C7A}"/>
          </ac:spMkLst>
        </pc:spChg>
        <pc:spChg chg="mod">
          <ac:chgData name="Lawrence Chauke" userId="d66a7338-7971-4715-a184-ac16450c136e" providerId="ADAL" clId="{9D2E6A54-7287-4833-9E24-A7B668641943}" dt="2022-01-04T17:44:27.961" v="305" actId="108"/>
          <ac:spMkLst>
            <pc:docMk/>
            <pc:sldMk cId="2923713805" sldId="263"/>
            <ac:spMk id="34" creationId="{A204500A-EF2F-4B93-8022-38BEF02D1D12}"/>
          </ac:spMkLst>
        </pc:spChg>
        <pc:spChg chg="mod">
          <ac:chgData name="Lawrence Chauke" userId="d66a7338-7971-4715-a184-ac16450c136e" providerId="ADAL" clId="{9D2E6A54-7287-4833-9E24-A7B668641943}" dt="2022-01-04T17:44:22.792" v="304" actId="108"/>
          <ac:spMkLst>
            <pc:docMk/>
            <pc:sldMk cId="2923713805" sldId="263"/>
            <ac:spMk id="35" creationId="{89E290A7-C121-B34B-8EDE-772D929A6324}"/>
          </ac:spMkLst>
        </pc:spChg>
        <pc:spChg chg="mod">
          <ac:chgData name="Lawrence Chauke" userId="d66a7338-7971-4715-a184-ac16450c136e" providerId="ADAL" clId="{9D2E6A54-7287-4833-9E24-A7B668641943}" dt="2022-01-04T18:25:24.793" v="361" actId="207"/>
          <ac:spMkLst>
            <pc:docMk/>
            <pc:sldMk cId="2923713805" sldId="263"/>
            <ac:spMk id="46" creationId="{8140C9A8-2C59-4F41-948C-473BA2791FAC}"/>
          </ac:spMkLst>
        </pc:spChg>
        <pc:spChg chg="mod">
          <ac:chgData name="Lawrence Chauke" userId="d66a7338-7971-4715-a184-ac16450c136e" providerId="ADAL" clId="{9D2E6A54-7287-4833-9E24-A7B668641943}" dt="2022-01-04T17:45:24.616" v="310" actId="108"/>
          <ac:spMkLst>
            <pc:docMk/>
            <pc:sldMk cId="2923713805" sldId="263"/>
            <ac:spMk id="51" creationId="{8EC59452-50CC-114C-9FB5-9247A69AB434}"/>
          </ac:spMkLst>
        </pc:spChg>
        <pc:spChg chg="mod">
          <ac:chgData name="Lawrence Chauke" userId="d66a7338-7971-4715-a184-ac16450c136e" providerId="ADAL" clId="{9D2E6A54-7287-4833-9E24-A7B668641943}" dt="2022-01-04T18:25:46.649" v="364" actId="207"/>
          <ac:spMkLst>
            <pc:docMk/>
            <pc:sldMk cId="2923713805" sldId="263"/>
            <ac:spMk id="57" creationId="{B9C7C615-5DC5-43E3-9020-85933D0456E4}"/>
          </ac:spMkLst>
        </pc:spChg>
        <pc:spChg chg="mod">
          <ac:chgData name="Lawrence Chauke" userId="d66a7338-7971-4715-a184-ac16450c136e" providerId="ADAL" clId="{9D2E6A54-7287-4833-9E24-A7B668641943}" dt="2022-01-04T18:28:04.336" v="371" actId="108"/>
          <ac:spMkLst>
            <pc:docMk/>
            <pc:sldMk cId="2923713805" sldId="263"/>
            <ac:spMk id="66" creationId="{2D315196-3BB0-4618-A9D6-D60CB8A03E0B}"/>
          </ac:spMkLst>
        </pc:spChg>
        <pc:spChg chg="mod">
          <ac:chgData name="Lawrence Chauke" userId="d66a7338-7971-4715-a184-ac16450c136e" providerId="ADAL" clId="{9D2E6A54-7287-4833-9E24-A7B668641943}" dt="2022-01-04T17:46:18.601" v="315" actId="108"/>
          <ac:spMkLst>
            <pc:docMk/>
            <pc:sldMk cId="2923713805" sldId="263"/>
            <ac:spMk id="77" creationId="{BA5673B8-A200-4E42-89C1-7FF77DFB9B99}"/>
          </ac:spMkLst>
        </pc:spChg>
        <pc:spChg chg="mod">
          <ac:chgData name="Lawrence Chauke" userId="d66a7338-7971-4715-a184-ac16450c136e" providerId="ADAL" clId="{9D2E6A54-7287-4833-9E24-A7B668641943}" dt="2022-01-04T18:28:16.183" v="372" actId="108"/>
          <ac:spMkLst>
            <pc:docMk/>
            <pc:sldMk cId="2923713805" sldId="263"/>
            <ac:spMk id="79" creationId="{1E84334D-1209-4C4B-852D-73919C08BF23}"/>
          </ac:spMkLst>
        </pc:spChg>
        <pc:spChg chg="mod">
          <ac:chgData name="Lawrence Chauke" userId="d66a7338-7971-4715-a184-ac16450c136e" providerId="ADAL" clId="{9D2E6A54-7287-4833-9E24-A7B668641943}" dt="2022-01-04T18:26:01.376" v="367" actId="207"/>
          <ac:spMkLst>
            <pc:docMk/>
            <pc:sldMk cId="2923713805" sldId="263"/>
            <ac:spMk id="86" creationId="{B919C58B-598D-429B-92E9-2AB8E9D39E7B}"/>
          </ac:spMkLst>
        </pc:spChg>
        <pc:spChg chg="mod">
          <ac:chgData name="Lawrence Chauke" userId="d66a7338-7971-4715-a184-ac16450c136e" providerId="ADAL" clId="{9D2E6A54-7287-4833-9E24-A7B668641943}" dt="2022-01-04T17:46:57.544" v="317" actId="108"/>
          <ac:spMkLst>
            <pc:docMk/>
            <pc:sldMk cId="2923713805" sldId="263"/>
            <ac:spMk id="91" creationId="{C365C4A2-115D-A742-B55B-3E0550A5D8F7}"/>
          </ac:spMkLst>
        </pc:spChg>
        <pc:spChg chg="mod">
          <ac:chgData name="Lawrence Chauke" userId="d66a7338-7971-4715-a184-ac16450c136e" providerId="ADAL" clId="{9D2E6A54-7287-4833-9E24-A7B668641943}" dt="2022-01-04T18:25:49.986" v="365" actId="207"/>
          <ac:spMkLst>
            <pc:docMk/>
            <pc:sldMk cId="2923713805" sldId="263"/>
            <ac:spMk id="94" creationId="{21D37FE9-CFA3-49A1-90ED-C186F775A041}"/>
          </ac:spMkLst>
        </pc:spChg>
        <pc:spChg chg="mod">
          <ac:chgData name="Lawrence Chauke" userId="d66a7338-7971-4715-a184-ac16450c136e" providerId="ADAL" clId="{9D2E6A54-7287-4833-9E24-A7B668641943}" dt="2022-01-04T17:46:44.954" v="316" actId="108"/>
          <ac:spMkLst>
            <pc:docMk/>
            <pc:sldMk cId="2923713805" sldId="263"/>
            <ac:spMk id="100" creationId="{A5E66680-BE1A-BB49-B9F7-0CB5114A29AE}"/>
          </ac:spMkLst>
        </pc:spChg>
        <pc:spChg chg="mod">
          <ac:chgData name="Lawrence Chauke" userId="d66a7338-7971-4715-a184-ac16450c136e" providerId="ADAL" clId="{9D2E6A54-7287-4833-9E24-A7B668641943}" dt="2022-01-04T18:26:21.191" v="368" actId="207"/>
          <ac:spMkLst>
            <pc:docMk/>
            <pc:sldMk cId="2923713805" sldId="263"/>
            <ac:spMk id="107" creationId="{1925DD2E-FABD-5D4E-9DD2-EB9430B858A3}"/>
          </ac:spMkLst>
        </pc:spChg>
        <pc:spChg chg="mod">
          <ac:chgData name="Lawrence Chauke" userId="d66a7338-7971-4715-a184-ac16450c136e" providerId="ADAL" clId="{9D2E6A54-7287-4833-9E24-A7B668641943}" dt="2022-01-04T17:45:18.603" v="309" actId="108"/>
          <ac:spMkLst>
            <pc:docMk/>
            <pc:sldMk cId="2923713805" sldId="263"/>
            <ac:spMk id="120" creationId="{116B24FA-820E-4652-B017-C7755284C963}"/>
          </ac:spMkLst>
        </pc:spChg>
        <pc:spChg chg="mod">
          <ac:chgData name="Lawrence Chauke" userId="d66a7338-7971-4715-a184-ac16450c136e" providerId="ADAL" clId="{9D2E6A54-7287-4833-9E24-A7B668641943}" dt="2022-01-04T18:25:53.521" v="366" actId="207"/>
          <ac:spMkLst>
            <pc:docMk/>
            <pc:sldMk cId="2923713805" sldId="263"/>
            <ac:spMk id="143" creationId="{16BB4BED-6E83-4ADE-BC00-D795210705AD}"/>
          </ac:spMkLst>
        </pc:spChg>
        <pc:inkChg chg="add del">
          <ac:chgData name="Lawrence Chauke" userId="d66a7338-7971-4715-a184-ac16450c136e" providerId="ADAL" clId="{9D2E6A54-7287-4833-9E24-A7B668641943}" dt="2022-01-04T17:58:30.904" v="350" actId="9405"/>
          <ac:inkMkLst>
            <pc:docMk/>
            <pc:sldMk cId="2923713805" sldId="263"/>
            <ac:inkMk id="11" creationId="{467ABEDB-42BE-45A9-A548-B137189B8BD1}"/>
          </ac:inkMkLst>
        </pc:inkChg>
        <pc:inkChg chg="add del">
          <ac:chgData name="Lawrence Chauke" userId="d66a7338-7971-4715-a184-ac16450c136e" providerId="ADAL" clId="{9D2E6A54-7287-4833-9E24-A7B668641943}" dt="2022-01-04T17:58:30.659" v="349" actId="9405"/>
          <ac:inkMkLst>
            <pc:docMk/>
            <pc:sldMk cId="2923713805" sldId="263"/>
            <ac:inkMk id="12" creationId="{B32FB024-011F-4011-AEA6-CA6FF5D88FC8}"/>
          </ac:inkMkLst>
        </pc:inkChg>
        <pc:inkChg chg="add del">
          <ac:chgData name="Lawrence Chauke" userId="d66a7338-7971-4715-a184-ac16450c136e" providerId="ADAL" clId="{9D2E6A54-7287-4833-9E24-A7B668641943}" dt="2022-01-04T17:58:30.270" v="348" actId="9405"/>
          <ac:inkMkLst>
            <pc:docMk/>
            <pc:sldMk cId="2923713805" sldId="263"/>
            <ac:inkMk id="16" creationId="{8C4D325A-2D43-4F45-BEDB-1415C1C36348}"/>
          </ac:inkMkLst>
        </pc:inkChg>
        <pc:inkChg chg="add del">
          <ac:chgData name="Lawrence Chauke" userId="d66a7338-7971-4715-a184-ac16450c136e" providerId="ADAL" clId="{9D2E6A54-7287-4833-9E24-A7B668641943}" dt="2022-01-04T17:58:36.443" v="352" actId="9405"/>
          <ac:inkMkLst>
            <pc:docMk/>
            <pc:sldMk cId="2923713805" sldId="263"/>
            <ac:inkMk id="18" creationId="{89B1BEB0-F68F-444F-B005-08DDC62A75FE}"/>
          </ac:inkMkLst>
        </pc:inkChg>
        <pc:cxnChg chg="mod">
          <ac:chgData name="Lawrence Chauke" userId="d66a7338-7971-4715-a184-ac16450c136e" providerId="ADAL" clId="{9D2E6A54-7287-4833-9E24-A7B668641943}" dt="2022-01-04T18:28:36.173" v="375" actId="14100"/>
          <ac:cxnSpMkLst>
            <pc:docMk/>
            <pc:sldMk cId="2923713805" sldId="263"/>
            <ac:cxnSpMk id="45" creationId="{6E20B87A-FA76-4CD5-B552-1AB837A47A83}"/>
          </ac:cxnSpMkLst>
        </pc:cxnChg>
        <pc:cxnChg chg="mod">
          <ac:chgData name="Lawrence Chauke" userId="d66a7338-7971-4715-a184-ac16450c136e" providerId="ADAL" clId="{9D2E6A54-7287-4833-9E24-A7B668641943}" dt="2022-01-04T18:28:28.849" v="374" actId="14100"/>
          <ac:cxnSpMkLst>
            <pc:docMk/>
            <pc:sldMk cId="2923713805" sldId="263"/>
            <ac:cxnSpMk id="62" creationId="{B7E4149B-CEC8-4DF8-9C80-BF54A991FFA7}"/>
          </ac:cxnSpMkLst>
        </pc:cxnChg>
      </pc:sldChg>
      <pc:sldChg chg="modSp mod">
        <pc:chgData name="Lawrence Chauke" userId="d66a7338-7971-4715-a184-ac16450c136e" providerId="ADAL" clId="{9D2E6A54-7287-4833-9E24-A7B668641943}" dt="2022-01-04T19:23:40.782" v="398" actId="20577"/>
        <pc:sldMkLst>
          <pc:docMk/>
          <pc:sldMk cId="2085364742" sldId="264"/>
        </pc:sldMkLst>
        <pc:spChg chg="mod">
          <ac:chgData name="Lawrence Chauke" userId="d66a7338-7971-4715-a184-ac16450c136e" providerId="ADAL" clId="{9D2E6A54-7287-4833-9E24-A7B668641943}" dt="2022-01-04T12:46:54.230" v="211" actId="108"/>
          <ac:spMkLst>
            <pc:docMk/>
            <pc:sldMk cId="2085364742" sldId="264"/>
            <ac:spMk id="5" creationId="{27475D13-5DFA-4AE5-87B4-C81A0E47D0C6}"/>
          </ac:spMkLst>
        </pc:spChg>
        <pc:spChg chg="mod">
          <ac:chgData name="Lawrence Chauke" userId="d66a7338-7971-4715-a184-ac16450c136e" providerId="ADAL" clId="{9D2E6A54-7287-4833-9E24-A7B668641943}" dt="2022-01-04T12:47:41.735" v="215" actId="14100"/>
          <ac:spMkLst>
            <pc:docMk/>
            <pc:sldMk cId="2085364742" sldId="264"/>
            <ac:spMk id="7" creationId="{476FFD7A-7C46-43D2-A5D5-0A5FBB16069B}"/>
          </ac:spMkLst>
        </pc:spChg>
        <pc:spChg chg="mod">
          <ac:chgData name="Lawrence Chauke" userId="d66a7338-7971-4715-a184-ac16450c136e" providerId="ADAL" clId="{9D2E6A54-7287-4833-9E24-A7B668641943}" dt="2022-01-04T12:29:11.562" v="41" actId="20577"/>
          <ac:spMkLst>
            <pc:docMk/>
            <pc:sldMk cId="2085364742" sldId="264"/>
            <ac:spMk id="10" creationId="{002D14EF-1B39-4C28-8175-C62B7B8EFB87}"/>
          </ac:spMkLst>
        </pc:spChg>
        <pc:spChg chg="mod">
          <ac:chgData name="Lawrence Chauke" userId="d66a7338-7971-4715-a184-ac16450c136e" providerId="ADAL" clId="{9D2E6A54-7287-4833-9E24-A7B668641943}" dt="2022-01-04T12:30:41.526" v="137" actId="20577"/>
          <ac:spMkLst>
            <pc:docMk/>
            <pc:sldMk cId="2085364742" sldId="264"/>
            <ac:spMk id="11" creationId="{DF066651-7FC8-4ABC-8A08-7B3E8ADCF690}"/>
          </ac:spMkLst>
        </pc:spChg>
        <pc:spChg chg="mod">
          <ac:chgData name="Lawrence Chauke" userId="d66a7338-7971-4715-a184-ac16450c136e" providerId="ADAL" clId="{9D2E6A54-7287-4833-9E24-A7B668641943}" dt="2022-01-04T12:47:44.241" v="216" actId="14100"/>
          <ac:spMkLst>
            <pc:docMk/>
            <pc:sldMk cId="2085364742" sldId="264"/>
            <ac:spMk id="31" creationId="{E9A69478-005F-4A24-8001-280DAD68EE54}"/>
          </ac:spMkLst>
        </pc:spChg>
        <pc:spChg chg="mod">
          <ac:chgData name="Lawrence Chauke" userId="d66a7338-7971-4715-a184-ac16450c136e" providerId="ADAL" clId="{9D2E6A54-7287-4833-9E24-A7B668641943}" dt="2022-01-04T12:47:52.664" v="218" actId="14100"/>
          <ac:spMkLst>
            <pc:docMk/>
            <pc:sldMk cId="2085364742" sldId="264"/>
            <ac:spMk id="32" creationId="{78BB1F95-2DE7-4EFB-87D2-F31772A1C6D2}"/>
          </ac:spMkLst>
        </pc:spChg>
        <pc:spChg chg="mod">
          <ac:chgData name="Lawrence Chauke" userId="d66a7338-7971-4715-a184-ac16450c136e" providerId="ADAL" clId="{9D2E6A54-7287-4833-9E24-A7B668641943}" dt="2022-01-04T12:42:51.019" v="196" actId="20577"/>
          <ac:spMkLst>
            <pc:docMk/>
            <pc:sldMk cId="2085364742" sldId="264"/>
            <ac:spMk id="36" creationId="{54442B4A-F8A8-449D-BB2D-58A0514DE10E}"/>
          </ac:spMkLst>
        </pc:spChg>
        <pc:spChg chg="mod">
          <ac:chgData name="Lawrence Chauke" userId="d66a7338-7971-4715-a184-ac16450c136e" providerId="ADAL" clId="{9D2E6A54-7287-4833-9E24-A7B668641943}" dt="2022-01-04T12:39:54.488" v="138" actId="14100"/>
          <ac:spMkLst>
            <pc:docMk/>
            <pc:sldMk cId="2085364742" sldId="264"/>
            <ac:spMk id="39" creationId="{E435909A-51BF-43E1-AA3A-E46E698565C1}"/>
          </ac:spMkLst>
        </pc:spChg>
        <pc:spChg chg="mod">
          <ac:chgData name="Lawrence Chauke" userId="d66a7338-7971-4715-a184-ac16450c136e" providerId="ADAL" clId="{9D2E6A54-7287-4833-9E24-A7B668641943}" dt="2022-01-04T12:43:05.559" v="199" actId="20577"/>
          <ac:spMkLst>
            <pc:docMk/>
            <pc:sldMk cId="2085364742" sldId="264"/>
            <ac:spMk id="47" creationId="{1AD13F61-392D-4BFC-9C33-1DBC3DC56274}"/>
          </ac:spMkLst>
        </pc:spChg>
        <pc:spChg chg="mod">
          <ac:chgData name="Lawrence Chauke" userId="d66a7338-7971-4715-a184-ac16450c136e" providerId="ADAL" clId="{9D2E6A54-7287-4833-9E24-A7B668641943}" dt="2022-01-04T12:42:55.041" v="197" actId="20577"/>
          <ac:spMkLst>
            <pc:docMk/>
            <pc:sldMk cId="2085364742" sldId="264"/>
            <ac:spMk id="48" creationId="{08807320-AC75-41BD-B641-788E9C8328DC}"/>
          </ac:spMkLst>
        </pc:spChg>
        <pc:spChg chg="mod">
          <ac:chgData name="Lawrence Chauke" userId="d66a7338-7971-4715-a184-ac16450c136e" providerId="ADAL" clId="{9D2E6A54-7287-4833-9E24-A7B668641943}" dt="2022-01-04T12:47:47.551" v="217" actId="14100"/>
          <ac:spMkLst>
            <pc:docMk/>
            <pc:sldMk cId="2085364742" sldId="264"/>
            <ac:spMk id="57" creationId="{8495413C-2558-4D3B-B38F-0BF675EE00CD}"/>
          </ac:spMkLst>
        </pc:spChg>
        <pc:spChg chg="mod">
          <ac:chgData name="Lawrence Chauke" userId="d66a7338-7971-4715-a184-ac16450c136e" providerId="ADAL" clId="{9D2E6A54-7287-4833-9E24-A7B668641943}" dt="2022-01-04T12:47:55.023" v="219" actId="14100"/>
          <ac:spMkLst>
            <pc:docMk/>
            <pc:sldMk cId="2085364742" sldId="264"/>
            <ac:spMk id="77" creationId="{1422473F-746F-4D0C-A6B2-B1109F2522D9}"/>
          </ac:spMkLst>
        </pc:spChg>
        <pc:spChg chg="mod">
          <ac:chgData name="Lawrence Chauke" userId="d66a7338-7971-4715-a184-ac16450c136e" providerId="ADAL" clId="{9D2E6A54-7287-4833-9E24-A7B668641943}" dt="2022-01-04T19:23:40.782" v="398" actId="20577"/>
          <ac:spMkLst>
            <pc:docMk/>
            <pc:sldMk cId="2085364742" sldId="264"/>
            <ac:spMk id="78" creationId="{D0AEB290-7324-4BD1-8247-064DC9EEE0E4}"/>
          </ac:spMkLst>
        </pc:spChg>
        <pc:spChg chg="mod">
          <ac:chgData name="Lawrence Chauke" userId="d66a7338-7971-4715-a184-ac16450c136e" providerId="ADAL" clId="{9D2E6A54-7287-4833-9E24-A7B668641943}" dt="2022-01-04T12:40:14.510" v="183" actId="20577"/>
          <ac:spMkLst>
            <pc:docMk/>
            <pc:sldMk cId="2085364742" sldId="264"/>
            <ac:spMk id="79" creationId="{9B9FBA34-34DE-4EAE-B326-34F945C7B600}"/>
          </ac:spMkLst>
        </pc:spChg>
        <pc:spChg chg="mod">
          <ac:chgData name="Lawrence Chauke" userId="d66a7338-7971-4715-a184-ac16450c136e" providerId="ADAL" clId="{9D2E6A54-7287-4833-9E24-A7B668641943}" dt="2022-01-04T12:42:56.919" v="198" actId="20577"/>
          <ac:spMkLst>
            <pc:docMk/>
            <pc:sldMk cId="2085364742" sldId="264"/>
            <ac:spMk id="80" creationId="{C0DB06F0-D71B-42FE-AAC4-55EF45A456E3}"/>
          </ac:spMkLst>
        </pc:spChg>
        <pc:spChg chg="mod">
          <ac:chgData name="Lawrence Chauke" userId="d66a7338-7971-4715-a184-ac16450c136e" providerId="ADAL" clId="{9D2E6A54-7287-4833-9E24-A7B668641943}" dt="2022-01-04T12:45:53.097" v="203" actId="108"/>
          <ac:spMkLst>
            <pc:docMk/>
            <pc:sldMk cId="2085364742" sldId="264"/>
            <ac:spMk id="91" creationId="{C365C4A2-115D-A742-B55B-3E0550A5D8F7}"/>
          </ac:spMkLst>
        </pc:spChg>
        <pc:cxnChg chg="mod">
          <ac:chgData name="Lawrence Chauke" userId="d66a7338-7971-4715-a184-ac16450c136e" providerId="ADAL" clId="{9D2E6A54-7287-4833-9E24-A7B668641943}" dt="2022-01-04T12:47:52.664" v="218" actId="14100"/>
          <ac:cxnSpMkLst>
            <pc:docMk/>
            <pc:sldMk cId="2085364742" sldId="264"/>
            <ac:cxnSpMk id="37" creationId="{A0AE4921-EE50-45E4-8157-C26A046CA4E9}"/>
          </ac:cxnSpMkLst>
        </pc:cxnChg>
      </pc:sldChg>
      <pc:sldChg chg="modSp mod">
        <pc:chgData name="Lawrence Chauke" userId="d66a7338-7971-4715-a184-ac16450c136e" providerId="ADAL" clId="{9D2E6A54-7287-4833-9E24-A7B668641943}" dt="2022-01-04T12:59:51.383" v="277" actId="20577"/>
        <pc:sldMkLst>
          <pc:docMk/>
          <pc:sldMk cId="3168979675" sldId="265"/>
        </pc:sldMkLst>
        <pc:spChg chg="mod">
          <ac:chgData name="Lawrence Chauke" userId="d66a7338-7971-4715-a184-ac16450c136e" providerId="ADAL" clId="{9D2E6A54-7287-4833-9E24-A7B668641943}" dt="2022-01-04T12:57:23.534" v="261" actId="108"/>
          <ac:spMkLst>
            <pc:docMk/>
            <pc:sldMk cId="3168979675" sldId="265"/>
            <ac:spMk id="3" creationId="{4D089762-7DDA-41D9-982A-F513E4F3AF6C}"/>
          </ac:spMkLst>
        </pc:spChg>
        <pc:spChg chg="mod">
          <ac:chgData name="Lawrence Chauke" userId="d66a7338-7971-4715-a184-ac16450c136e" providerId="ADAL" clId="{9D2E6A54-7287-4833-9E24-A7B668641943}" dt="2022-01-04T12:58:55.247" v="271" actId="1076"/>
          <ac:spMkLst>
            <pc:docMk/>
            <pc:sldMk cId="3168979675" sldId="265"/>
            <ac:spMk id="6" creationId="{B2857FC0-AE7E-3448-AD31-D808E6BB2753}"/>
          </ac:spMkLst>
        </pc:spChg>
        <pc:spChg chg="mod">
          <ac:chgData name="Lawrence Chauke" userId="d66a7338-7971-4715-a184-ac16450c136e" providerId="ADAL" clId="{9D2E6A54-7287-4833-9E24-A7B668641943}" dt="2022-01-04T12:57:29.273" v="262" actId="108"/>
          <ac:spMkLst>
            <pc:docMk/>
            <pc:sldMk cId="3168979675" sldId="265"/>
            <ac:spMk id="12" creationId="{F3AC878A-233E-4C61-9DCF-88AC5F55A8D1}"/>
          </ac:spMkLst>
        </pc:spChg>
        <pc:spChg chg="mod">
          <ac:chgData name="Lawrence Chauke" userId="d66a7338-7971-4715-a184-ac16450c136e" providerId="ADAL" clId="{9D2E6A54-7287-4833-9E24-A7B668641943}" dt="2022-01-04T12:59:51.383" v="277" actId="20577"/>
          <ac:spMkLst>
            <pc:docMk/>
            <pc:sldMk cId="3168979675" sldId="265"/>
            <ac:spMk id="16" creationId="{40CEF7DC-0437-4B64-BAE0-18985D433D90}"/>
          </ac:spMkLst>
        </pc:spChg>
        <pc:spChg chg="mod">
          <ac:chgData name="Lawrence Chauke" userId="d66a7338-7971-4715-a184-ac16450c136e" providerId="ADAL" clId="{9D2E6A54-7287-4833-9E24-A7B668641943}" dt="2022-01-04T12:57:40.602" v="264" actId="108"/>
          <ac:spMkLst>
            <pc:docMk/>
            <pc:sldMk cId="3168979675" sldId="265"/>
            <ac:spMk id="42" creationId="{390EF8D8-ECD2-42DE-8DEE-5E78FF896195}"/>
          </ac:spMkLst>
        </pc:spChg>
        <pc:spChg chg="mod">
          <ac:chgData name="Lawrence Chauke" userId="d66a7338-7971-4715-a184-ac16450c136e" providerId="ADAL" clId="{9D2E6A54-7287-4833-9E24-A7B668641943}" dt="2022-01-04T12:57:46.182" v="265" actId="108"/>
          <ac:spMkLst>
            <pc:docMk/>
            <pc:sldMk cId="3168979675" sldId="265"/>
            <ac:spMk id="51" creationId="{8EC59452-50CC-114C-9FB5-9247A69AB434}"/>
          </ac:spMkLst>
        </pc:spChg>
        <pc:spChg chg="mod">
          <ac:chgData name="Lawrence Chauke" userId="d66a7338-7971-4715-a184-ac16450c136e" providerId="ADAL" clId="{9D2E6A54-7287-4833-9E24-A7B668641943}" dt="2022-01-04T12:57:57.636" v="267" actId="108"/>
          <ac:spMkLst>
            <pc:docMk/>
            <pc:sldMk cId="3168979675" sldId="265"/>
            <ac:spMk id="57" creationId="{B9C7C615-5DC5-43E3-9020-85933D0456E4}"/>
          </ac:spMkLst>
        </pc:spChg>
        <pc:spChg chg="mod">
          <ac:chgData name="Lawrence Chauke" userId="d66a7338-7971-4715-a184-ac16450c136e" providerId="ADAL" clId="{9D2E6A54-7287-4833-9E24-A7B668641943}" dt="2022-01-04T12:58:01.956" v="268" actId="108"/>
          <ac:spMkLst>
            <pc:docMk/>
            <pc:sldMk cId="3168979675" sldId="265"/>
            <ac:spMk id="79" creationId="{1E84334D-1209-4C4B-852D-73919C08BF23}"/>
          </ac:spMkLst>
        </pc:spChg>
        <pc:spChg chg="mod">
          <ac:chgData name="Lawrence Chauke" userId="d66a7338-7971-4715-a184-ac16450c136e" providerId="ADAL" clId="{9D2E6A54-7287-4833-9E24-A7B668641943}" dt="2022-01-04T12:57:53.424" v="266" actId="108"/>
          <ac:spMkLst>
            <pc:docMk/>
            <pc:sldMk cId="3168979675" sldId="265"/>
            <ac:spMk id="94" creationId="{21D37FE9-CFA3-49A1-90ED-C186F775A041}"/>
          </ac:spMkLst>
        </pc:spChg>
        <pc:spChg chg="mod">
          <ac:chgData name="Lawrence Chauke" userId="d66a7338-7971-4715-a184-ac16450c136e" providerId="ADAL" clId="{9D2E6A54-7287-4833-9E24-A7B668641943}" dt="2022-01-04T12:57:16.583" v="260" actId="255"/>
          <ac:spMkLst>
            <pc:docMk/>
            <pc:sldMk cId="3168979675" sldId="265"/>
            <ac:spMk id="120" creationId="{116B24FA-820E-4652-B017-C7755284C963}"/>
          </ac:spMkLst>
        </pc:spChg>
        <pc:spChg chg="mod">
          <ac:chgData name="Lawrence Chauke" userId="d66a7338-7971-4715-a184-ac16450c136e" providerId="ADAL" clId="{9D2E6A54-7287-4833-9E24-A7B668641943}" dt="2022-01-04T12:58:23.784" v="270" actId="14100"/>
          <ac:spMkLst>
            <pc:docMk/>
            <pc:sldMk cId="3168979675" sldId="265"/>
            <ac:spMk id="143" creationId="{16BB4BED-6E83-4ADE-BC00-D795210705AD}"/>
          </ac:spMkLst>
        </pc:spChg>
        <pc:cxnChg chg="mod">
          <ac:chgData name="Lawrence Chauke" userId="d66a7338-7971-4715-a184-ac16450c136e" providerId="ADAL" clId="{9D2E6A54-7287-4833-9E24-A7B668641943}" dt="2022-01-04T12:59:30.991" v="275" actId="14100"/>
          <ac:cxnSpMkLst>
            <pc:docMk/>
            <pc:sldMk cId="3168979675" sldId="265"/>
            <ac:cxnSpMk id="13" creationId="{E46CB92D-7601-2F43-8AB4-C263566290A2}"/>
          </ac:cxnSpMkLst>
        </pc:cxnChg>
      </pc:sldChg>
      <pc:sldChg chg="addSp modSp mod">
        <pc:chgData name="Lawrence Chauke" userId="d66a7338-7971-4715-a184-ac16450c136e" providerId="ADAL" clId="{9D2E6A54-7287-4833-9E24-A7B668641943}" dt="2022-01-04T18:31:25.795" v="391" actId="20577"/>
        <pc:sldMkLst>
          <pc:docMk/>
          <pc:sldMk cId="4256721390" sldId="266"/>
        </pc:sldMkLst>
        <pc:spChg chg="mod">
          <ac:chgData name="Lawrence Chauke" userId="d66a7338-7971-4715-a184-ac16450c136e" providerId="ADAL" clId="{9D2E6A54-7287-4833-9E24-A7B668641943}" dt="2022-01-04T18:31:25.795" v="391" actId="20577"/>
          <ac:spMkLst>
            <pc:docMk/>
            <pc:sldMk cId="4256721390" sldId="266"/>
            <ac:spMk id="3" creationId="{4D089762-7DDA-41D9-982A-F513E4F3AF6C}"/>
          </ac:spMkLst>
        </pc:spChg>
        <pc:spChg chg="mod">
          <ac:chgData name="Lawrence Chauke" userId="d66a7338-7971-4715-a184-ac16450c136e" providerId="ADAL" clId="{9D2E6A54-7287-4833-9E24-A7B668641943}" dt="2022-01-04T13:01:14.966" v="288" actId="255"/>
          <ac:spMkLst>
            <pc:docMk/>
            <pc:sldMk cId="4256721390" sldId="266"/>
            <ac:spMk id="5" creationId="{32EACD11-AB6C-415D-87BA-C8091AB98F88}"/>
          </ac:spMkLst>
        </pc:spChg>
        <pc:spChg chg="mod">
          <ac:chgData name="Lawrence Chauke" userId="d66a7338-7971-4715-a184-ac16450c136e" providerId="ADAL" clId="{9D2E6A54-7287-4833-9E24-A7B668641943}" dt="2022-01-04T18:30:29.433" v="385" actId="1076"/>
          <ac:spMkLst>
            <pc:docMk/>
            <pc:sldMk cId="4256721390" sldId="266"/>
            <ac:spMk id="6" creationId="{B2857FC0-AE7E-3448-AD31-D808E6BB2753}"/>
          </ac:spMkLst>
        </pc:spChg>
        <pc:spChg chg="mod">
          <ac:chgData name="Lawrence Chauke" userId="d66a7338-7971-4715-a184-ac16450c136e" providerId="ADAL" clId="{9D2E6A54-7287-4833-9E24-A7B668641943}" dt="2022-01-04T13:01:03.816" v="286" actId="255"/>
          <ac:spMkLst>
            <pc:docMk/>
            <pc:sldMk cId="4256721390" sldId="266"/>
            <ac:spMk id="51" creationId="{8EC59452-50CC-114C-9FB5-9247A69AB434}"/>
          </ac:spMkLst>
        </pc:spChg>
        <pc:spChg chg="mod">
          <ac:chgData name="Lawrence Chauke" userId="d66a7338-7971-4715-a184-ac16450c136e" providerId="ADAL" clId="{9D2E6A54-7287-4833-9E24-A7B668641943}" dt="2022-01-04T13:01:07.071" v="287" actId="255"/>
          <ac:spMkLst>
            <pc:docMk/>
            <pc:sldMk cId="4256721390" sldId="266"/>
            <ac:spMk id="120" creationId="{116B24FA-820E-4652-B017-C7755284C963}"/>
          </ac:spMkLst>
        </pc:spChg>
        <pc:spChg chg="mod">
          <ac:chgData name="Lawrence Chauke" userId="d66a7338-7971-4715-a184-ac16450c136e" providerId="ADAL" clId="{9D2E6A54-7287-4833-9E24-A7B668641943}" dt="2022-01-04T13:01:21.431" v="289" actId="255"/>
          <ac:spMkLst>
            <pc:docMk/>
            <pc:sldMk cId="4256721390" sldId="266"/>
            <ac:spMk id="143" creationId="{16BB4BED-6E83-4ADE-BC00-D795210705AD}"/>
          </ac:spMkLst>
        </pc:spChg>
        <pc:cxnChg chg="mod">
          <ac:chgData name="Lawrence Chauke" userId="d66a7338-7971-4715-a184-ac16450c136e" providerId="ADAL" clId="{9D2E6A54-7287-4833-9E24-A7B668641943}" dt="2022-01-04T18:30:20.527" v="384" actId="14100"/>
          <ac:cxnSpMkLst>
            <pc:docMk/>
            <pc:sldMk cId="4256721390" sldId="266"/>
            <ac:cxnSpMk id="13" creationId="{E46CB92D-7601-2F43-8AB4-C263566290A2}"/>
          </ac:cxnSpMkLst>
        </pc:cxnChg>
        <pc:cxnChg chg="mod">
          <ac:chgData name="Lawrence Chauke" userId="d66a7338-7971-4715-a184-ac16450c136e" providerId="ADAL" clId="{9D2E6A54-7287-4833-9E24-A7B668641943}" dt="2022-01-04T13:00:18.240" v="281" actId="14100"/>
          <ac:cxnSpMkLst>
            <pc:docMk/>
            <pc:sldMk cId="4256721390" sldId="266"/>
            <ac:cxnSpMk id="14" creationId="{B257D3B0-20FC-487C-9672-E7500D7009C5}"/>
          </ac:cxnSpMkLst>
        </pc:cxnChg>
        <pc:cxnChg chg="add mod">
          <ac:chgData name="Lawrence Chauke" userId="d66a7338-7971-4715-a184-ac16450c136e" providerId="ADAL" clId="{9D2E6A54-7287-4833-9E24-A7B668641943}" dt="2022-01-04T18:31:05.341" v="387" actId="13822"/>
          <ac:cxnSpMkLst>
            <pc:docMk/>
            <pc:sldMk cId="4256721390" sldId="266"/>
            <ac:cxnSpMk id="15" creationId="{5B5489FF-E667-470D-B9AE-676551914B18}"/>
          </ac:cxnSpMkLst>
        </pc:cxnChg>
      </pc:sldChg>
      <pc:sldChg chg="modSp mod">
        <pc:chgData name="Lawrence Chauke" userId="d66a7338-7971-4715-a184-ac16450c136e" providerId="ADAL" clId="{9D2E6A54-7287-4833-9E24-A7B668641943}" dt="2022-01-04T18:29:12.572" v="376" actId="255"/>
        <pc:sldMkLst>
          <pc:docMk/>
          <pc:sldMk cId="3060487109" sldId="267"/>
        </pc:sldMkLst>
        <pc:spChg chg="mod">
          <ac:chgData name="Lawrence Chauke" userId="d66a7338-7971-4715-a184-ac16450c136e" providerId="ADAL" clId="{9D2E6A54-7287-4833-9E24-A7B668641943}" dt="2022-01-04T12:56:14.898" v="245" actId="20577"/>
          <ac:spMkLst>
            <pc:docMk/>
            <pc:sldMk cId="3060487109" sldId="267"/>
            <ac:spMk id="3" creationId="{B1654DC2-DFD3-4F95-93A9-7B73B606734D}"/>
          </ac:spMkLst>
        </pc:spChg>
        <pc:spChg chg="mod">
          <ac:chgData name="Lawrence Chauke" userId="d66a7338-7971-4715-a184-ac16450c136e" providerId="ADAL" clId="{9D2E6A54-7287-4833-9E24-A7B668641943}" dt="2022-01-04T18:29:12.572" v="376" actId="255"/>
          <ac:spMkLst>
            <pc:docMk/>
            <pc:sldMk cId="3060487109" sldId="267"/>
            <ac:spMk id="5" creationId="{69110358-9FD1-46CA-8D7D-837126E86EFF}"/>
          </ac:spMkLst>
        </pc:spChg>
        <pc:spChg chg="mod">
          <ac:chgData name="Lawrence Chauke" userId="d66a7338-7971-4715-a184-ac16450c136e" providerId="ADAL" clId="{9D2E6A54-7287-4833-9E24-A7B668641943}" dt="2022-01-04T12:56:24.248" v="257" actId="20577"/>
          <ac:spMkLst>
            <pc:docMk/>
            <pc:sldMk cId="3060487109" sldId="267"/>
            <ac:spMk id="7" creationId="{476FFD7A-7C46-43D2-A5D5-0A5FBB16069B}"/>
          </ac:spMkLst>
        </pc:spChg>
        <pc:spChg chg="mod">
          <ac:chgData name="Lawrence Chauke" userId="d66a7338-7971-4715-a184-ac16450c136e" providerId="ADAL" clId="{9D2E6A54-7287-4833-9E24-A7B668641943}" dt="2022-01-04T12:55:50.788" v="232" actId="108"/>
          <ac:spMkLst>
            <pc:docMk/>
            <pc:sldMk cId="3060487109" sldId="267"/>
            <ac:spMk id="77" creationId="{1422473F-746F-4D0C-A6B2-B1109F2522D9}"/>
          </ac:spMkLst>
        </pc:spChg>
        <pc:spChg chg="mod">
          <ac:chgData name="Lawrence Chauke" userId="d66a7338-7971-4715-a184-ac16450c136e" providerId="ADAL" clId="{9D2E6A54-7287-4833-9E24-A7B668641943}" dt="2022-01-04T12:55:57.283" v="233" actId="108"/>
          <ac:spMkLst>
            <pc:docMk/>
            <pc:sldMk cId="3060487109" sldId="267"/>
            <ac:spMk id="78" creationId="{D0AEB290-7324-4BD1-8247-064DC9EEE0E4}"/>
          </ac:spMkLst>
        </pc:spChg>
        <pc:spChg chg="mod">
          <ac:chgData name="Lawrence Chauke" userId="d66a7338-7971-4715-a184-ac16450c136e" providerId="ADAL" clId="{9D2E6A54-7287-4833-9E24-A7B668641943}" dt="2022-01-04T12:55:29.159" v="229" actId="14100"/>
          <ac:spMkLst>
            <pc:docMk/>
            <pc:sldMk cId="3060487109" sldId="267"/>
            <ac:spMk id="91" creationId="{C365C4A2-115D-A742-B55B-3E0550A5D8F7}"/>
          </ac:spMkLst>
        </pc:spChg>
        <pc:cxnChg chg="mod">
          <ac:chgData name="Lawrence Chauke" userId="d66a7338-7971-4715-a184-ac16450c136e" providerId="ADAL" clId="{9D2E6A54-7287-4833-9E24-A7B668641943}" dt="2022-01-04T12:55:33.127" v="230" actId="1076"/>
          <ac:cxnSpMkLst>
            <pc:docMk/>
            <pc:sldMk cId="3060487109" sldId="267"/>
            <ac:cxnSpMk id="8" creationId="{D98D1C78-9B43-4DE6-A250-EDDC2A0431B0}"/>
          </ac:cxnSpMkLst>
        </pc:cxnChg>
      </pc:sldChg>
      <pc:sldChg chg="modSp mod">
        <pc:chgData name="Lawrence Chauke" userId="d66a7338-7971-4715-a184-ac16450c136e" providerId="ADAL" clId="{9D2E6A54-7287-4833-9E24-A7B668641943}" dt="2022-01-04T13:02:11.703" v="299" actId="14100"/>
        <pc:sldMkLst>
          <pc:docMk/>
          <pc:sldMk cId="2704055409" sldId="268"/>
        </pc:sldMkLst>
        <pc:spChg chg="mod">
          <ac:chgData name="Lawrence Chauke" userId="d66a7338-7971-4715-a184-ac16450c136e" providerId="ADAL" clId="{9D2E6A54-7287-4833-9E24-A7B668641943}" dt="2022-01-04T13:02:07.671" v="298" actId="14100"/>
          <ac:spMkLst>
            <pc:docMk/>
            <pc:sldMk cId="2704055409" sldId="268"/>
            <ac:spMk id="24" creationId="{53F11588-9709-4D75-8A47-925EF7AE0FCB}"/>
          </ac:spMkLst>
        </pc:spChg>
        <pc:spChg chg="mod">
          <ac:chgData name="Lawrence Chauke" userId="d66a7338-7971-4715-a184-ac16450c136e" providerId="ADAL" clId="{9D2E6A54-7287-4833-9E24-A7B668641943}" dt="2022-01-04T13:02:11.703" v="299" actId="14100"/>
          <ac:spMkLst>
            <pc:docMk/>
            <pc:sldMk cId="2704055409" sldId="268"/>
            <ac:spMk id="51" creationId="{8EC59452-50CC-114C-9FB5-9247A69AB4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347" cy="49821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4" y="1"/>
            <a:ext cx="2946347" cy="49821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A2A34353-DAC3-4EE5-8EAA-2669F811441F}" type="datetimeFigureOut">
              <a:rPr lang="en-ZA" smtClean="0"/>
              <a:t>2022/01/04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1601"/>
            <a:ext cx="2946347" cy="498214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4" y="9431601"/>
            <a:ext cx="2946347" cy="498214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274DF7EE-68DC-497D-BAF1-01C80BAC125C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2747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347" cy="49821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4" y="1"/>
            <a:ext cx="2946347" cy="49821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BF49535E-C164-4673-87E1-761D07E37697}" type="datetimeFigureOut">
              <a:rPr lang="en-ZA" smtClean="0"/>
              <a:t>2022/01/04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1243013"/>
            <a:ext cx="46974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4" tIns="46232" rIns="92464" bIns="46232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8" y="4778723"/>
            <a:ext cx="5439410" cy="4837518"/>
          </a:xfrm>
          <a:prstGeom prst="rect">
            <a:avLst/>
          </a:prstGeom>
        </p:spPr>
        <p:txBody>
          <a:bodyPr vert="horz" lIns="92464" tIns="46232" rIns="92464" bIns="4623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6347" cy="498214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4" y="9431601"/>
            <a:ext cx="2946347" cy="498214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2E66264C-94E0-40C9-A038-707011DF05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662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itting&#10;&#10;Description automatically generated">
            <a:extLst>
              <a:ext uri="{FF2B5EF4-FFF2-40B4-BE49-F238E27FC236}">
                <a16:creationId xmlns:a16="http://schemas.microsoft.com/office/drawing/2014/main" id="{264390AF-3823-4571-B32E-009896E6CD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3"/>
          <a:stretch/>
        </p:blipFill>
        <p:spPr>
          <a:xfrm>
            <a:off x="-1" y="0"/>
            <a:ext cx="10907713" cy="7775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129" y="2328076"/>
            <a:ext cx="10046335" cy="774036"/>
          </a:xfrm>
        </p:spPr>
        <p:txBody>
          <a:bodyPr anchor="ctr" anchorCtr="0">
            <a:normAutofit/>
          </a:bodyPr>
          <a:lstStyle>
            <a:lvl1pPr algn="r"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9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40" y="413979"/>
            <a:ext cx="9916538" cy="1067580"/>
          </a:xfrm>
        </p:spPr>
        <p:txBody>
          <a:bodyPr/>
          <a:lstStyle>
            <a:lvl1pPr>
              <a:defRPr cap="all" baseline="0">
                <a:solidFill>
                  <a:srgbClr val="107A5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96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orient="horz" pos="284" userDrawn="1">
          <p15:clr>
            <a:srgbClr val="FBAE40"/>
          </p15:clr>
        </p15:guide>
        <p15:guide id="3" pos="65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ss, green, sign, player&#10;&#10;Description automatically generated">
            <a:extLst>
              <a:ext uri="{FF2B5EF4-FFF2-40B4-BE49-F238E27FC236}">
                <a16:creationId xmlns:a16="http://schemas.microsoft.com/office/drawing/2014/main" id="{7B606819-A40B-4DAD-AEE1-028E871000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3"/>
          <a:stretch/>
        </p:blipFill>
        <p:spPr>
          <a:xfrm>
            <a:off x="-1" y="0"/>
            <a:ext cx="10907713" cy="7775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129" y="2328076"/>
            <a:ext cx="10046335" cy="774036"/>
          </a:xfrm>
        </p:spPr>
        <p:txBody>
          <a:bodyPr anchor="ctr" anchorCtr="0">
            <a:normAutofit/>
          </a:bodyPr>
          <a:lstStyle>
            <a:lvl1pPr algn="r"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72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06819-A40B-4DAD-AEE1-028E871000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4"/>
          <a:stretch/>
        </p:blipFill>
        <p:spPr>
          <a:xfrm>
            <a:off x="-1" y="0"/>
            <a:ext cx="10907713" cy="7775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129" y="2328076"/>
            <a:ext cx="10046335" cy="774036"/>
          </a:xfrm>
        </p:spPr>
        <p:txBody>
          <a:bodyPr anchor="ctr" anchorCtr="0">
            <a:normAutofit/>
          </a:bodyPr>
          <a:lstStyle>
            <a:lvl1pPr algn="r"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4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00" y="413979"/>
            <a:ext cx="9916538" cy="515411"/>
          </a:xfrm>
        </p:spPr>
        <p:txBody>
          <a:bodyPr/>
          <a:lstStyle>
            <a:lvl1pPr>
              <a:defRPr cap="all" baseline="0">
                <a:solidFill>
                  <a:srgbClr val="107A5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00" y="1612586"/>
            <a:ext cx="9971088" cy="50280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856A4-57ED-4569-B165-E2FFAD6126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800" y="823758"/>
            <a:ext cx="9971087" cy="4048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9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3">
          <p15:clr>
            <a:srgbClr val="FBAE40"/>
          </p15:clr>
        </p15:guide>
        <p15:guide id="2" orient="horz" pos="284">
          <p15:clr>
            <a:srgbClr val="FBAE40"/>
          </p15:clr>
        </p15:guide>
        <p15:guide id="3" pos="65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06819-A40B-4DAD-AEE1-028E871000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5"/>
          <a:stretch/>
        </p:blipFill>
        <p:spPr>
          <a:xfrm>
            <a:off x="2039" y="-1"/>
            <a:ext cx="10905674" cy="77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8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7147AD7C-523D-475A-AA4B-095B4240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3"/>
          <a:stretch/>
        </p:blipFill>
        <p:spPr>
          <a:xfrm>
            <a:off x="-676" y="-262935"/>
            <a:ext cx="10907713" cy="77755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6739" y="413979"/>
            <a:ext cx="9916538" cy="1067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726C1-B9AF-8145-8EEB-B7C008862B56}"/>
              </a:ext>
            </a:extLst>
          </p:cNvPr>
          <p:cNvSpPr/>
          <p:nvPr userDrawn="1"/>
        </p:nvSpPr>
        <p:spPr>
          <a:xfrm>
            <a:off x="0" y="7492354"/>
            <a:ext cx="2775568" cy="283221"/>
          </a:xfrm>
          <a:prstGeom prst="rect">
            <a:avLst/>
          </a:prstGeom>
          <a:solidFill>
            <a:srgbClr val="057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334B9E-F230-654B-9916-54983A67B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" y="7512640"/>
            <a:ext cx="2743200" cy="238660"/>
          </a:xfrm>
          <a:prstGeom prst="rect">
            <a:avLst/>
          </a:prstGeom>
        </p:spPr>
        <p:txBody>
          <a:bodyPr/>
          <a:lstStyle>
            <a:lvl1pPr algn="l">
              <a:defRPr sz="1050" b="0" i="0">
                <a:solidFill>
                  <a:srgbClr val="A9CF37"/>
                </a:solidFill>
                <a:latin typeface="Frutiger LT Std 55 Roman" panose="020B0602020204020204" pitchFamily="34" charset="77"/>
              </a:defRPr>
            </a:lvl1pPr>
          </a:lstStyle>
          <a:p>
            <a:pPr algn="l"/>
            <a:r>
              <a:rPr lang="en-US" dirty="0"/>
              <a:t> Page </a:t>
            </a:r>
            <a:fld id="{82C69370-FD66-0B4A-A75E-1288506E88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5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3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rgbClr val="107A54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4" userDrawn="1">
          <p15:clr>
            <a:srgbClr val="F26B43"/>
          </p15:clr>
        </p15:guide>
        <p15:guide id="2" pos="6569" userDrawn="1">
          <p15:clr>
            <a:srgbClr val="F26B43"/>
          </p15:clr>
        </p15:guide>
        <p15:guide id="3" orient="horz" pos="294" userDrawn="1">
          <p15:clr>
            <a:srgbClr val="F26B43"/>
          </p15:clr>
        </p15:guide>
        <p15:guide id="4" orient="horz" pos="46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E325F5-198A-4CC3-AC77-17EBEDB1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accent1"/>
                </a:solidFill>
              </a:rPr>
              <a:t>Governance &amp; operational structure</a:t>
            </a:r>
            <a:br>
              <a:rPr lang="en-ZA" dirty="0">
                <a:solidFill>
                  <a:schemeClr val="accent1"/>
                </a:solidFill>
              </a:rPr>
            </a:br>
            <a:r>
              <a:rPr lang="en-ZA" dirty="0">
                <a:solidFill>
                  <a:schemeClr val="accent1"/>
                </a:solidFill>
              </a:rPr>
              <a:t>4 January 2021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77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385D-F3FC-43FD-B090-31137BA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40" y="203361"/>
            <a:ext cx="9916538" cy="1067580"/>
          </a:xfrm>
        </p:spPr>
        <p:txBody>
          <a:bodyPr/>
          <a:lstStyle/>
          <a:p>
            <a:r>
              <a:rPr lang="en-US" dirty="0"/>
              <a:t>ORGANO</a:t>
            </a:r>
            <a:r>
              <a:rPr lang="en-US" dirty="0">
                <a:solidFill>
                  <a:schemeClr val="accent2"/>
                </a:solidFill>
              </a:rPr>
              <a:t>GRAM - Governance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43CA-AA97-4703-BD92-5EE4F2BBA8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1798" y="7530525"/>
            <a:ext cx="2454235" cy="1901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Governance Structure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57FC0-AE7E-3448-AD31-D808E6BB2753}"/>
              </a:ext>
            </a:extLst>
          </p:cNvPr>
          <p:cNvSpPr/>
          <p:nvPr/>
        </p:nvSpPr>
        <p:spPr>
          <a:xfrm>
            <a:off x="4468103" y="1180628"/>
            <a:ext cx="3466221" cy="609374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Board of Trustees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Prof. May Hermanus, (Chair) , Mr. Michael Murray, Dr. Barry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Kistnasamy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,  Dr. Sophia Kisting-Cairncross, Ms. Janet Love,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Ms. Kgomotso Molebatsi, Mr. Frank Abbott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FC74A-5811-F541-9132-3AEC7747DE05}"/>
              </a:ext>
            </a:extLst>
          </p:cNvPr>
          <p:cNvSpPr/>
          <p:nvPr/>
        </p:nvSpPr>
        <p:spPr>
          <a:xfrm>
            <a:off x="1959149" y="1556827"/>
            <a:ext cx="1060319" cy="357706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Secretary – Celice Lison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9B338-FA4A-A449-8505-E3044455B9F3}"/>
              </a:ext>
            </a:extLst>
          </p:cNvPr>
          <p:cNvSpPr/>
          <p:nvPr/>
        </p:nvSpPr>
        <p:spPr>
          <a:xfrm>
            <a:off x="514697" y="2730630"/>
            <a:ext cx="1166593" cy="628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Trust Advisory Committee</a:t>
            </a:r>
          </a:p>
          <a:p>
            <a:pPr algn="ctr"/>
            <a:r>
              <a:rPr lang="en-US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(clause 22)</a:t>
            </a:r>
          </a:p>
          <a:p>
            <a:pPr algn="ctr"/>
            <a:endParaRPr lang="en-US" sz="1100" dirty="0">
              <a:latin typeface="Frutiger LT Std 55 Roman" panose="020B0602020204020204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E52D6-4680-DA42-BA01-38B08668B9A3}"/>
              </a:ext>
            </a:extLst>
          </p:cNvPr>
          <p:cNvSpPr/>
          <p:nvPr/>
        </p:nvSpPr>
        <p:spPr>
          <a:xfrm>
            <a:off x="1936576" y="2216512"/>
            <a:ext cx="2049873" cy="1385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cs typeface="Arial" panose="020B0604020202020204" pitchFamily="34" charset="0"/>
              </a:rPr>
              <a:t>Benefits Committee</a:t>
            </a:r>
          </a:p>
          <a:p>
            <a:pPr algn="ctr"/>
            <a:endParaRPr lang="en-US" sz="800" b="1" dirty="0">
              <a:cs typeface="Arial" panose="020B0604020202020204" pitchFamily="34" charset="0"/>
            </a:endParaRPr>
          </a:p>
          <a:p>
            <a:r>
              <a:rPr lang="en-US" sz="800" b="1" dirty="0">
                <a:cs typeface="Arial" panose="020B0604020202020204" pitchFamily="34" charset="0"/>
              </a:rPr>
              <a:t>Dr. Sophia Kisting-Cairncross (Chair)</a:t>
            </a:r>
          </a:p>
          <a:p>
            <a:pPr algn="ctr"/>
            <a:r>
              <a:rPr lang="en-US" sz="800" b="1" dirty="0">
                <a:cs typeface="Arial" panose="020B0604020202020204" pitchFamily="34" charset="0"/>
              </a:rPr>
              <a:t>Dr. Barry </a:t>
            </a:r>
            <a:r>
              <a:rPr lang="en-US" sz="800" b="1" dirty="0" err="1">
                <a:cs typeface="Arial" panose="020B0604020202020204" pitchFamily="34" charset="0"/>
              </a:rPr>
              <a:t>Kistnasamy</a:t>
            </a:r>
            <a:r>
              <a:rPr lang="en-US" sz="800" b="1" dirty="0">
                <a:cs typeface="Arial" panose="020B0604020202020204" pitchFamily="34" charset="0"/>
              </a:rPr>
              <a:t> (Alt. Chair)</a:t>
            </a:r>
          </a:p>
          <a:p>
            <a:pPr algn="ctr"/>
            <a:r>
              <a:rPr lang="en-US" sz="800" b="1" dirty="0">
                <a:cs typeface="Arial" panose="020B0604020202020204" pitchFamily="34" charset="0"/>
              </a:rPr>
              <a:t>Prof. May Hermanus (Member)</a:t>
            </a:r>
          </a:p>
          <a:p>
            <a:pPr algn="ctr"/>
            <a:r>
              <a:rPr lang="en-US" sz="800" b="1" dirty="0">
                <a:cs typeface="Arial" panose="020B0604020202020204" pitchFamily="34" charset="0"/>
              </a:rPr>
              <a:t>Mr. Michael Murray (Member)</a:t>
            </a:r>
          </a:p>
          <a:p>
            <a:pPr algn="ctr"/>
            <a:endParaRPr lang="en-US" sz="800" b="1" dirty="0"/>
          </a:p>
          <a:p>
            <a:pPr algn="ctr"/>
            <a:endParaRPr lang="en-US" sz="900" b="1" dirty="0">
              <a:latin typeface="Frutiger LT Std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0B62A-FCCA-B14A-8D59-847A02B21BE7}"/>
              </a:ext>
            </a:extLst>
          </p:cNvPr>
          <p:cNvSpPr/>
          <p:nvPr/>
        </p:nvSpPr>
        <p:spPr>
          <a:xfrm>
            <a:off x="6498574" y="2181954"/>
            <a:ext cx="1765162" cy="1693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Governance, HR  &amp; Remuneration 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 Committee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Ms. Kgomotso Molebatsi (Chair)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Ms. Janet Love (Alt. Chair)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Dr. Sophia Kisting-Cairncross (Member)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Dr. Barry </a:t>
            </a:r>
            <a:r>
              <a:rPr lang="en-US" sz="800" b="1" dirty="0" err="1">
                <a:solidFill>
                  <a:schemeClr val="bg1"/>
                </a:solidFill>
              </a:rPr>
              <a:t>Kistnasamy</a:t>
            </a:r>
            <a:r>
              <a:rPr lang="en-US" sz="800" b="1" dirty="0">
                <a:solidFill>
                  <a:schemeClr val="bg1"/>
                </a:solidFill>
              </a:rPr>
              <a:t> (Member)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Prof. May Hermanus (Member)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</a:rPr>
              <a:t>Mr. Michael Murray( (Member)</a:t>
            </a:r>
          </a:p>
          <a:p>
            <a:pPr algn="ctr"/>
            <a:endParaRPr lang="en-US" sz="900" b="1" dirty="0">
              <a:solidFill>
                <a:schemeClr val="bg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US" sz="900" b="1" dirty="0">
              <a:solidFill>
                <a:schemeClr val="bg1"/>
              </a:solidFill>
              <a:latin typeface="Frutiger LT Std 55 Roman" panose="020B0602020204020204" pitchFamily="34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290A7-C121-B34B-8EDE-772D929A6324}"/>
              </a:ext>
            </a:extLst>
          </p:cNvPr>
          <p:cNvSpPr/>
          <p:nvPr/>
        </p:nvSpPr>
        <p:spPr>
          <a:xfrm>
            <a:off x="150376" y="4295327"/>
            <a:ext cx="1808773" cy="190181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Advisory Panel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(Clause 12.14)</a:t>
            </a:r>
          </a:p>
          <a:p>
            <a:pPr algn="ctr"/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Members</a:t>
            </a:r>
          </a:p>
          <a:p>
            <a:pPr algn="ctr"/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Mpho Rabada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Mohammed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Jeebhay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David Rees</a:t>
            </a:r>
          </a:p>
          <a:p>
            <a:pPr algn="ctr"/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Members</a:t>
            </a:r>
          </a:p>
          <a:p>
            <a:pPr algn="ctr"/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Kgalamono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Prof.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Saloshni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Naidoo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Vanessa Govender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65C4A2-115D-A742-B55B-3E0550A5D8F7}"/>
              </a:ext>
            </a:extLst>
          </p:cNvPr>
          <p:cNvSpPr/>
          <p:nvPr/>
        </p:nvSpPr>
        <p:spPr>
          <a:xfrm>
            <a:off x="8451946" y="2182728"/>
            <a:ext cx="1583330" cy="1269908"/>
          </a:xfrm>
          <a:prstGeom prst="rect">
            <a:avLst/>
          </a:prstGeom>
          <a:solidFill>
            <a:srgbClr val="107A5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Finance, Risk and Audit Committee</a:t>
            </a:r>
          </a:p>
          <a:p>
            <a:pPr algn="ctr"/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Michael Murray (Chair)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May Hermanus (Member)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Ms. Kgomotso Molebatsi (Member)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A51726BB-1925-2842-97A7-A57AC0527EBC}"/>
              </a:ext>
            </a:extLst>
          </p:cNvPr>
          <p:cNvSpPr txBox="1">
            <a:spLocks/>
          </p:cNvSpPr>
          <p:nvPr/>
        </p:nvSpPr>
        <p:spPr>
          <a:xfrm>
            <a:off x="207044" y="6409680"/>
            <a:ext cx="3621772" cy="908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1400" dirty="0">
              <a:solidFill>
                <a:schemeClr val="accent2"/>
              </a:solidFill>
            </a:endParaRPr>
          </a:p>
          <a:p>
            <a:endParaRPr lang="en-ZA" sz="1400" dirty="0">
              <a:solidFill>
                <a:schemeClr val="accent2"/>
              </a:solidFill>
            </a:endParaRP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F77981C-EC00-1849-98E2-E7618B33A43D}"/>
              </a:ext>
            </a:extLst>
          </p:cNvPr>
          <p:cNvSpPr txBox="1">
            <a:spLocks/>
          </p:cNvSpPr>
          <p:nvPr/>
        </p:nvSpPr>
        <p:spPr>
          <a:xfrm>
            <a:off x="1093" y="6744386"/>
            <a:ext cx="3621772" cy="57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F3436C-C441-144D-8A72-FC4223E5D03A}"/>
              </a:ext>
            </a:extLst>
          </p:cNvPr>
          <p:cNvSpPr txBox="1"/>
          <p:nvPr/>
        </p:nvSpPr>
        <p:spPr>
          <a:xfrm>
            <a:off x="9121422" y="511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51E2EE4-2692-4210-B46E-9D61B7955171}"/>
              </a:ext>
            </a:extLst>
          </p:cNvPr>
          <p:cNvSpPr/>
          <p:nvPr/>
        </p:nvSpPr>
        <p:spPr>
          <a:xfrm>
            <a:off x="4155284" y="2218690"/>
            <a:ext cx="2183572" cy="1385552"/>
          </a:xfrm>
          <a:prstGeom prst="rect">
            <a:avLst/>
          </a:prstGeom>
          <a:solidFill>
            <a:srgbClr val="107A5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>
              <a:latin typeface="Frutiger LT Std 55 Roman" panose="020B0602020204020204" pitchFamily="34" charset="77"/>
            </a:endParaRPr>
          </a:p>
          <a:p>
            <a:pPr algn="ctr"/>
            <a:endParaRPr lang="en-ZA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ZA" sz="800" b="1" dirty="0">
                <a:solidFill>
                  <a:schemeClr val="bg1"/>
                </a:solidFill>
                <a:cs typeface="Arial" panose="020B0604020202020204" pitchFamily="34" charset="0"/>
              </a:rPr>
              <a:t>Stakeholder &amp; Communications Committee</a:t>
            </a:r>
          </a:p>
          <a:p>
            <a:pPr algn="ctr"/>
            <a:endParaRPr lang="en-ZA" sz="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endParaRPr lang="en-ZA" sz="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en-ZA" sz="800" b="1" dirty="0">
                <a:solidFill>
                  <a:schemeClr val="bg1"/>
                </a:solidFill>
                <a:cs typeface="Arial" panose="020B0604020202020204" pitchFamily="34" charset="0"/>
              </a:rPr>
              <a:t>Ms. Janet Love (Chair)</a:t>
            </a:r>
          </a:p>
          <a:p>
            <a:pPr algn="ctr"/>
            <a:r>
              <a:rPr lang="en-ZA" sz="800" b="1" dirty="0" err="1">
                <a:solidFill>
                  <a:schemeClr val="bg1"/>
                </a:solidFill>
                <a:cs typeface="Arial" panose="020B0604020202020204" pitchFamily="34" charset="0"/>
              </a:rPr>
              <a:t>Dr.</a:t>
            </a:r>
            <a:r>
              <a:rPr lang="en-ZA" sz="800" b="1" dirty="0">
                <a:solidFill>
                  <a:schemeClr val="bg1"/>
                </a:solidFill>
                <a:cs typeface="Arial" panose="020B0604020202020204" pitchFamily="34" charset="0"/>
              </a:rPr>
              <a:t> Sophia Kisting-Cairncross (Alt. Chair)</a:t>
            </a:r>
          </a:p>
          <a:p>
            <a:pPr algn="ctr"/>
            <a:r>
              <a:rPr lang="en-ZA" sz="800" b="1" dirty="0">
                <a:solidFill>
                  <a:schemeClr val="bg1"/>
                </a:solidFill>
                <a:cs typeface="Arial" panose="020B0604020202020204" pitchFamily="34" charset="0"/>
              </a:rPr>
              <a:t>Prof. May Hermanus (Member)</a:t>
            </a:r>
          </a:p>
          <a:p>
            <a:pPr algn="ctr"/>
            <a:r>
              <a:rPr lang="en-ZA" sz="800" b="1" dirty="0" err="1">
                <a:solidFill>
                  <a:schemeClr val="bg1"/>
                </a:solidFill>
                <a:cs typeface="Arial" panose="020B0604020202020204" pitchFamily="34" charset="0"/>
              </a:rPr>
              <a:t>Dr.</a:t>
            </a:r>
            <a:r>
              <a:rPr lang="en-ZA" sz="800" b="1" dirty="0">
                <a:solidFill>
                  <a:schemeClr val="bg1"/>
                </a:solidFill>
                <a:cs typeface="Arial" panose="020B0604020202020204" pitchFamily="34" charset="0"/>
              </a:rPr>
              <a:t> Barry </a:t>
            </a:r>
            <a:r>
              <a:rPr lang="en-ZA" sz="800" b="1" dirty="0" err="1">
                <a:solidFill>
                  <a:schemeClr val="bg1"/>
                </a:solidFill>
                <a:cs typeface="Arial" panose="020B0604020202020204" pitchFamily="34" charset="0"/>
              </a:rPr>
              <a:t>Kistnasamy</a:t>
            </a:r>
            <a:r>
              <a:rPr lang="en-ZA" sz="800" b="1" dirty="0">
                <a:solidFill>
                  <a:schemeClr val="bg1"/>
                </a:solidFill>
                <a:cs typeface="Arial" panose="020B0604020202020204" pitchFamily="34" charset="0"/>
              </a:rPr>
              <a:t> (Member</a:t>
            </a:r>
            <a:r>
              <a:rPr lang="en-ZA" sz="800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ZA" sz="900" b="1" dirty="0">
              <a:solidFill>
                <a:schemeClr val="bg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ZA" sz="1000" dirty="0">
              <a:solidFill>
                <a:schemeClr val="bg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ZA" sz="1100" dirty="0">
              <a:latin typeface="Frutiger LT Std 55 Roman" panose="020B0602020204020204" pitchFamily="34" charset="77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4921CB5-FC96-4948-A9C5-B7E189CC9412}"/>
              </a:ext>
            </a:extLst>
          </p:cNvPr>
          <p:cNvCxnSpPr>
            <a:cxnSpLocks/>
          </p:cNvCxnSpPr>
          <p:nvPr/>
        </p:nvCxnSpPr>
        <p:spPr>
          <a:xfrm>
            <a:off x="3349463" y="48979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19CEF70-2BC6-4EC1-8FBD-7A80EE1142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19468" y="1735680"/>
            <a:ext cx="2429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02F603-255D-4321-91DC-8955C6439FF5}"/>
              </a:ext>
            </a:extLst>
          </p:cNvPr>
          <p:cNvCxnSpPr>
            <a:cxnSpLocks/>
          </p:cNvCxnSpPr>
          <p:nvPr/>
        </p:nvCxnSpPr>
        <p:spPr>
          <a:xfrm>
            <a:off x="3910452" y="37452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7D3B0-20FC-487C-9672-E7500D7009C5}"/>
              </a:ext>
            </a:extLst>
          </p:cNvPr>
          <p:cNvCxnSpPr>
            <a:cxnSpLocks/>
          </p:cNvCxnSpPr>
          <p:nvPr/>
        </p:nvCxnSpPr>
        <p:spPr>
          <a:xfrm>
            <a:off x="3350743" y="41254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A21E57-BD2C-49FF-B8F6-AF8450CE1F5E}"/>
              </a:ext>
            </a:extLst>
          </p:cNvPr>
          <p:cNvCxnSpPr/>
          <p:nvPr/>
        </p:nvCxnSpPr>
        <p:spPr>
          <a:xfrm>
            <a:off x="5798649" y="1955104"/>
            <a:ext cx="3444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ECE0FC-F9EE-4C0B-9542-4CB1FD824AD7}"/>
              </a:ext>
            </a:extLst>
          </p:cNvPr>
          <p:cNvCxnSpPr>
            <a:endCxn id="91" idx="0"/>
          </p:cNvCxnSpPr>
          <p:nvPr/>
        </p:nvCxnSpPr>
        <p:spPr>
          <a:xfrm>
            <a:off x="9243611" y="1955104"/>
            <a:ext cx="0" cy="22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FA3C39-840F-4363-A71C-13DA8768EB9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81155" y="1943178"/>
            <a:ext cx="0" cy="23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41F3A2-C683-4141-B521-6CDEA12089F1}"/>
              </a:ext>
            </a:extLst>
          </p:cNvPr>
          <p:cNvCxnSpPr/>
          <p:nvPr/>
        </p:nvCxnSpPr>
        <p:spPr>
          <a:xfrm flipH="1">
            <a:off x="1008906" y="1955104"/>
            <a:ext cx="4789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6DD04EB-87C6-4C36-915C-8EECEB197F1F}"/>
              </a:ext>
            </a:extLst>
          </p:cNvPr>
          <p:cNvCxnSpPr/>
          <p:nvPr/>
        </p:nvCxnSpPr>
        <p:spPr>
          <a:xfrm>
            <a:off x="1008906" y="1955104"/>
            <a:ext cx="0" cy="86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A48659-07AC-4678-A0C4-AC2BC541E6A7}"/>
              </a:ext>
            </a:extLst>
          </p:cNvPr>
          <p:cNvCxnSpPr/>
          <p:nvPr/>
        </p:nvCxnSpPr>
        <p:spPr>
          <a:xfrm>
            <a:off x="3212200" y="1955104"/>
            <a:ext cx="0" cy="43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8482D2-CA86-4FFF-BCE8-08894C9CF54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5237953" y="1966404"/>
            <a:ext cx="9117" cy="25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894189A-DD61-4F26-B68A-E9E2881FECA7}"/>
              </a:ext>
            </a:extLst>
          </p:cNvPr>
          <p:cNvCxnSpPr>
            <a:stCxn id="6" idx="2"/>
          </p:cNvCxnSpPr>
          <p:nvPr/>
        </p:nvCxnSpPr>
        <p:spPr>
          <a:xfrm flipH="1">
            <a:off x="6201213" y="1790002"/>
            <a:ext cx="1" cy="165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3C1A227-0E31-4B0F-96EC-D504A8FAB340}"/>
              </a:ext>
            </a:extLst>
          </p:cNvPr>
          <p:cNvSpPr/>
          <p:nvPr/>
        </p:nvSpPr>
        <p:spPr>
          <a:xfrm>
            <a:off x="1807567" y="1172204"/>
            <a:ext cx="1211901" cy="269576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CEO – Daniel Kotton</a:t>
            </a:r>
            <a:endParaRPr lang="en-ZA" sz="8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E90987-9AF3-42FB-82DD-7D3750D529D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19468" y="1306792"/>
            <a:ext cx="1521775" cy="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11B6CE-1C94-4657-9938-9131B6F1026A}"/>
              </a:ext>
            </a:extLst>
          </p:cNvPr>
          <p:cNvCxnSpPr>
            <a:stCxn id="3" idx="1"/>
          </p:cNvCxnSpPr>
          <p:nvPr/>
        </p:nvCxnSpPr>
        <p:spPr>
          <a:xfrm rot="10800000" flipH="1" flipV="1">
            <a:off x="1807567" y="1306991"/>
            <a:ext cx="768466" cy="249835"/>
          </a:xfrm>
          <a:prstGeom prst="bentConnector3">
            <a:avLst>
              <a:gd name="adj1" fmla="val -29748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A8AA4F-2C5F-4BFF-98F9-0460447E11A6}"/>
              </a:ext>
            </a:extLst>
          </p:cNvPr>
          <p:cNvCxnSpPr>
            <a:cxnSpLocks/>
          </p:cNvCxnSpPr>
          <p:nvPr/>
        </p:nvCxnSpPr>
        <p:spPr>
          <a:xfrm flipV="1">
            <a:off x="1195786" y="3597340"/>
            <a:ext cx="1205903" cy="6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98C9C32-0694-4EB3-B3BE-36EEC0CBB34C}"/>
              </a:ext>
            </a:extLst>
          </p:cNvPr>
          <p:cNvSpPr/>
          <p:nvPr/>
        </p:nvSpPr>
        <p:spPr>
          <a:xfrm>
            <a:off x="2152369" y="4845734"/>
            <a:ext cx="1618286" cy="1929821"/>
          </a:xfrm>
          <a:prstGeom prst="rect">
            <a:avLst/>
          </a:prstGeom>
          <a:solidFill>
            <a:srgbClr val="92D050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Reviewing Authority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(Clause 12.15.5.1)</a:t>
            </a:r>
          </a:p>
          <a:p>
            <a:pPr algn="ctr"/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Members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Rodney Ehrlich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Lalloo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Nomhle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Makaula-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Chimusoro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Members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Rajen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Naidoo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E M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Irusen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Qonita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Said-Hartley </a:t>
            </a:r>
          </a:p>
          <a:p>
            <a:pPr algn="ctr"/>
            <a:endParaRPr lang="en-US" sz="900" b="1" dirty="0">
              <a:latin typeface="Frutiger LT Std 55 Roman" panose="020B0602020204020204" pitchFamily="34" charset="77"/>
            </a:endParaRPr>
          </a:p>
          <a:p>
            <a:pPr algn="ctr"/>
            <a:endParaRPr lang="en-US" sz="900" b="1" dirty="0">
              <a:latin typeface="Frutiger LT Std 55 Roman" panose="020B0602020204020204" pitchFamily="34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72736C-B8D4-4C00-94FB-3181B030D5DD}"/>
              </a:ext>
            </a:extLst>
          </p:cNvPr>
          <p:cNvSpPr/>
          <p:nvPr/>
        </p:nvSpPr>
        <p:spPr>
          <a:xfrm>
            <a:off x="3349748" y="3936770"/>
            <a:ext cx="933452" cy="8153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 Reviewing Authority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(Clause 12.15.6.1</a:t>
            </a:r>
            <a:r>
              <a:rPr lang="en-ZA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900" b="1" dirty="0">
              <a:latin typeface="Frutiger LT Std 55 Roman" panose="020B0602020204020204" pitchFamily="34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3711809-F051-456B-BDF2-28E3EE2773AC}"/>
              </a:ext>
            </a:extLst>
          </p:cNvPr>
          <p:cNvSpPr/>
          <p:nvPr/>
        </p:nvSpPr>
        <p:spPr>
          <a:xfrm>
            <a:off x="2277202" y="3814600"/>
            <a:ext cx="933451" cy="8185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Dispute Resolution Authority (Clause 12.15)</a:t>
            </a:r>
            <a:endParaRPr lang="en-ZA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91A48C-3CCD-4E9E-87C1-04931F05A181}"/>
              </a:ext>
            </a:extLst>
          </p:cNvPr>
          <p:cNvCxnSpPr>
            <a:endCxn id="64" idx="0"/>
          </p:cNvCxnSpPr>
          <p:nvPr/>
        </p:nvCxnSpPr>
        <p:spPr>
          <a:xfrm>
            <a:off x="2743927" y="3602064"/>
            <a:ext cx="1" cy="2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BB13C8-0B2A-4D29-99BB-1827481D2DD7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2743927" y="4633199"/>
            <a:ext cx="1" cy="21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5A97A00-C292-42C3-B18A-1CF8A13A9123}"/>
              </a:ext>
            </a:extLst>
          </p:cNvPr>
          <p:cNvCxnSpPr>
            <a:stCxn id="64" idx="3"/>
          </p:cNvCxnSpPr>
          <p:nvPr/>
        </p:nvCxnSpPr>
        <p:spPr>
          <a:xfrm flipV="1">
            <a:off x="3210653" y="4223899"/>
            <a:ext cx="1390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0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385D-F3FC-43FD-B090-31137BA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40" y="203361"/>
            <a:ext cx="9916538" cy="1067580"/>
          </a:xfrm>
        </p:spPr>
        <p:txBody>
          <a:bodyPr/>
          <a:lstStyle/>
          <a:p>
            <a:r>
              <a:rPr lang="en-US" dirty="0"/>
              <a:t>ORGANO</a:t>
            </a:r>
            <a:r>
              <a:rPr lang="en-US" dirty="0">
                <a:solidFill>
                  <a:schemeClr val="accent2"/>
                </a:solidFill>
              </a:rPr>
              <a:t>GRAM –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OPERATIONAL PERMANENT STAFF  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43CA-AA97-4703-BD92-5EE4F2BBA8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1798" y="7530525"/>
            <a:ext cx="2454235" cy="19018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PERMANENT STAFF</a:t>
            </a:r>
            <a:endParaRPr lang="en-ZA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57FC0-AE7E-3448-AD31-D808E6BB2753}"/>
              </a:ext>
            </a:extLst>
          </p:cNvPr>
          <p:cNvSpPr/>
          <p:nvPr/>
        </p:nvSpPr>
        <p:spPr>
          <a:xfrm>
            <a:off x="4468104" y="1180629"/>
            <a:ext cx="2414210" cy="357706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CEO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Daniel Kotton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FC74A-5811-F541-9132-3AEC7747DE05}"/>
              </a:ext>
            </a:extLst>
          </p:cNvPr>
          <p:cNvSpPr/>
          <p:nvPr/>
        </p:nvSpPr>
        <p:spPr>
          <a:xfrm>
            <a:off x="2290482" y="1491731"/>
            <a:ext cx="1843436" cy="357706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HEAD:  OFFICE OF THE </a:t>
            </a:r>
            <a:r>
              <a:rPr lang="en-US" sz="800">
                <a:solidFill>
                  <a:schemeClr val="tx1"/>
                </a:solidFill>
              </a:rPr>
              <a:t>CEO 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Janine Smith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9B338-FA4A-A449-8505-E3044455B9F3}"/>
              </a:ext>
            </a:extLst>
          </p:cNvPr>
          <p:cNvSpPr/>
          <p:nvPr/>
        </p:nvSpPr>
        <p:spPr>
          <a:xfrm>
            <a:off x="1794045" y="2073771"/>
            <a:ext cx="1166593" cy="628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CFO </a:t>
            </a:r>
          </a:p>
          <a:p>
            <a:pPr algn="ctr"/>
            <a:r>
              <a:rPr lang="en-US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Edzani Muedi </a:t>
            </a:r>
            <a:r>
              <a:rPr lang="en-US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sz="1100" dirty="0">
              <a:latin typeface="Frutiger LT Std 55 Roman" panose="020B0602020204020204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E52D6-4680-DA42-BA01-38B08668B9A3}"/>
              </a:ext>
            </a:extLst>
          </p:cNvPr>
          <p:cNvSpPr/>
          <p:nvPr/>
        </p:nvSpPr>
        <p:spPr>
          <a:xfrm>
            <a:off x="4230190" y="2071784"/>
            <a:ext cx="1166593" cy="628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 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Tina da Cruz</a:t>
            </a:r>
          </a:p>
          <a:p>
            <a:pPr algn="ctr"/>
            <a:endParaRPr lang="en-US" sz="1100" dirty="0">
              <a:latin typeface="Frutiger LT Std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0B62A-FCCA-B14A-8D59-847A02B21BE7}"/>
              </a:ext>
            </a:extLst>
          </p:cNvPr>
          <p:cNvSpPr/>
          <p:nvPr/>
        </p:nvSpPr>
        <p:spPr>
          <a:xfrm>
            <a:off x="9386271" y="2275876"/>
            <a:ext cx="1166593" cy="628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DICAL DIRECTOR  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Zahan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Elof</a:t>
            </a:r>
            <a:r>
              <a:rPr lang="en-US" sz="1100" dirty="0">
                <a:solidFill>
                  <a:schemeClr val="bg1"/>
                </a:solidFill>
                <a:latin typeface="Frutiger LT Std 55 Roman" panose="020B0602020204020204" pitchFamily="34" charset="77"/>
              </a:rPr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9F31B-40AA-8E49-84C7-6CD898809938}"/>
              </a:ext>
            </a:extLst>
          </p:cNvPr>
          <p:cNvSpPr/>
          <p:nvPr/>
        </p:nvSpPr>
        <p:spPr>
          <a:xfrm>
            <a:off x="2622077" y="2752965"/>
            <a:ext cx="1262645" cy="511475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LEGAL &amp; </a:t>
            </a:r>
            <a:r>
              <a:rPr lang="en-US" sz="800">
                <a:solidFill>
                  <a:schemeClr val="tx1"/>
                </a:solidFill>
              </a:rPr>
              <a:t>COMPLIANCE MANAGER 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Kabelo Sedupane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3A2FBF-CFCE-3E40-9299-D0F937E65198}"/>
              </a:ext>
            </a:extLst>
          </p:cNvPr>
          <p:cNvSpPr/>
          <p:nvPr/>
        </p:nvSpPr>
        <p:spPr>
          <a:xfrm>
            <a:off x="6362251" y="2875222"/>
            <a:ext cx="889982" cy="628542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STRATEGIC HEAD OF DELIVERY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 Safia Ruhomutally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290A7-C121-B34B-8EDE-772D929A6324}"/>
              </a:ext>
            </a:extLst>
          </p:cNvPr>
          <p:cNvSpPr/>
          <p:nvPr/>
        </p:nvSpPr>
        <p:spPr>
          <a:xfrm>
            <a:off x="869854" y="2992933"/>
            <a:ext cx="1011396" cy="600024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ACCOUNTANT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Vuka Kumalo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473C4C6-2D79-3E4C-ABB5-1D6C640D09B9}"/>
              </a:ext>
            </a:extLst>
          </p:cNvPr>
          <p:cNvCxnSpPr>
            <a:cxnSpLocks/>
          </p:cNvCxnSpPr>
          <p:nvPr/>
        </p:nvCxnSpPr>
        <p:spPr>
          <a:xfrm rot="5400000">
            <a:off x="1657888" y="2342075"/>
            <a:ext cx="290722" cy="1010995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140C9A8-2C59-4F41-948C-473BA2791FAC}"/>
              </a:ext>
            </a:extLst>
          </p:cNvPr>
          <p:cNvSpPr/>
          <p:nvPr/>
        </p:nvSpPr>
        <p:spPr>
          <a:xfrm>
            <a:off x="847656" y="3826859"/>
            <a:ext cx="1011396" cy="628542"/>
          </a:xfrm>
          <a:prstGeom prst="rect">
            <a:avLst/>
          </a:prstGeom>
          <a:solidFill>
            <a:srgbClr val="A9C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ADMINISTRATOR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Khutso Malatji</a:t>
            </a:r>
          </a:p>
          <a:p>
            <a:pPr algn="ctr"/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  <a:latin typeface="Frutiger LT Std 55 Roman" panose="020B0602020204020204" pitchFamily="34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C59452-50CC-114C-9FB5-9247A69AB434}"/>
              </a:ext>
            </a:extLst>
          </p:cNvPr>
          <p:cNvSpPr/>
          <p:nvPr/>
        </p:nvSpPr>
        <p:spPr>
          <a:xfrm>
            <a:off x="4952076" y="3421318"/>
            <a:ext cx="976406" cy="814045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 CLAIMS ADMINISTRATION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MANAGER   Rhulani Mackaukau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8C844B-D3B0-AC45-BDA0-F0DD7AC77DD3}"/>
              </a:ext>
            </a:extLst>
          </p:cNvPr>
          <p:cNvCxnSpPr>
            <a:cxnSpLocks/>
          </p:cNvCxnSpPr>
          <p:nvPr/>
        </p:nvCxnSpPr>
        <p:spPr>
          <a:xfrm>
            <a:off x="4786275" y="2700326"/>
            <a:ext cx="0" cy="467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E84334D-1209-4C4B-852D-73919C08BF23}"/>
              </a:ext>
            </a:extLst>
          </p:cNvPr>
          <p:cNvSpPr/>
          <p:nvPr/>
        </p:nvSpPr>
        <p:spPr>
          <a:xfrm>
            <a:off x="4951088" y="6243709"/>
            <a:ext cx="1011393" cy="908308"/>
          </a:xfrm>
          <a:prstGeom prst="rect">
            <a:avLst/>
          </a:prstGeom>
          <a:solidFill>
            <a:srgbClr val="A9CF37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DECEASED CLAIMS ADMINISTRATION  OFFICER </a:t>
            </a:r>
          </a:p>
          <a:p>
            <a:pPr algn="ctr"/>
            <a:r>
              <a:rPr lang="en-ZA" sz="9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Nonhlanhla  Mazibuko</a:t>
            </a:r>
            <a:endParaRPr lang="en-US" sz="9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65C4A2-115D-A742-B55B-3E0550A5D8F7}"/>
              </a:ext>
            </a:extLst>
          </p:cNvPr>
          <p:cNvSpPr/>
          <p:nvPr/>
        </p:nvSpPr>
        <p:spPr>
          <a:xfrm>
            <a:off x="9310827" y="2992933"/>
            <a:ext cx="1166593" cy="677181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MEDICAL CERTIFICATION PANEL MANAGER 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Thembi Karigani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E66680-BE1A-BB49-B9F7-0CB5114A29AE}"/>
              </a:ext>
            </a:extLst>
          </p:cNvPr>
          <p:cNvSpPr/>
          <p:nvPr/>
        </p:nvSpPr>
        <p:spPr>
          <a:xfrm>
            <a:off x="9302413" y="3816419"/>
            <a:ext cx="1166591" cy="746694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REVIEW AUTHORITY MANAGER  Melikhaya Zakumba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925DD2E-FABD-5D4E-9DD2-EB9430B858A3}"/>
              </a:ext>
            </a:extLst>
          </p:cNvPr>
          <p:cNvSpPr/>
          <p:nvPr/>
        </p:nvSpPr>
        <p:spPr>
          <a:xfrm>
            <a:off x="9311437" y="4669044"/>
            <a:ext cx="1177148" cy="628542"/>
          </a:xfrm>
          <a:prstGeom prst="rect">
            <a:avLst/>
          </a:prstGeom>
          <a:solidFill>
            <a:srgbClr val="A9CF37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RECORDS ADMINISTRATOR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Sibusiso Ndlandla</a:t>
            </a:r>
          </a:p>
          <a:p>
            <a:pPr algn="ctr"/>
            <a:endParaRPr lang="en-US" sz="1000" dirty="0">
              <a:latin typeface="Frutiger LT Std 55 Roman" panose="020B0602020204020204" pitchFamily="34" charset="77"/>
            </a:endParaRP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F77981C-EC00-1849-98E2-E7618B33A43D}"/>
              </a:ext>
            </a:extLst>
          </p:cNvPr>
          <p:cNvSpPr txBox="1">
            <a:spLocks/>
          </p:cNvSpPr>
          <p:nvPr/>
        </p:nvSpPr>
        <p:spPr>
          <a:xfrm>
            <a:off x="1093" y="6744386"/>
            <a:ext cx="3621772" cy="57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F3436C-C441-144D-8A72-FC4223E5D03A}"/>
              </a:ext>
            </a:extLst>
          </p:cNvPr>
          <p:cNvSpPr txBox="1"/>
          <p:nvPr/>
        </p:nvSpPr>
        <p:spPr>
          <a:xfrm>
            <a:off x="9098461" y="51832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89762-7DDA-41D9-982A-F513E4F3AF6C}"/>
              </a:ext>
            </a:extLst>
          </p:cNvPr>
          <p:cNvSpPr/>
          <p:nvPr/>
        </p:nvSpPr>
        <p:spPr>
          <a:xfrm>
            <a:off x="3349463" y="4583707"/>
            <a:ext cx="1125097" cy="859979"/>
          </a:xfrm>
          <a:prstGeom prst="rect">
            <a:avLst/>
          </a:prstGeom>
          <a:solidFill>
            <a:srgbClr val="A9CF37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US" sz="8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US" sz="7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CERTIFICATION </a:t>
            </a:r>
          </a:p>
          <a:p>
            <a:pPr algn="ctr"/>
            <a:r>
              <a:rPr lang="en-US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COMMITTEE </a:t>
            </a:r>
          </a:p>
          <a:p>
            <a:pPr algn="ctr"/>
            <a:r>
              <a:rPr lang="en-US" sz="7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Moipoti</a:t>
            </a:r>
            <a:r>
              <a:rPr lang="en-US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Makgalemane</a:t>
            </a:r>
            <a:endParaRPr lang="en-ZA" sz="7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US" sz="1000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US" sz="1000" b="1" dirty="0">
              <a:latin typeface="Frutiger LT Std 55 Roman" panose="020B0602020204020204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2E5609-6DE1-47A8-9A69-6521EAD703F6}"/>
              </a:ext>
            </a:extLst>
          </p:cNvPr>
          <p:cNvSpPr/>
          <p:nvPr/>
        </p:nvSpPr>
        <p:spPr>
          <a:xfrm>
            <a:off x="6362251" y="3600948"/>
            <a:ext cx="916007" cy="693528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IT + DATA </a:t>
            </a:r>
            <a:r>
              <a:rPr lang="en-US" sz="800">
                <a:solidFill>
                  <a:schemeClr val="tx1"/>
                </a:solidFill>
              </a:rPr>
              <a:t>MANAGER 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Ransome Madziwa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1D37FE9-CFA3-49A1-90ED-C186F775A041}"/>
              </a:ext>
            </a:extLst>
          </p:cNvPr>
          <p:cNvSpPr/>
          <p:nvPr/>
        </p:nvSpPr>
        <p:spPr>
          <a:xfrm>
            <a:off x="4942927" y="4330263"/>
            <a:ext cx="1011393" cy="793791"/>
          </a:xfrm>
          <a:prstGeom prst="rect">
            <a:avLst/>
          </a:prstGeom>
          <a:solidFill>
            <a:srgbClr val="A9CF37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9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ZA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ZA" sz="7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ZA" sz="7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ADMINISTRATION</a:t>
            </a:r>
            <a:r>
              <a:rPr lang="en-ZA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OFFICER </a:t>
            </a:r>
            <a:r>
              <a:rPr lang="en-ZA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Nonhlanhla Matsunyane</a:t>
            </a:r>
          </a:p>
          <a:p>
            <a:pPr algn="ctr"/>
            <a:endParaRPr lang="en-ZA" sz="1000" b="1" dirty="0">
              <a:latin typeface="Frutiger LT Std 55 Roman" panose="020B0602020204020204" pitchFamily="34" charset="77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6B24FA-820E-4652-B017-C7755284C963}"/>
              </a:ext>
            </a:extLst>
          </p:cNvPr>
          <p:cNvSpPr/>
          <p:nvPr/>
        </p:nvSpPr>
        <p:spPr>
          <a:xfrm>
            <a:off x="3349463" y="3760868"/>
            <a:ext cx="1119418" cy="764625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>
              <a:solidFill>
                <a:schemeClr val="tx1"/>
              </a:solidFill>
            </a:endParaRPr>
          </a:p>
          <a:p>
            <a:pPr algn="ctr"/>
            <a:endParaRPr lang="en-ZA" sz="800" dirty="0">
              <a:solidFill>
                <a:schemeClr val="tx1"/>
              </a:solidFill>
            </a:endParaRP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 OUTREACH &amp; TRAINING MANAGER  Realeboha Shale</a:t>
            </a:r>
          </a:p>
          <a:p>
            <a:pPr algn="ctr"/>
            <a:endParaRPr lang="en-ZA" sz="800" dirty="0">
              <a:solidFill>
                <a:schemeClr val="tx1"/>
              </a:solidFill>
            </a:endParaRPr>
          </a:p>
          <a:p>
            <a:pPr algn="ctr"/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BB4BED-6E83-4ADE-BC00-D795210705AD}"/>
              </a:ext>
            </a:extLst>
          </p:cNvPr>
          <p:cNvSpPr/>
          <p:nvPr/>
        </p:nvSpPr>
        <p:spPr>
          <a:xfrm>
            <a:off x="4958163" y="2798600"/>
            <a:ext cx="961457" cy="558234"/>
          </a:xfrm>
          <a:prstGeom prst="rect">
            <a:avLst/>
          </a:prstGeom>
          <a:solidFill>
            <a:srgbClr val="A9CF37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9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RECEPTIONIST</a:t>
            </a:r>
            <a:r>
              <a:rPr lang="en-ZA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Sikhumbuzo Monaledi</a:t>
            </a:r>
          </a:p>
          <a:p>
            <a:pPr algn="ctr"/>
            <a:endParaRPr lang="en-ZA" sz="1000" dirty="0">
              <a:latin typeface="Frutiger LT Std 55 Roman" panose="020B0602020204020204" pitchFamily="34" charset="77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51E2EE4-2692-4210-B46E-9D61B7955171}"/>
              </a:ext>
            </a:extLst>
          </p:cNvPr>
          <p:cNvSpPr/>
          <p:nvPr/>
        </p:nvSpPr>
        <p:spPr>
          <a:xfrm>
            <a:off x="7281995" y="2083953"/>
            <a:ext cx="1287579" cy="669012"/>
          </a:xfrm>
          <a:prstGeom prst="rect">
            <a:avLst/>
          </a:prstGeom>
          <a:solidFill>
            <a:srgbClr val="107A54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>
              <a:latin typeface="Frutiger LT Std 55 Roman" panose="020B0602020204020204" pitchFamily="34" charset="77"/>
            </a:endParaRPr>
          </a:p>
          <a:p>
            <a:pPr algn="ctr"/>
            <a:r>
              <a:rPr lang="en-ZA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EXEC. STAKEHOLDER &amp; COMMUNICATION</a:t>
            </a:r>
            <a:endParaRPr lang="en-ZA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ZA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Lusanda Jiya</a:t>
            </a:r>
          </a:p>
          <a:p>
            <a:pPr algn="ctr"/>
            <a:endParaRPr lang="en-ZA" sz="1100" dirty="0">
              <a:latin typeface="Frutiger LT Std 55 Roman" panose="020B0602020204020204" pitchFamily="34" charset="77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8AAC332-D2C7-4A48-A1CF-A78FED0930BE}"/>
              </a:ext>
            </a:extLst>
          </p:cNvPr>
          <p:cNvCxnSpPr>
            <a:cxnSpLocks/>
          </p:cNvCxnSpPr>
          <p:nvPr/>
        </p:nvCxnSpPr>
        <p:spPr>
          <a:xfrm>
            <a:off x="4763863" y="3167579"/>
            <a:ext cx="18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18426C2-34FD-4CDF-A753-7358ADAB27D2}"/>
              </a:ext>
            </a:extLst>
          </p:cNvPr>
          <p:cNvCxnSpPr>
            <a:cxnSpLocks/>
          </p:cNvCxnSpPr>
          <p:nvPr/>
        </p:nvCxnSpPr>
        <p:spPr>
          <a:xfrm flipH="1">
            <a:off x="6257725" y="1972944"/>
            <a:ext cx="5675" cy="197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807BBF54-3F1D-471A-8E12-FC73B5F16B66}"/>
              </a:ext>
            </a:extLst>
          </p:cNvPr>
          <p:cNvCxnSpPr>
            <a:cxnSpLocks/>
          </p:cNvCxnSpPr>
          <p:nvPr/>
        </p:nvCxnSpPr>
        <p:spPr>
          <a:xfrm flipV="1">
            <a:off x="2280528" y="2876588"/>
            <a:ext cx="24795" cy="21458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7E16529-1D68-40DF-8AB2-D923E1F48F18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260934" y="3189493"/>
            <a:ext cx="1013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6F8E35B-9A8E-423C-8F2A-EAA9547D9818}"/>
              </a:ext>
            </a:extLst>
          </p:cNvPr>
          <p:cNvCxnSpPr>
            <a:cxnSpLocks/>
          </p:cNvCxnSpPr>
          <p:nvPr/>
        </p:nvCxnSpPr>
        <p:spPr>
          <a:xfrm flipH="1">
            <a:off x="3184516" y="3704968"/>
            <a:ext cx="8295" cy="216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88483326-CBE4-469B-8CB8-A117050A26EE}"/>
              </a:ext>
            </a:extLst>
          </p:cNvPr>
          <p:cNvCxnSpPr>
            <a:cxnSpLocks/>
          </p:cNvCxnSpPr>
          <p:nvPr/>
        </p:nvCxnSpPr>
        <p:spPr>
          <a:xfrm flipV="1">
            <a:off x="3192810" y="3453326"/>
            <a:ext cx="1604496" cy="23935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4921CB5-FC96-4948-A9C5-B7E189CC9412}"/>
              </a:ext>
            </a:extLst>
          </p:cNvPr>
          <p:cNvCxnSpPr>
            <a:cxnSpLocks/>
            <a:stCxn id="3" idx="1"/>
            <a:endCxn id="3" idx="1"/>
          </p:cNvCxnSpPr>
          <p:nvPr/>
        </p:nvCxnSpPr>
        <p:spPr>
          <a:xfrm>
            <a:off x="3349463" y="50136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ABAC94-167C-42C9-863A-912F95811F64}"/>
              </a:ext>
            </a:extLst>
          </p:cNvPr>
          <p:cNvCxnSpPr>
            <a:cxnSpLocks/>
          </p:cNvCxnSpPr>
          <p:nvPr/>
        </p:nvCxnSpPr>
        <p:spPr>
          <a:xfrm>
            <a:off x="6969577" y="1963506"/>
            <a:ext cx="2999990" cy="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19CEF70-2BC6-4EC1-8FBD-7A80EE1142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33918" y="1670584"/>
            <a:ext cx="1541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DAB199-494B-4FF8-9743-A9D012A80261}"/>
              </a:ext>
            </a:extLst>
          </p:cNvPr>
          <p:cNvCxnSpPr>
            <a:cxnSpLocks/>
          </p:cNvCxnSpPr>
          <p:nvPr/>
        </p:nvCxnSpPr>
        <p:spPr>
          <a:xfrm>
            <a:off x="2333542" y="2847572"/>
            <a:ext cx="27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02F603-255D-4321-91DC-8955C6439FF5}"/>
              </a:ext>
            </a:extLst>
          </p:cNvPr>
          <p:cNvCxnSpPr>
            <a:cxnSpLocks/>
            <a:stCxn id="120" idx="0"/>
            <a:endCxn id="120" idx="0"/>
          </p:cNvCxnSpPr>
          <p:nvPr/>
        </p:nvCxnSpPr>
        <p:spPr>
          <a:xfrm>
            <a:off x="3909172" y="37608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7D3B0-20FC-487C-9672-E7500D7009C5}"/>
              </a:ext>
            </a:extLst>
          </p:cNvPr>
          <p:cNvCxnSpPr>
            <a:cxnSpLocks/>
            <a:stCxn id="120" idx="1"/>
            <a:endCxn id="120" idx="1"/>
          </p:cNvCxnSpPr>
          <p:nvPr/>
        </p:nvCxnSpPr>
        <p:spPr>
          <a:xfrm>
            <a:off x="3349463" y="41431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C45EFA-D215-4AB0-A19C-50609D672F5F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175063" y="4141142"/>
            <a:ext cx="174400" cy="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586CDF-3177-4E9D-B085-960CEAF0E8E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81347" y="3947712"/>
            <a:ext cx="80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6F8278-B60A-4944-BA2F-79D59BB5247E}"/>
              </a:ext>
            </a:extLst>
          </p:cNvPr>
          <p:cNvCxnSpPr>
            <a:cxnSpLocks/>
          </p:cNvCxnSpPr>
          <p:nvPr/>
        </p:nvCxnSpPr>
        <p:spPr>
          <a:xfrm>
            <a:off x="9975984" y="1975525"/>
            <a:ext cx="1" cy="266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5C878A-9115-468D-9F7F-48DB1A0B699D}"/>
              </a:ext>
            </a:extLst>
          </p:cNvPr>
          <p:cNvCxnSpPr>
            <a:cxnSpLocks/>
          </p:cNvCxnSpPr>
          <p:nvPr/>
        </p:nvCxnSpPr>
        <p:spPr>
          <a:xfrm>
            <a:off x="9032650" y="2772328"/>
            <a:ext cx="7805" cy="234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9C7C615-5DC5-43E3-9020-85933D0456E4}"/>
              </a:ext>
            </a:extLst>
          </p:cNvPr>
          <p:cNvSpPr/>
          <p:nvPr/>
        </p:nvSpPr>
        <p:spPr>
          <a:xfrm>
            <a:off x="4949584" y="5236998"/>
            <a:ext cx="1011393" cy="908308"/>
          </a:xfrm>
          <a:prstGeom prst="rect">
            <a:avLst/>
          </a:prstGeom>
          <a:solidFill>
            <a:srgbClr val="A9CF37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  ADMINISTRATION OFFICER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Thandikhaya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Mgoqi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03360C-747C-4A42-8395-50CC7D64272A}"/>
              </a:ext>
            </a:extLst>
          </p:cNvPr>
          <p:cNvCxnSpPr/>
          <p:nvPr/>
        </p:nvCxnSpPr>
        <p:spPr>
          <a:xfrm>
            <a:off x="4786275" y="3167579"/>
            <a:ext cx="0" cy="359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4E428A-8CB0-4AB7-86F2-7F86D798C0A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4797144" y="3828341"/>
            <a:ext cx="1549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917B21-DFE2-45A0-A891-0B0D9D7115C6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770621" y="4727159"/>
            <a:ext cx="172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A6856A-D371-4B05-BFD8-D8A1E9A643B2}"/>
              </a:ext>
            </a:extLst>
          </p:cNvPr>
          <p:cNvCxnSpPr/>
          <p:nvPr/>
        </p:nvCxnSpPr>
        <p:spPr>
          <a:xfrm>
            <a:off x="4775245" y="5676829"/>
            <a:ext cx="158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4149B-CEC8-4DF8-9C80-BF54A991FFA7}"/>
              </a:ext>
            </a:extLst>
          </p:cNvPr>
          <p:cNvCxnSpPr>
            <a:cxnSpLocks/>
          </p:cNvCxnSpPr>
          <p:nvPr/>
        </p:nvCxnSpPr>
        <p:spPr>
          <a:xfrm>
            <a:off x="4786275" y="6760147"/>
            <a:ext cx="185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C6AF9D-EE5F-424C-9095-DA3B067CE5F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375552" y="3592957"/>
            <a:ext cx="5858" cy="233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204500A-EF2F-4B93-8022-38BEF02D1D12}"/>
              </a:ext>
            </a:extLst>
          </p:cNvPr>
          <p:cNvSpPr/>
          <p:nvPr/>
        </p:nvSpPr>
        <p:spPr>
          <a:xfrm>
            <a:off x="526740" y="4626286"/>
            <a:ext cx="1165551" cy="700573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HR MANAGER: Khethelo Zulu</a:t>
            </a:r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51E350-2691-426E-8076-DF1E540E1AA2}"/>
              </a:ext>
            </a:extLst>
          </p:cNvPr>
          <p:cNvCxnSpPr/>
          <p:nvPr/>
        </p:nvCxnSpPr>
        <p:spPr>
          <a:xfrm>
            <a:off x="1375552" y="4605264"/>
            <a:ext cx="0" cy="2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EF020C-0153-4D00-B112-74EE5D00A6A6}"/>
              </a:ext>
            </a:extLst>
          </p:cNvPr>
          <p:cNvCxnSpPr/>
          <p:nvPr/>
        </p:nvCxnSpPr>
        <p:spPr>
          <a:xfrm>
            <a:off x="9042792" y="2791775"/>
            <a:ext cx="327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F43EEA-1B4B-4BFB-8A80-08F76187D937}"/>
              </a:ext>
            </a:extLst>
          </p:cNvPr>
          <p:cNvCxnSpPr/>
          <p:nvPr/>
        </p:nvCxnSpPr>
        <p:spPr>
          <a:xfrm>
            <a:off x="9058402" y="3357743"/>
            <a:ext cx="247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085045-211F-422F-9071-00CF5888E380}"/>
              </a:ext>
            </a:extLst>
          </p:cNvPr>
          <p:cNvCxnSpPr>
            <a:cxnSpLocks/>
            <a:stCxn id="91" idx="2"/>
            <a:endCxn id="91" idx="2"/>
          </p:cNvCxnSpPr>
          <p:nvPr/>
        </p:nvCxnSpPr>
        <p:spPr>
          <a:xfrm>
            <a:off x="9894124" y="36701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E8C126-088C-4FE0-BBD9-B84BA33CD1C9}"/>
              </a:ext>
            </a:extLst>
          </p:cNvPr>
          <p:cNvCxnSpPr>
            <a:cxnSpLocks/>
          </p:cNvCxnSpPr>
          <p:nvPr/>
        </p:nvCxnSpPr>
        <p:spPr>
          <a:xfrm>
            <a:off x="9020435" y="5112372"/>
            <a:ext cx="285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3CF8290-9123-4664-8EBF-80ACAA2B4FAC}"/>
              </a:ext>
            </a:extLst>
          </p:cNvPr>
          <p:cNvCxnSpPr>
            <a:cxnSpLocks/>
          </p:cNvCxnSpPr>
          <p:nvPr/>
        </p:nvCxnSpPr>
        <p:spPr>
          <a:xfrm>
            <a:off x="2386546" y="1964542"/>
            <a:ext cx="4675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5AFD220-10D0-470C-B71E-D6E47C8BC48D}"/>
              </a:ext>
            </a:extLst>
          </p:cNvPr>
          <p:cNvSpPr/>
          <p:nvPr/>
        </p:nvSpPr>
        <p:spPr>
          <a:xfrm>
            <a:off x="3373498" y="5506514"/>
            <a:ext cx="1125094" cy="688923"/>
          </a:xfrm>
          <a:prstGeom prst="rect">
            <a:avLst/>
          </a:prstGeom>
          <a:solidFill>
            <a:srgbClr val="A9CF37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7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CERTIFICATION </a:t>
            </a:r>
          </a:p>
          <a:p>
            <a:pPr algn="ctr"/>
            <a:r>
              <a:rPr lang="en-US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COMMITTEE </a:t>
            </a:r>
          </a:p>
          <a:p>
            <a:pPr algn="ctr"/>
            <a:r>
              <a:rPr lang="en-US" sz="7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Philani Mweli</a:t>
            </a:r>
          </a:p>
          <a:p>
            <a:pPr algn="ctr"/>
            <a:endParaRPr lang="en-US" sz="7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315196-3BB0-4618-A9D6-D60CB8A03E0B}"/>
              </a:ext>
            </a:extLst>
          </p:cNvPr>
          <p:cNvSpPr/>
          <p:nvPr/>
        </p:nvSpPr>
        <p:spPr>
          <a:xfrm>
            <a:off x="3349463" y="6279640"/>
            <a:ext cx="1125094" cy="688922"/>
          </a:xfrm>
          <a:prstGeom prst="rect">
            <a:avLst/>
          </a:prstGeom>
          <a:solidFill>
            <a:srgbClr val="A9CF37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TRUST CERTIFICATION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COMMITTEE ADMINISTRATOR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Duduetsang Maake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C7B217-9BA4-4161-AC4B-290C54665354}"/>
              </a:ext>
            </a:extLst>
          </p:cNvPr>
          <p:cNvCxnSpPr>
            <a:cxnSpLocks/>
          </p:cNvCxnSpPr>
          <p:nvPr/>
        </p:nvCxnSpPr>
        <p:spPr>
          <a:xfrm>
            <a:off x="3190501" y="4993377"/>
            <a:ext cx="167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20B87A-FA76-4CD5-B552-1AB837A47A83}"/>
              </a:ext>
            </a:extLst>
          </p:cNvPr>
          <p:cNvCxnSpPr>
            <a:cxnSpLocks/>
          </p:cNvCxnSpPr>
          <p:nvPr/>
        </p:nvCxnSpPr>
        <p:spPr>
          <a:xfrm>
            <a:off x="3171513" y="5857421"/>
            <a:ext cx="180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584A082-28DE-486A-97EB-0451D5499AAB}"/>
              </a:ext>
            </a:extLst>
          </p:cNvPr>
          <p:cNvCxnSpPr>
            <a:cxnSpLocks/>
          </p:cNvCxnSpPr>
          <p:nvPr/>
        </p:nvCxnSpPr>
        <p:spPr>
          <a:xfrm flipH="1">
            <a:off x="3171513" y="5865645"/>
            <a:ext cx="19390" cy="87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B71B0E-5E28-488E-A5CA-73955EF1108A}"/>
              </a:ext>
            </a:extLst>
          </p:cNvPr>
          <p:cNvCxnSpPr>
            <a:cxnSpLocks/>
          </p:cNvCxnSpPr>
          <p:nvPr/>
        </p:nvCxnSpPr>
        <p:spPr>
          <a:xfrm>
            <a:off x="3192810" y="6744386"/>
            <a:ext cx="165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7B6DDB-6B82-41BD-8743-02246DA5738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75209" y="1538335"/>
            <a:ext cx="0" cy="41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801194-01D2-47FE-B2D2-8CE78E688EB6}"/>
              </a:ext>
            </a:extLst>
          </p:cNvPr>
          <p:cNvCxnSpPr>
            <a:cxnSpLocks/>
            <a:stCxn id="8" idx="0"/>
            <a:endCxn id="8" idx="0"/>
          </p:cNvCxnSpPr>
          <p:nvPr/>
        </p:nvCxnSpPr>
        <p:spPr>
          <a:xfrm>
            <a:off x="2377342" y="20737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D0FA43C-EF72-42B4-AAC9-3FF57FBB7325}"/>
              </a:ext>
            </a:extLst>
          </p:cNvPr>
          <p:cNvCxnSpPr>
            <a:cxnSpLocks/>
          </p:cNvCxnSpPr>
          <p:nvPr/>
        </p:nvCxnSpPr>
        <p:spPr>
          <a:xfrm>
            <a:off x="2386546" y="1975525"/>
            <a:ext cx="0" cy="14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3618A33-95FE-4315-B255-6323834B65AA}"/>
              </a:ext>
            </a:extLst>
          </p:cNvPr>
          <p:cNvCxnSpPr>
            <a:endCxn id="15" idx="0"/>
          </p:cNvCxnSpPr>
          <p:nvPr/>
        </p:nvCxnSpPr>
        <p:spPr>
          <a:xfrm>
            <a:off x="4813486" y="1975525"/>
            <a:ext cx="1" cy="9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25AB1E-C335-4FD5-8882-160E80026C97}"/>
              </a:ext>
            </a:extLst>
          </p:cNvPr>
          <p:cNvSpPr/>
          <p:nvPr/>
        </p:nvSpPr>
        <p:spPr>
          <a:xfrm>
            <a:off x="7518645" y="1476985"/>
            <a:ext cx="1291856" cy="337666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BOARD SECRETARY Celice Lison</a:t>
            </a:r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66321-902D-4E66-892A-17B79643C8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6882314" y="1359482"/>
            <a:ext cx="636331" cy="2863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1C0896-9EA8-4DC5-81A4-8CE92D833A72}"/>
              </a:ext>
            </a:extLst>
          </p:cNvPr>
          <p:cNvCxnSpPr>
            <a:cxnSpLocks/>
          </p:cNvCxnSpPr>
          <p:nvPr/>
        </p:nvCxnSpPr>
        <p:spPr>
          <a:xfrm flipH="1" flipV="1">
            <a:off x="1682850" y="4996025"/>
            <a:ext cx="594254" cy="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A5673B8-A200-4E42-89C1-7FF77DFB9B99}"/>
              </a:ext>
            </a:extLst>
          </p:cNvPr>
          <p:cNvSpPr/>
          <p:nvPr/>
        </p:nvSpPr>
        <p:spPr>
          <a:xfrm>
            <a:off x="7823899" y="2875222"/>
            <a:ext cx="1057326" cy="669012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>
              <a:solidFill>
                <a:schemeClr val="tx1"/>
              </a:solidFill>
            </a:endParaRP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STAKEHOLDER &amp; COMMS MANAGER 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Gugulethu Makhubo </a:t>
            </a:r>
          </a:p>
          <a:p>
            <a:pPr algn="ctr"/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A81DCB-73E9-41F6-8B02-63D2A2E83E21}"/>
              </a:ext>
            </a:extLst>
          </p:cNvPr>
          <p:cNvCxnSpPr>
            <a:endCxn id="159" idx="0"/>
          </p:cNvCxnSpPr>
          <p:nvPr/>
        </p:nvCxnSpPr>
        <p:spPr>
          <a:xfrm>
            <a:off x="7925784" y="1972944"/>
            <a:ext cx="1" cy="11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919C58B-598D-429B-92E9-2AB8E9D39E7B}"/>
              </a:ext>
            </a:extLst>
          </p:cNvPr>
          <p:cNvSpPr/>
          <p:nvPr/>
        </p:nvSpPr>
        <p:spPr>
          <a:xfrm>
            <a:off x="7822474" y="3592957"/>
            <a:ext cx="1057326" cy="701519"/>
          </a:xfrm>
          <a:prstGeom prst="rect">
            <a:avLst/>
          </a:prstGeom>
          <a:solidFill>
            <a:srgbClr val="A9CF37"/>
          </a:solidFill>
          <a:ln>
            <a:solidFill>
              <a:srgbClr val="107A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en-ZA" sz="8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ZA" sz="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en-ZA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 &amp; COMMS ADMINISTRATOR</a:t>
            </a:r>
          </a:p>
          <a:p>
            <a:pPr algn="ctr"/>
            <a:r>
              <a:rPr lang="en-US" sz="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Ntombizodwa</a:t>
            </a:r>
            <a:r>
              <a:rPr lang="en-US" sz="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Kumbaca</a:t>
            </a:r>
            <a:endParaRPr lang="en-Z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ZA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ZA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ZA" sz="1100" dirty="0">
              <a:latin typeface="Frutiger LT Std 55 Roman" panose="020B0602020204020204" pitchFamily="34" charset="77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22E212-88F7-48A1-93CA-20ACFB2A127D}"/>
              </a:ext>
            </a:extLst>
          </p:cNvPr>
          <p:cNvCxnSpPr/>
          <p:nvPr/>
        </p:nvCxnSpPr>
        <p:spPr>
          <a:xfrm>
            <a:off x="7652084" y="2731850"/>
            <a:ext cx="0" cy="115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3D666D-6C7E-41A8-8AC9-C5137F819F2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7652084" y="3209728"/>
            <a:ext cx="17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DBC247-EC4B-4D97-92E1-22AD169C3F91}"/>
              </a:ext>
            </a:extLst>
          </p:cNvPr>
          <p:cNvCxnSpPr>
            <a:cxnSpLocks/>
          </p:cNvCxnSpPr>
          <p:nvPr/>
        </p:nvCxnSpPr>
        <p:spPr>
          <a:xfrm flipV="1">
            <a:off x="7652084" y="3878740"/>
            <a:ext cx="170389" cy="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6B787F-E6CB-4043-A06A-ACBDD52F6451}"/>
              </a:ext>
            </a:extLst>
          </p:cNvPr>
          <p:cNvCxnSpPr>
            <a:cxnSpLocks/>
          </p:cNvCxnSpPr>
          <p:nvPr/>
        </p:nvCxnSpPr>
        <p:spPr>
          <a:xfrm>
            <a:off x="9032650" y="4235363"/>
            <a:ext cx="250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1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385D-F3FC-43FD-B090-31137BA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40" y="203361"/>
            <a:ext cx="9916538" cy="1067580"/>
          </a:xfrm>
        </p:spPr>
        <p:txBody>
          <a:bodyPr>
            <a:normAutofit/>
          </a:bodyPr>
          <a:lstStyle/>
          <a:p>
            <a:r>
              <a:rPr lang="en-US" dirty="0"/>
              <a:t>ORGANO</a:t>
            </a:r>
            <a:r>
              <a:rPr lang="en-US" dirty="0">
                <a:solidFill>
                  <a:schemeClr val="accent2"/>
                </a:solidFill>
              </a:rPr>
              <a:t>GRAM –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OPERATIONAL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PERMANENT &amp; CONTRACT STAFF </a:t>
            </a:r>
            <a:endParaRPr lang="en-ZA" sz="2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43CA-AA97-4703-BD92-5EE4F2BBA8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30" y="7434064"/>
            <a:ext cx="2454235" cy="46138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PERMANENT STAFF </a:t>
            </a:r>
            <a:r>
              <a:rPr lang="en-US" b="1" dirty="0"/>
              <a:t>&amp; CONTRACTORS</a:t>
            </a:r>
            <a:endParaRPr lang="en-ZA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57FC0-AE7E-3448-AD31-D808E6BB2753}"/>
              </a:ext>
            </a:extLst>
          </p:cNvPr>
          <p:cNvSpPr/>
          <p:nvPr/>
        </p:nvSpPr>
        <p:spPr>
          <a:xfrm>
            <a:off x="4468104" y="1180628"/>
            <a:ext cx="2414210" cy="487703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CHIEF EXECUTIVE OFFICER</a:t>
            </a:r>
          </a:p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Daniel Kotton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6CB92D-7601-2F43-8AB4-C263566290A2}"/>
              </a:ext>
            </a:extLst>
          </p:cNvPr>
          <p:cNvCxnSpPr>
            <a:cxnSpLocks/>
          </p:cNvCxnSpPr>
          <p:nvPr/>
        </p:nvCxnSpPr>
        <p:spPr>
          <a:xfrm rot="5400000">
            <a:off x="3996600" y="1787794"/>
            <a:ext cx="933092" cy="6740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365C4A2-115D-A742-B55B-3E0550A5D8F7}"/>
              </a:ext>
            </a:extLst>
          </p:cNvPr>
          <p:cNvSpPr/>
          <p:nvPr/>
        </p:nvSpPr>
        <p:spPr>
          <a:xfrm>
            <a:off x="4446779" y="2415556"/>
            <a:ext cx="1434092" cy="628542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IT &amp; DATA MANAGER</a:t>
            </a: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Ransome Madziwa</a:t>
            </a: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A51726BB-1925-2842-97A7-A57AC0527EBC}"/>
              </a:ext>
            </a:extLst>
          </p:cNvPr>
          <p:cNvSpPr txBox="1">
            <a:spLocks/>
          </p:cNvSpPr>
          <p:nvPr/>
        </p:nvSpPr>
        <p:spPr>
          <a:xfrm>
            <a:off x="207044" y="6409680"/>
            <a:ext cx="3621772" cy="908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1400" dirty="0">
              <a:solidFill>
                <a:schemeClr val="accent2"/>
              </a:solidFill>
            </a:endParaRPr>
          </a:p>
          <a:p>
            <a:endParaRPr lang="en-ZA" sz="1400" dirty="0">
              <a:solidFill>
                <a:schemeClr val="accent2"/>
              </a:solidFill>
            </a:endParaRPr>
          </a:p>
          <a:p>
            <a:endParaRPr lang="en-ZA" sz="1400" dirty="0">
              <a:solidFill>
                <a:schemeClr val="accent2"/>
              </a:solidFill>
            </a:endParaRP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F77981C-EC00-1849-98E2-E7618B33A43D}"/>
              </a:ext>
            </a:extLst>
          </p:cNvPr>
          <p:cNvSpPr txBox="1">
            <a:spLocks/>
          </p:cNvSpPr>
          <p:nvPr/>
        </p:nvSpPr>
        <p:spPr>
          <a:xfrm>
            <a:off x="207044" y="6577032"/>
            <a:ext cx="3621772" cy="57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F3436C-C441-144D-8A72-FC4223E5D03A}"/>
              </a:ext>
            </a:extLst>
          </p:cNvPr>
          <p:cNvSpPr txBox="1"/>
          <p:nvPr/>
        </p:nvSpPr>
        <p:spPr>
          <a:xfrm>
            <a:off x="9121422" y="511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4921CB5-FC96-4948-A9C5-B7E189CC9412}"/>
              </a:ext>
            </a:extLst>
          </p:cNvPr>
          <p:cNvCxnSpPr>
            <a:cxnSpLocks/>
          </p:cNvCxnSpPr>
          <p:nvPr/>
        </p:nvCxnSpPr>
        <p:spPr>
          <a:xfrm>
            <a:off x="3349463" y="48979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ABAC94-167C-42C9-863A-912F95811F64}"/>
              </a:ext>
            </a:extLst>
          </p:cNvPr>
          <p:cNvCxnSpPr>
            <a:cxnSpLocks/>
          </p:cNvCxnSpPr>
          <p:nvPr/>
        </p:nvCxnSpPr>
        <p:spPr>
          <a:xfrm>
            <a:off x="5785155" y="2120584"/>
            <a:ext cx="3305195" cy="12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02F603-255D-4321-91DC-8955C6439FF5}"/>
              </a:ext>
            </a:extLst>
          </p:cNvPr>
          <p:cNvCxnSpPr>
            <a:cxnSpLocks/>
          </p:cNvCxnSpPr>
          <p:nvPr/>
        </p:nvCxnSpPr>
        <p:spPr>
          <a:xfrm>
            <a:off x="3909172" y="37608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7D3B0-20FC-487C-9672-E7500D7009C5}"/>
              </a:ext>
            </a:extLst>
          </p:cNvPr>
          <p:cNvCxnSpPr>
            <a:cxnSpLocks/>
          </p:cNvCxnSpPr>
          <p:nvPr/>
        </p:nvCxnSpPr>
        <p:spPr>
          <a:xfrm>
            <a:off x="3349463" y="41411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F3D26B-C92F-4595-9A34-679E1FA811EE}"/>
              </a:ext>
            </a:extLst>
          </p:cNvPr>
          <p:cNvCxnSpPr>
            <a:cxnSpLocks/>
          </p:cNvCxnSpPr>
          <p:nvPr/>
        </p:nvCxnSpPr>
        <p:spPr>
          <a:xfrm>
            <a:off x="2919766" y="4331400"/>
            <a:ext cx="327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422473F-746F-4D0C-A6B2-B1109F2522D9}"/>
              </a:ext>
            </a:extLst>
          </p:cNvPr>
          <p:cNvSpPr/>
          <p:nvPr/>
        </p:nvSpPr>
        <p:spPr>
          <a:xfrm>
            <a:off x="2538945" y="2424735"/>
            <a:ext cx="1434095" cy="628542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STRATEGIC HEAD OF DELIVERY/PMO</a:t>
            </a: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Safia Ruhomutally</a:t>
            </a: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AEB290-7324-4BD1-8247-064DC9EEE0E4}"/>
              </a:ext>
            </a:extLst>
          </p:cNvPr>
          <p:cNvSpPr/>
          <p:nvPr/>
        </p:nvSpPr>
        <p:spPr>
          <a:xfrm>
            <a:off x="6030102" y="2405757"/>
            <a:ext cx="866312" cy="647520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CHIEF OPERATING OFFICER</a:t>
            </a: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Tina da Cruz</a:t>
            </a: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FFD7A-7C46-43D2-A5D5-0A5FBB16069B}"/>
              </a:ext>
            </a:extLst>
          </p:cNvPr>
          <p:cNvSpPr/>
          <p:nvPr/>
        </p:nvSpPr>
        <p:spPr>
          <a:xfrm>
            <a:off x="7005353" y="2405756"/>
            <a:ext cx="866309" cy="653975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CHIEF FINANCIAL OFFICER</a:t>
            </a:r>
          </a:p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 </a:t>
            </a:r>
            <a:r>
              <a:rPr lang="pl-PL" sz="800" b="1" dirty="0">
                <a:solidFill>
                  <a:schemeClr val="lt1"/>
                </a:solidFill>
              </a:rPr>
              <a:t>Edzani Muedi </a:t>
            </a:r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 </a:t>
            </a:r>
          </a:p>
          <a:p>
            <a:pPr algn="ctr"/>
            <a:endParaRPr lang="en-US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ZA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A69478-005F-4A24-8001-280DAD68EE54}"/>
              </a:ext>
            </a:extLst>
          </p:cNvPr>
          <p:cNvSpPr/>
          <p:nvPr/>
        </p:nvSpPr>
        <p:spPr>
          <a:xfrm>
            <a:off x="7985879" y="2405755"/>
            <a:ext cx="866313" cy="647521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MEDICAL DIRECTOR</a:t>
            </a:r>
          </a:p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Dr Zahan Eloff</a:t>
            </a:r>
          </a:p>
          <a:p>
            <a:pPr algn="ctr"/>
            <a:endParaRPr lang="en-ZA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F4DA3A-90D5-403F-B93D-D1F3EB405D4F}"/>
              </a:ext>
            </a:extLst>
          </p:cNvPr>
          <p:cNvCxnSpPr>
            <a:cxnSpLocks/>
          </p:cNvCxnSpPr>
          <p:nvPr/>
        </p:nvCxnSpPr>
        <p:spPr>
          <a:xfrm flipH="1">
            <a:off x="4119215" y="2597461"/>
            <a:ext cx="327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8BB1F95-2DE7-4EFB-87D2-F31772A1C6D2}"/>
              </a:ext>
            </a:extLst>
          </p:cNvPr>
          <p:cNvSpPr/>
          <p:nvPr/>
        </p:nvSpPr>
        <p:spPr>
          <a:xfrm>
            <a:off x="1385098" y="2424735"/>
            <a:ext cx="762454" cy="599624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HEAD: OFFICE OF THE CEO</a:t>
            </a: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Janine Smith</a:t>
            </a:r>
          </a:p>
          <a:p>
            <a:pPr algn="ctr"/>
            <a:endParaRPr lang="en-ZA" sz="700" b="1" dirty="0">
              <a:latin typeface="Frutiger LT Std 55 Roman" panose="020B0602020204020204" pitchFamily="34" charset="77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8A041A-D864-422B-A9A5-22FE23C4E948}"/>
              </a:ext>
            </a:extLst>
          </p:cNvPr>
          <p:cNvCxnSpPr>
            <a:cxnSpLocks/>
          </p:cNvCxnSpPr>
          <p:nvPr/>
        </p:nvCxnSpPr>
        <p:spPr>
          <a:xfrm flipH="1">
            <a:off x="1642735" y="2121922"/>
            <a:ext cx="2463043" cy="16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AE4921-EE50-45E4-8157-C26A046CA4E9}"/>
              </a:ext>
            </a:extLst>
          </p:cNvPr>
          <p:cNvCxnSpPr>
            <a:cxnSpLocks/>
            <a:stCxn id="32" idx="0"/>
            <a:endCxn id="32" idx="0"/>
          </p:cNvCxnSpPr>
          <p:nvPr/>
        </p:nvCxnSpPr>
        <p:spPr>
          <a:xfrm>
            <a:off x="1766325" y="24247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845CB1-D332-4A8B-A1B1-051B0FDCB121}"/>
              </a:ext>
            </a:extLst>
          </p:cNvPr>
          <p:cNvCxnSpPr>
            <a:cxnSpLocks/>
          </p:cNvCxnSpPr>
          <p:nvPr/>
        </p:nvCxnSpPr>
        <p:spPr>
          <a:xfrm>
            <a:off x="1642735" y="2137981"/>
            <a:ext cx="0" cy="269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2D14EF-1B39-4C28-8175-C62B7B8EFB87}"/>
              </a:ext>
            </a:extLst>
          </p:cNvPr>
          <p:cNvSpPr/>
          <p:nvPr/>
        </p:nvSpPr>
        <p:spPr>
          <a:xfrm>
            <a:off x="4633821" y="3200219"/>
            <a:ext cx="1222530" cy="485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** IT Support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Lawrence Chauke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66651-7FC8-4ABC-8A08-7B3E8ADCF690}"/>
              </a:ext>
            </a:extLst>
          </p:cNvPr>
          <p:cNvSpPr/>
          <p:nvPr/>
        </p:nvSpPr>
        <p:spPr>
          <a:xfrm>
            <a:off x="6412587" y="3813511"/>
            <a:ext cx="1434092" cy="485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** Operations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Francois Naude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442B4A-F8A8-449D-BB2D-58A0514DE10E}"/>
              </a:ext>
            </a:extLst>
          </p:cNvPr>
          <p:cNvSpPr/>
          <p:nvPr/>
        </p:nvSpPr>
        <p:spPr>
          <a:xfrm>
            <a:off x="2768431" y="3255348"/>
            <a:ext cx="1009650" cy="6285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 Senior BA/Project Manager  Hannelie Victor</a:t>
            </a:r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9A091F-E478-4416-9928-F0DFEE7686E4}"/>
              </a:ext>
            </a:extLst>
          </p:cNvPr>
          <p:cNvCxnSpPr>
            <a:cxnSpLocks/>
          </p:cNvCxnSpPr>
          <p:nvPr/>
        </p:nvCxnSpPr>
        <p:spPr>
          <a:xfrm>
            <a:off x="5790983" y="1658282"/>
            <a:ext cx="0" cy="474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9A570E-4D1E-412E-B8E6-87AED7674865}"/>
              </a:ext>
            </a:extLst>
          </p:cNvPr>
          <p:cNvCxnSpPr>
            <a:cxnSpLocks/>
          </p:cNvCxnSpPr>
          <p:nvPr/>
        </p:nvCxnSpPr>
        <p:spPr>
          <a:xfrm flipV="1">
            <a:off x="9011475" y="2120584"/>
            <a:ext cx="795922" cy="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94F8F0-588F-40C3-B78F-0C4FE9C28D1D}"/>
              </a:ext>
            </a:extLst>
          </p:cNvPr>
          <p:cNvCxnSpPr>
            <a:cxnSpLocks/>
          </p:cNvCxnSpPr>
          <p:nvPr/>
        </p:nvCxnSpPr>
        <p:spPr>
          <a:xfrm flipH="1">
            <a:off x="3970853" y="2596757"/>
            <a:ext cx="148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35909A-51BF-43E1-AA3A-E46E698565C1}"/>
              </a:ext>
            </a:extLst>
          </p:cNvPr>
          <p:cNvSpPr/>
          <p:nvPr/>
        </p:nvSpPr>
        <p:spPr>
          <a:xfrm>
            <a:off x="4661953" y="4041409"/>
            <a:ext cx="1194397" cy="485727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 System Engineer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Owen Ndhlovu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D13F61-392D-4BFC-9C33-1DBC3DC56274}"/>
              </a:ext>
            </a:extLst>
          </p:cNvPr>
          <p:cNvSpPr/>
          <p:nvPr/>
        </p:nvSpPr>
        <p:spPr>
          <a:xfrm>
            <a:off x="1466483" y="3331440"/>
            <a:ext cx="1039077" cy="552450"/>
          </a:xfrm>
          <a:prstGeom prst="rect">
            <a:avLst/>
          </a:prstGeom>
          <a:solidFill>
            <a:srgbClr val="65BA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** Senior Business Analyst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Joseph Sifundza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807320-AC75-41BD-B641-788E9C8328DC}"/>
              </a:ext>
            </a:extLst>
          </p:cNvPr>
          <p:cNvSpPr/>
          <p:nvPr/>
        </p:nvSpPr>
        <p:spPr>
          <a:xfrm>
            <a:off x="2768431" y="4084472"/>
            <a:ext cx="1009650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** Project Manager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Melani Coetzee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12DB36-7BB6-4A9B-A7FE-44A63FC3BCEA}"/>
              </a:ext>
            </a:extLst>
          </p:cNvPr>
          <p:cNvSpPr/>
          <p:nvPr/>
        </p:nvSpPr>
        <p:spPr>
          <a:xfrm>
            <a:off x="7229474" y="6119617"/>
            <a:ext cx="3105151" cy="7466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Independent Contractor,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**  Independent Service Provider Contractor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*** Seconded</a:t>
            </a:r>
          </a:p>
          <a:p>
            <a:pPr algn="ctr"/>
            <a:endParaRPr lang="en-ZA" sz="1000" i="1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04FFF5-C10E-4B9B-BF05-C056C641D16C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2505560" y="3607665"/>
            <a:ext cx="132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8290BD-958D-4971-8D93-8603009742EA}"/>
              </a:ext>
            </a:extLst>
          </p:cNvPr>
          <p:cNvCxnSpPr>
            <a:cxnSpLocks/>
          </p:cNvCxnSpPr>
          <p:nvPr/>
        </p:nvCxnSpPr>
        <p:spPr>
          <a:xfrm>
            <a:off x="2638425" y="3059732"/>
            <a:ext cx="0" cy="2187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16631B-96F0-4DD6-8B4D-AB3540943FAC}"/>
              </a:ext>
            </a:extLst>
          </p:cNvPr>
          <p:cNvCxnSpPr>
            <a:endCxn id="36" idx="1"/>
          </p:cNvCxnSpPr>
          <p:nvPr/>
        </p:nvCxnSpPr>
        <p:spPr>
          <a:xfrm>
            <a:off x="2638425" y="3569619"/>
            <a:ext cx="13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260D78-34E9-4FC6-8AFF-93EBA1D4E507}"/>
              </a:ext>
            </a:extLst>
          </p:cNvPr>
          <p:cNvCxnSpPr>
            <a:endCxn id="48" idx="1"/>
          </p:cNvCxnSpPr>
          <p:nvPr/>
        </p:nvCxnSpPr>
        <p:spPr>
          <a:xfrm>
            <a:off x="2638425" y="4360697"/>
            <a:ext cx="130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FA83F3-0E4B-4A0D-8AAC-507D65393FDB}"/>
              </a:ext>
            </a:extLst>
          </p:cNvPr>
          <p:cNvCxnSpPr>
            <a:cxnSpLocks/>
          </p:cNvCxnSpPr>
          <p:nvPr/>
        </p:nvCxnSpPr>
        <p:spPr>
          <a:xfrm>
            <a:off x="2638425" y="5247076"/>
            <a:ext cx="11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B9FBA34-34DE-4EAE-B326-34F945C7B600}"/>
              </a:ext>
            </a:extLst>
          </p:cNvPr>
          <p:cNvSpPr/>
          <p:nvPr/>
        </p:nvSpPr>
        <p:spPr>
          <a:xfrm>
            <a:off x="6412587" y="3200219"/>
            <a:ext cx="1434092" cy="485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** Internal Audit Lead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Francois Oger</a:t>
            </a:r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C4BBDB6-0C2C-4EF9-B6C1-843498ECD94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030103" y="2995629"/>
            <a:ext cx="382485" cy="1060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598D32-1F65-4F8B-BF62-CA2A3D65909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030102" y="3443083"/>
            <a:ext cx="382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7475D13-5DFA-4AE5-87B4-C81A0E47D0C6}"/>
              </a:ext>
            </a:extLst>
          </p:cNvPr>
          <p:cNvSpPr/>
          <p:nvPr/>
        </p:nvSpPr>
        <p:spPr>
          <a:xfrm>
            <a:off x="7229475" y="1524000"/>
            <a:ext cx="1512067" cy="439632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BOARD SECRETARY </a:t>
            </a:r>
          </a:p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Celice Lison</a:t>
            </a:r>
            <a:endParaRPr lang="en-ZA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DE345E-1745-428D-BEEE-EC4C21A0E951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82314" y="1424480"/>
            <a:ext cx="347161" cy="3193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0DB06F0-D71B-42FE-AAC4-55EF45A456E3}"/>
              </a:ext>
            </a:extLst>
          </p:cNvPr>
          <p:cNvSpPr/>
          <p:nvPr/>
        </p:nvSpPr>
        <p:spPr>
          <a:xfrm>
            <a:off x="2768431" y="4970851"/>
            <a:ext cx="1009650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** Project Manager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Deirdre Barlow</a:t>
            </a:r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27CF45F-03EB-45A9-A5D0-6F1F94C37DA9}"/>
              </a:ext>
            </a:extLst>
          </p:cNvPr>
          <p:cNvCxnSpPr>
            <a:stCxn id="80" idx="1"/>
            <a:endCxn id="80" idx="1"/>
          </p:cNvCxnSpPr>
          <p:nvPr/>
        </p:nvCxnSpPr>
        <p:spPr>
          <a:xfrm>
            <a:off x="2768431" y="52470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495413C-2558-4D3B-B38F-0BF675EE00CD}"/>
              </a:ext>
            </a:extLst>
          </p:cNvPr>
          <p:cNvSpPr/>
          <p:nvPr/>
        </p:nvSpPr>
        <p:spPr>
          <a:xfrm>
            <a:off x="8964542" y="2405754"/>
            <a:ext cx="977115" cy="656941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EXEC. STAKEHOLDER &amp; COMMUNICATION</a:t>
            </a:r>
          </a:p>
          <a:p>
            <a:pPr algn="ctr"/>
            <a:r>
              <a:rPr lang="en-US" sz="800" b="1" dirty="0" err="1">
                <a:solidFill>
                  <a:schemeClr val="lt1"/>
                </a:solidFill>
                <a:latin typeface="Frutiger LT Std 55 Roman" panose="020B0602020204020204" pitchFamily="34" charset="77"/>
              </a:rPr>
              <a:t>Lusanda</a:t>
            </a:r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 Jiya</a:t>
            </a:r>
          </a:p>
          <a:p>
            <a:pPr algn="ctr"/>
            <a:endParaRPr lang="en-ZA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6E0A991-9182-44E9-96BA-034238038C7D}"/>
              </a:ext>
            </a:extLst>
          </p:cNvPr>
          <p:cNvCxnSpPr/>
          <p:nvPr/>
        </p:nvCxnSpPr>
        <p:spPr>
          <a:xfrm>
            <a:off x="4534345" y="3044098"/>
            <a:ext cx="0" cy="132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3D4A71-46FC-47A6-8452-31A6D6FCAEF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34345" y="3443082"/>
            <a:ext cx="994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CD910D1-E30E-443A-964F-E61265174DE4}"/>
              </a:ext>
            </a:extLst>
          </p:cNvPr>
          <p:cNvCxnSpPr/>
          <p:nvPr/>
        </p:nvCxnSpPr>
        <p:spPr>
          <a:xfrm>
            <a:off x="4534345" y="4359561"/>
            <a:ext cx="127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385D-F3FC-43FD-B090-31137BA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40" y="203361"/>
            <a:ext cx="9916538" cy="1067580"/>
          </a:xfrm>
        </p:spPr>
        <p:txBody>
          <a:bodyPr>
            <a:normAutofit/>
          </a:bodyPr>
          <a:lstStyle/>
          <a:p>
            <a:r>
              <a:rPr lang="en-US" dirty="0"/>
              <a:t>ORGANO</a:t>
            </a:r>
            <a:r>
              <a:rPr lang="en-US" dirty="0">
                <a:solidFill>
                  <a:schemeClr val="accent2"/>
                </a:solidFill>
              </a:rPr>
              <a:t>GRAM –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OPERATIONAL PERMANENT &amp; CONTRACT STAFF </a:t>
            </a:r>
            <a:endParaRPr lang="en-ZA" sz="2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43CA-AA97-4703-BD92-5EE4F2BBA8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1798" y="7530525"/>
            <a:ext cx="2454235" cy="1901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PERMANENT &amp; CONTRACT STAFF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57FC0-AE7E-3448-AD31-D808E6BB2753}"/>
              </a:ext>
            </a:extLst>
          </p:cNvPr>
          <p:cNvSpPr/>
          <p:nvPr/>
        </p:nvSpPr>
        <p:spPr>
          <a:xfrm>
            <a:off x="4468104" y="1180629"/>
            <a:ext cx="2414210" cy="357706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Medical Director</a:t>
            </a:r>
          </a:p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Dr Zahan Eloff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6CB92D-7601-2F43-8AB4-C263566290A2}"/>
              </a:ext>
            </a:extLst>
          </p:cNvPr>
          <p:cNvCxnSpPr>
            <a:cxnSpLocks/>
          </p:cNvCxnSpPr>
          <p:nvPr/>
        </p:nvCxnSpPr>
        <p:spPr>
          <a:xfrm rot="5400000">
            <a:off x="3860297" y="528360"/>
            <a:ext cx="1011315" cy="286538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365C4A2-115D-A742-B55B-3E0550A5D8F7}"/>
              </a:ext>
            </a:extLst>
          </p:cNvPr>
          <p:cNvSpPr/>
          <p:nvPr/>
        </p:nvSpPr>
        <p:spPr>
          <a:xfrm>
            <a:off x="3260825" y="4955600"/>
            <a:ext cx="1869440" cy="433709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MEDICAL CERTIFICATION PANEL MANAGER  Thembi Karigani</a:t>
            </a:r>
          </a:p>
          <a:p>
            <a:pPr algn="ctr"/>
            <a:endParaRPr lang="en-US" sz="1200" b="1" dirty="0">
              <a:latin typeface="Frutiger LT Std 55 Roman" panose="020B0602020204020204" pitchFamily="34" charset="77"/>
            </a:endParaRPr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A51726BB-1925-2842-97A7-A57AC0527EBC}"/>
              </a:ext>
            </a:extLst>
          </p:cNvPr>
          <p:cNvSpPr txBox="1">
            <a:spLocks/>
          </p:cNvSpPr>
          <p:nvPr/>
        </p:nvSpPr>
        <p:spPr>
          <a:xfrm>
            <a:off x="207044" y="6409680"/>
            <a:ext cx="3621772" cy="908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1400" dirty="0">
              <a:solidFill>
                <a:schemeClr val="accent2"/>
              </a:solidFill>
            </a:endParaRPr>
          </a:p>
          <a:p>
            <a:endParaRPr lang="en-ZA" sz="1400" dirty="0">
              <a:solidFill>
                <a:schemeClr val="accent2"/>
              </a:solidFill>
            </a:endParaRPr>
          </a:p>
          <a:p>
            <a:endParaRPr lang="en-ZA" sz="1400" dirty="0">
              <a:solidFill>
                <a:schemeClr val="accent2"/>
              </a:solidFill>
            </a:endParaRP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F77981C-EC00-1849-98E2-E7618B33A43D}"/>
              </a:ext>
            </a:extLst>
          </p:cNvPr>
          <p:cNvSpPr txBox="1">
            <a:spLocks/>
          </p:cNvSpPr>
          <p:nvPr/>
        </p:nvSpPr>
        <p:spPr>
          <a:xfrm>
            <a:off x="207044" y="6577032"/>
            <a:ext cx="3621772" cy="57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F3436C-C441-144D-8A72-FC4223E5D03A}"/>
              </a:ext>
            </a:extLst>
          </p:cNvPr>
          <p:cNvSpPr txBox="1"/>
          <p:nvPr/>
        </p:nvSpPr>
        <p:spPr>
          <a:xfrm>
            <a:off x="9121422" y="511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4921CB5-FC96-4948-A9C5-B7E189CC9412}"/>
              </a:ext>
            </a:extLst>
          </p:cNvPr>
          <p:cNvCxnSpPr>
            <a:cxnSpLocks/>
          </p:cNvCxnSpPr>
          <p:nvPr/>
        </p:nvCxnSpPr>
        <p:spPr>
          <a:xfrm>
            <a:off x="3349463" y="48979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ABAC94-167C-42C9-863A-912F95811F64}"/>
              </a:ext>
            </a:extLst>
          </p:cNvPr>
          <p:cNvCxnSpPr>
            <a:cxnSpLocks/>
          </p:cNvCxnSpPr>
          <p:nvPr/>
        </p:nvCxnSpPr>
        <p:spPr>
          <a:xfrm>
            <a:off x="5830775" y="1972709"/>
            <a:ext cx="2999990" cy="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02F603-255D-4321-91DC-8955C6439FF5}"/>
              </a:ext>
            </a:extLst>
          </p:cNvPr>
          <p:cNvCxnSpPr>
            <a:cxnSpLocks/>
          </p:cNvCxnSpPr>
          <p:nvPr/>
        </p:nvCxnSpPr>
        <p:spPr>
          <a:xfrm>
            <a:off x="3909172" y="37608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7D3B0-20FC-487C-9672-E7500D7009C5}"/>
              </a:ext>
            </a:extLst>
          </p:cNvPr>
          <p:cNvCxnSpPr>
            <a:cxnSpLocks/>
          </p:cNvCxnSpPr>
          <p:nvPr/>
        </p:nvCxnSpPr>
        <p:spPr>
          <a:xfrm>
            <a:off x="3349463" y="41411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6F8278-B60A-4944-BA2F-79D59BB5247E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8830764" y="2006361"/>
            <a:ext cx="0" cy="328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110358-9FD1-46CA-8D7D-837126E86EFF}"/>
              </a:ext>
            </a:extLst>
          </p:cNvPr>
          <p:cNvSpPr/>
          <p:nvPr/>
        </p:nvSpPr>
        <p:spPr>
          <a:xfrm>
            <a:off x="3260825" y="2021332"/>
            <a:ext cx="2999980" cy="2396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* Medical Certification Panel</a:t>
            </a:r>
          </a:p>
          <a:p>
            <a:pPr algn="ctr"/>
            <a:endParaRPr lang="en-US" sz="8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Members:  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Refiloe E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Moahloli</a:t>
            </a:r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-Antonio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R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Mokadi</a:t>
            </a:r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Mahlase</a:t>
            </a:r>
            <a:endParaRPr lang="en-US" sz="7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Angeline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Mojakwana</a:t>
            </a:r>
            <a:endParaRPr lang="en-US" sz="7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A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Vukosi</a:t>
            </a:r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Banyini</a:t>
            </a:r>
            <a:endParaRPr lang="en-US" sz="7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C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Buyile</a:t>
            </a:r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Nduna</a:t>
            </a:r>
            <a:endParaRPr lang="en-US" sz="7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M Blondie Mokgata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Thandiwe G Mbonambi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Emil G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Petschel</a:t>
            </a:r>
            <a:endParaRPr lang="en-US" sz="7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I B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Nosiba</a:t>
            </a:r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Skenjana</a:t>
            </a:r>
            <a:endParaRPr lang="en-US" sz="7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I U T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Lekota</a:t>
            </a:r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 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Israel </a:t>
            </a:r>
            <a:r>
              <a:rPr lang="en-US" sz="700" b="1" dirty="0" err="1">
                <a:solidFill>
                  <a:schemeClr val="tx1"/>
                </a:solidFill>
                <a:latin typeface="Frutiger LT Std 55 Roman" panose="020B0602020204020204" pitchFamily="34" charset="77"/>
              </a:rPr>
              <a:t>Ngonyama</a:t>
            </a:r>
            <a:endParaRPr lang="en-US" sz="7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7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Dr Nokwanda Titi</a:t>
            </a:r>
          </a:p>
          <a:p>
            <a:pPr algn="ctr"/>
            <a:endParaRPr lang="en-ZA" sz="8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4CF277-D47C-488B-A435-B947A74E5ED0}"/>
              </a:ext>
            </a:extLst>
          </p:cNvPr>
          <p:cNvCxnSpPr/>
          <p:nvPr/>
        </p:nvCxnSpPr>
        <p:spPr>
          <a:xfrm>
            <a:off x="2933260" y="2477923"/>
            <a:ext cx="0" cy="276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F3D26B-C92F-4595-9A34-679E1FA811EE}"/>
              </a:ext>
            </a:extLst>
          </p:cNvPr>
          <p:cNvCxnSpPr>
            <a:cxnSpLocks/>
          </p:cNvCxnSpPr>
          <p:nvPr/>
        </p:nvCxnSpPr>
        <p:spPr>
          <a:xfrm>
            <a:off x="2933260" y="5269869"/>
            <a:ext cx="327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422473F-746F-4D0C-A6B2-B1109F2522D9}"/>
              </a:ext>
            </a:extLst>
          </p:cNvPr>
          <p:cNvSpPr/>
          <p:nvPr/>
        </p:nvSpPr>
        <p:spPr>
          <a:xfrm>
            <a:off x="3260825" y="5525504"/>
            <a:ext cx="1434095" cy="628542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MEDICAL RECORDS ADMINISTRATOR Sibusiso Ndlandla</a:t>
            </a: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AEB290-7324-4BD1-8247-064DC9EEE0E4}"/>
              </a:ext>
            </a:extLst>
          </p:cNvPr>
          <p:cNvSpPr/>
          <p:nvPr/>
        </p:nvSpPr>
        <p:spPr>
          <a:xfrm>
            <a:off x="8113717" y="2335183"/>
            <a:ext cx="1434094" cy="746694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REVIEW AUTHORITY </a:t>
            </a:r>
            <a:r>
              <a:rPr lang="en-US" sz="800" b="1">
                <a:latin typeface="Frutiger LT Std 55 Roman" panose="020B0602020204020204" pitchFamily="34" charset="77"/>
              </a:rPr>
              <a:t>MANAGER </a:t>
            </a:r>
            <a:r>
              <a:rPr lang="en-US" sz="800" b="1" dirty="0">
                <a:latin typeface="Frutiger LT Std 55 Roman" panose="020B0602020204020204" pitchFamily="34" charset="77"/>
              </a:rPr>
              <a:t> </a:t>
            </a: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Melikhaya Zakumba</a:t>
            </a: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6FEF07-99F5-429E-A62E-23956D9233DC}"/>
              </a:ext>
            </a:extLst>
          </p:cNvPr>
          <p:cNvCxnSpPr>
            <a:stCxn id="77" idx="1"/>
          </p:cNvCxnSpPr>
          <p:nvPr/>
        </p:nvCxnSpPr>
        <p:spPr>
          <a:xfrm flipH="1">
            <a:off x="2959025" y="5839775"/>
            <a:ext cx="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891D95-517B-4EA8-B1F8-2B28BA926CCD}"/>
              </a:ext>
            </a:extLst>
          </p:cNvPr>
          <p:cNvCxnSpPr/>
          <p:nvPr/>
        </p:nvCxnSpPr>
        <p:spPr>
          <a:xfrm flipV="1">
            <a:off x="2933260" y="5269869"/>
            <a:ext cx="0" cy="57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77D2CB-CB59-4555-8283-9BFB1BEF3453}"/>
              </a:ext>
            </a:extLst>
          </p:cNvPr>
          <p:cNvCxnSpPr>
            <a:cxnSpLocks/>
          </p:cNvCxnSpPr>
          <p:nvPr/>
        </p:nvCxnSpPr>
        <p:spPr>
          <a:xfrm flipH="1">
            <a:off x="2933261" y="3507129"/>
            <a:ext cx="327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1654DC2-DFD3-4F95-93A9-7B73B606734D}"/>
              </a:ext>
            </a:extLst>
          </p:cNvPr>
          <p:cNvSpPr/>
          <p:nvPr/>
        </p:nvSpPr>
        <p:spPr>
          <a:xfrm>
            <a:off x="5431282" y="4769472"/>
            <a:ext cx="1676374" cy="741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* MEDICAL CERTIFICATION PANEL ADMINISTRATOR  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Phathutshedzo</a:t>
            </a:r>
            <a:r>
              <a:rPr lang="en-US" sz="800" dirty="0">
                <a:solidFill>
                  <a:schemeClr val="tx1"/>
                </a:solidFill>
              </a:rPr>
              <a:t> Madavha</a:t>
            </a:r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D1C78-9B43-4DE6-A250-EDDC2A0431B0}"/>
              </a:ext>
            </a:extLst>
          </p:cNvPr>
          <p:cNvCxnSpPr/>
          <p:nvPr/>
        </p:nvCxnSpPr>
        <p:spPr>
          <a:xfrm>
            <a:off x="5130265" y="5113867"/>
            <a:ext cx="298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6FFD7A-7C46-43D2-A5D5-0A5FBB16069B}"/>
              </a:ext>
            </a:extLst>
          </p:cNvPr>
          <p:cNvSpPr/>
          <p:nvPr/>
        </p:nvSpPr>
        <p:spPr>
          <a:xfrm>
            <a:off x="8113717" y="3337595"/>
            <a:ext cx="1434094" cy="746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* MEDICAL SERVICE PROVIDER ADMINISTRATOR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Cebile Zulu</a:t>
            </a:r>
            <a:endParaRPr lang="en-ZA" sz="800" b="1" dirty="0">
              <a:solidFill>
                <a:schemeClr val="tx1"/>
              </a:solidFill>
              <a:latin typeface="Frutiger LT Std 55 Roman" panose="020B0602020204020204" pitchFamily="34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869BE6-334F-486F-A013-0F1EEF3A6D95}"/>
              </a:ext>
            </a:extLst>
          </p:cNvPr>
          <p:cNvCxnSpPr>
            <a:stCxn id="78" idx="2"/>
            <a:endCxn id="7" idx="0"/>
          </p:cNvCxnSpPr>
          <p:nvPr/>
        </p:nvCxnSpPr>
        <p:spPr>
          <a:xfrm>
            <a:off x="8830764" y="3081877"/>
            <a:ext cx="0" cy="25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17A76E-6DA4-4A0D-B026-033C79E4E3B8}"/>
              </a:ext>
            </a:extLst>
          </p:cNvPr>
          <p:cNvSpPr/>
          <p:nvPr/>
        </p:nvSpPr>
        <p:spPr>
          <a:xfrm>
            <a:off x="7229474" y="6119617"/>
            <a:ext cx="3105151" cy="7466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  Independent Contractor,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**  Independent Service Provider Contractor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*** Seconded</a:t>
            </a:r>
          </a:p>
          <a:p>
            <a:pPr algn="ctr"/>
            <a:endParaRPr lang="en-ZA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385D-F3FC-43FD-B090-31137BA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40" y="203361"/>
            <a:ext cx="9916538" cy="1067580"/>
          </a:xfrm>
        </p:spPr>
        <p:txBody>
          <a:bodyPr>
            <a:normAutofit/>
          </a:bodyPr>
          <a:lstStyle/>
          <a:p>
            <a:r>
              <a:rPr lang="en-US" dirty="0"/>
              <a:t>ORGANO</a:t>
            </a:r>
            <a:r>
              <a:rPr lang="en-US" dirty="0">
                <a:solidFill>
                  <a:schemeClr val="accent2"/>
                </a:solidFill>
              </a:rPr>
              <a:t>GRAM –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OPERATIONAL PERMANENT &amp; CONTRACT STAFF</a:t>
            </a:r>
            <a:endParaRPr lang="en-ZA" sz="2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43CA-AA97-4703-BD92-5EE4F2BBA8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1798" y="7530525"/>
            <a:ext cx="2454235" cy="1901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PERMANENT &amp; CONTRACT STAFF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57FC0-AE7E-3448-AD31-D808E6BB2753}"/>
              </a:ext>
            </a:extLst>
          </p:cNvPr>
          <p:cNvSpPr/>
          <p:nvPr/>
        </p:nvSpPr>
        <p:spPr>
          <a:xfrm>
            <a:off x="4591544" y="1095242"/>
            <a:ext cx="2414210" cy="410651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COO</a:t>
            </a:r>
          </a:p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Tina da Cruz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6CB92D-7601-2F43-8AB4-C263566290A2}"/>
              </a:ext>
            </a:extLst>
          </p:cNvPr>
          <p:cNvCxnSpPr>
            <a:cxnSpLocks/>
          </p:cNvCxnSpPr>
          <p:nvPr/>
        </p:nvCxnSpPr>
        <p:spPr>
          <a:xfrm rot="5400000">
            <a:off x="3860297" y="528360"/>
            <a:ext cx="1011315" cy="286538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EC59452-50CC-114C-9FB5-9247A69AB434}"/>
              </a:ext>
            </a:extLst>
          </p:cNvPr>
          <p:cNvSpPr/>
          <p:nvPr/>
        </p:nvSpPr>
        <p:spPr>
          <a:xfrm>
            <a:off x="6366752" y="2200082"/>
            <a:ext cx="976406" cy="814045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 CLAIMS ADMINISTRATION MANAGER   Rhulani Mackaukau</a:t>
            </a: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84334D-1209-4C4B-852D-73919C08BF23}"/>
              </a:ext>
            </a:extLst>
          </p:cNvPr>
          <p:cNvSpPr/>
          <p:nvPr/>
        </p:nvSpPr>
        <p:spPr>
          <a:xfrm>
            <a:off x="6390987" y="5438499"/>
            <a:ext cx="1011393" cy="908308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DECEASED CLAIMS ADMINISTRATION  OFFICER</a:t>
            </a:r>
          </a:p>
          <a:p>
            <a:pPr algn="ctr"/>
            <a:r>
              <a:rPr lang="en-ZA" sz="800" b="1" dirty="0">
                <a:latin typeface="Frutiger LT Std 55 Roman" panose="020B0602020204020204" pitchFamily="34" charset="77"/>
              </a:rPr>
              <a:t>Nonhlanhla  Mazibuko</a:t>
            </a:r>
            <a:r>
              <a:rPr lang="en-US" sz="800" b="1" dirty="0">
                <a:latin typeface="Frutiger LT Std 55 Roman" panose="020B0602020204020204" pitchFamily="34" charset="77"/>
              </a:rPr>
              <a:t> </a:t>
            </a: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F77981C-EC00-1849-98E2-E7618B33A43D}"/>
              </a:ext>
            </a:extLst>
          </p:cNvPr>
          <p:cNvSpPr txBox="1">
            <a:spLocks/>
          </p:cNvSpPr>
          <p:nvPr/>
        </p:nvSpPr>
        <p:spPr>
          <a:xfrm>
            <a:off x="1093" y="6744386"/>
            <a:ext cx="3621772" cy="57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F3436C-C441-144D-8A72-FC4223E5D03A}"/>
              </a:ext>
            </a:extLst>
          </p:cNvPr>
          <p:cNvSpPr txBox="1"/>
          <p:nvPr/>
        </p:nvSpPr>
        <p:spPr>
          <a:xfrm>
            <a:off x="9121422" y="511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89762-7DDA-41D9-982A-F513E4F3AF6C}"/>
              </a:ext>
            </a:extLst>
          </p:cNvPr>
          <p:cNvSpPr/>
          <p:nvPr/>
        </p:nvSpPr>
        <p:spPr>
          <a:xfrm>
            <a:off x="3159265" y="2375416"/>
            <a:ext cx="975720" cy="616997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CERTIFICATION </a:t>
            </a: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COMMITTEE ADMINISTRATOR  Duduetsang Maake</a:t>
            </a: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1D37FE9-CFA3-49A1-90ED-C186F775A041}"/>
              </a:ext>
            </a:extLst>
          </p:cNvPr>
          <p:cNvSpPr/>
          <p:nvPr/>
        </p:nvSpPr>
        <p:spPr>
          <a:xfrm>
            <a:off x="6390987" y="3212718"/>
            <a:ext cx="1011393" cy="895742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latin typeface="Frutiger LT Std 55 Roman" panose="020B0602020204020204" pitchFamily="34" charset="77"/>
              </a:rPr>
              <a:t>CLAIMS</a:t>
            </a:r>
          </a:p>
          <a:p>
            <a:pPr algn="ctr"/>
            <a:r>
              <a:rPr lang="en-ZA" sz="800" b="1" dirty="0">
                <a:latin typeface="Frutiger LT Std 55 Roman" panose="020B0602020204020204" pitchFamily="34" charset="77"/>
              </a:rPr>
              <a:t>ADMINISTRATION OFFICER  Nonhlanhla Matsunyane</a:t>
            </a:r>
          </a:p>
          <a:p>
            <a:pPr algn="ctr"/>
            <a:endParaRPr lang="en-ZA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6B24FA-820E-4652-B017-C7755284C963}"/>
              </a:ext>
            </a:extLst>
          </p:cNvPr>
          <p:cNvSpPr/>
          <p:nvPr/>
        </p:nvSpPr>
        <p:spPr>
          <a:xfrm>
            <a:off x="1626676" y="2466712"/>
            <a:ext cx="1119418" cy="760549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b="1" dirty="0">
              <a:latin typeface="Frutiger LT Std 55 Roman" panose="020B0602020204020204" pitchFamily="34" charset="77"/>
            </a:endParaRPr>
          </a:p>
          <a:p>
            <a:pPr algn="ctr"/>
            <a:endParaRPr lang="en-ZA" sz="800" b="1" dirty="0">
              <a:latin typeface="Frutiger LT Std 55 Roman" panose="020B0602020204020204" pitchFamily="34" charset="77"/>
            </a:endParaRPr>
          </a:p>
          <a:p>
            <a:pPr algn="ctr"/>
            <a:r>
              <a:rPr lang="en-ZA" sz="800" b="1" dirty="0">
                <a:latin typeface="Frutiger LT Std 55 Roman" panose="020B0602020204020204" pitchFamily="34" charset="77"/>
              </a:rPr>
              <a:t> OUTREACH &amp; TRAINING MANAGER  Realeboha Shale</a:t>
            </a:r>
          </a:p>
          <a:p>
            <a:pPr algn="ctr"/>
            <a:endParaRPr lang="en-ZA" sz="800" b="1" dirty="0">
              <a:latin typeface="Frutiger LT Std 55 Roman" panose="020B0602020204020204" pitchFamily="34" charset="77"/>
            </a:endParaRPr>
          </a:p>
          <a:p>
            <a:pPr algn="ctr"/>
            <a:endParaRPr lang="en-ZA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BB4BED-6E83-4ADE-BC00-D795210705AD}"/>
              </a:ext>
            </a:extLst>
          </p:cNvPr>
          <p:cNvSpPr/>
          <p:nvPr/>
        </p:nvSpPr>
        <p:spPr>
          <a:xfrm>
            <a:off x="8354193" y="2381469"/>
            <a:ext cx="961457" cy="521417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b="1" dirty="0">
              <a:latin typeface="Frutiger LT Std 55 Roman" panose="020B0602020204020204" pitchFamily="34" charset="77"/>
            </a:endParaRPr>
          </a:p>
          <a:p>
            <a:pPr algn="ctr"/>
            <a:r>
              <a:rPr lang="en-ZA" sz="800" b="1" dirty="0">
                <a:latin typeface="Frutiger LT Std 55 Roman" panose="020B0602020204020204" pitchFamily="34" charset="77"/>
              </a:rPr>
              <a:t>RECEPTIONIST </a:t>
            </a:r>
          </a:p>
          <a:p>
            <a:pPr algn="ctr"/>
            <a:r>
              <a:rPr lang="it-IT" sz="800" b="1" dirty="0">
                <a:latin typeface="Frutiger LT Std 55 Roman" panose="020B0602020204020204" pitchFamily="34" charset="77"/>
              </a:rPr>
              <a:t>Sikhumbuzo Monaledi</a:t>
            </a:r>
          </a:p>
          <a:p>
            <a:pPr algn="ctr"/>
            <a:endParaRPr lang="en-ZA" sz="800" b="1" dirty="0">
              <a:latin typeface="Frutiger LT Std 55 Roman" panose="020B0602020204020204" pitchFamily="34" charset="77"/>
            </a:endParaRPr>
          </a:p>
          <a:p>
            <a:pPr algn="ctr"/>
            <a:endParaRPr lang="en-ZA" sz="800" b="1" dirty="0">
              <a:latin typeface="Frutiger LT Std 55 Roman" panose="020B0602020204020204" pitchFamily="34" charset="77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6F8E35B-9A8E-423C-8F2A-EAA9547D9818}"/>
              </a:ext>
            </a:extLst>
          </p:cNvPr>
          <p:cNvCxnSpPr>
            <a:cxnSpLocks/>
          </p:cNvCxnSpPr>
          <p:nvPr/>
        </p:nvCxnSpPr>
        <p:spPr>
          <a:xfrm>
            <a:off x="2933260" y="2466712"/>
            <a:ext cx="0" cy="436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4921CB5-FC96-4948-A9C5-B7E189CC9412}"/>
              </a:ext>
            </a:extLst>
          </p:cNvPr>
          <p:cNvCxnSpPr>
            <a:cxnSpLocks/>
            <a:stCxn id="3" idx="1"/>
            <a:endCxn id="3" idx="1"/>
          </p:cNvCxnSpPr>
          <p:nvPr/>
        </p:nvCxnSpPr>
        <p:spPr>
          <a:xfrm>
            <a:off x="3159265" y="268391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ABAC94-167C-42C9-863A-912F95811F64}"/>
              </a:ext>
            </a:extLst>
          </p:cNvPr>
          <p:cNvCxnSpPr>
            <a:cxnSpLocks/>
          </p:cNvCxnSpPr>
          <p:nvPr/>
        </p:nvCxnSpPr>
        <p:spPr>
          <a:xfrm>
            <a:off x="5822188" y="1963270"/>
            <a:ext cx="2999990" cy="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02F603-255D-4321-91DC-8955C6439FF5}"/>
              </a:ext>
            </a:extLst>
          </p:cNvPr>
          <p:cNvCxnSpPr>
            <a:cxnSpLocks/>
          </p:cNvCxnSpPr>
          <p:nvPr/>
        </p:nvCxnSpPr>
        <p:spPr>
          <a:xfrm>
            <a:off x="2933260" y="31589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7D3B0-20FC-487C-9672-E7500D7009C5}"/>
              </a:ext>
            </a:extLst>
          </p:cNvPr>
          <p:cNvCxnSpPr>
            <a:cxnSpLocks/>
            <a:stCxn id="120" idx="1"/>
            <a:endCxn id="120" idx="1"/>
          </p:cNvCxnSpPr>
          <p:nvPr/>
        </p:nvCxnSpPr>
        <p:spPr>
          <a:xfrm>
            <a:off x="1626676" y="28469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6F8278-B60A-4944-BA2F-79D59BB5247E}"/>
              </a:ext>
            </a:extLst>
          </p:cNvPr>
          <p:cNvCxnSpPr>
            <a:cxnSpLocks/>
          </p:cNvCxnSpPr>
          <p:nvPr/>
        </p:nvCxnSpPr>
        <p:spPr>
          <a:xfrm>
            <a:off x="8830765" y="1972709"/>
            <a:ext cx="0" cy="46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9C7C615-5DC5-43E3-9020-85933D0456E4}"/>
              </a:ext>
            </a:extLst>
          </p:cNvPr>
          <p:cNvSpPr/>
          <p:nvPr/>
        </p:nvSpPr>
        <p:spPr>
          <a:xfrm>
            <a:off x="6390987" y="4301778"/>
            <a:ext cx="1011393" cy="908308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CLAIMS  ADMINISTRATION OFFICER</a:t>
            </a: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Thandikhaya</a:t>
            </a: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Mgoqi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03360C-747C-4A42-8395-50CC7D64272A}"/>
              </a:ext>
            </a:extLst>
          </p:cNvPr>
          <p:cNvCxnSpPr/>
          <p:nvPr/>
        </p:nvCxnSpPr>
        <p:spPr>
          <a:xfrm>
            <a:off x="6211820" y="2607105"/>
            <a:ext cx="0" cy="359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4E428A-8CB0-4AB7-86F2-7F86D798C0A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6211820" y="2607105"/>
            <a:ext cx="1549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917B21-DFE2-45A0-A891-0B0D9D7115C6}"/>
              </a:ext>
            </a:extLst>
          </p:cNvPr>
          <p:cNvCxnSpPr>
            <a:endCxn id="94" idx="1"/>
          </p:cNvCxnSpPr>
          <p:nvPr/>
        </p:nvCxnSpPr>
        <p:spPr>
          <a:xfrm>
            <a:off x="6232376" y="3655316"/>
            <a:ext cx="158611" cy="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A6856A-D371-4B05-BFD8-D8A1E9A643B2}"/>
              </a:ext>
            </a:extLst>
          </p:cNvPr>
          <p:cNvCxnSpPr/>
          <p:nvPr/>
        </p:nvCxnSpPr>
        <p:spPr>
          <a:xfrm>
            <a:off x="6226156" y="6227163"/>
            <a:ext cx="158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EDA524-0422-444B-8EC4-29963B2D606B}"/>
              </a:ext>
            </a:extLst>
          </p:cNvPr>
          <p:cNvCxnSpPr/>
          <p:nvPr/>
        </p:nvCxnSpPr>
        <p:spPr>
          <a:xfrm flipH="1">
            <a:off x="2746094" y="2902886"/>
            <a:ext cx="187166" cy="83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285099-873D-4EE1-8186-CF693D4BF945}"/>
              </a:ext>
            </a:extLst>
          </p:cNvPr>
          <p:cNvCxnSpPr/>
          <p:nvPr/>
        </p:nvCxnSpPr>
        <p:spPr>
          <a:xfrm flipV="1">
            <a:off x="6211820" y="1991496"/>
            <a:ext cx="0" cy="61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11C762-D34A-4BF6-9117-73ECF64705EC}"/>
              </a:ext>
            </a:extLst>
          </p:cNvPr>
          <p:cNvCxnSpPr>
            <a:endCxn id="57" idx="1"/>
          </p:cNvCxnSpPr>
          <p:nvPr/>
        </p:nvCxnSpPr>
        <p:spPr>
          <a:xfrm>
            <a:off x="6226156" y="4755932"/>
            <a:ext cx="164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EACD11-AB6C-415D-87BA-C8091AB98F88}"/>
              </a:ext>
            </a:extLst>
          </p:cNvPr>
          <p:cNvSpPr/>
          <p:nvPr/>
        </p:nvSpPr>
        <p:spPr>
          <a:xfrm>
            <a:off x="3156824" y="3098999"/>
            <a:ext cx="975720" cy="616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 Certification 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Committee  Administrator </a:t>
            </a:r>
          </a:p>
          <a:p>
            <a:pPr algn="ctr"/>
            <a:r>
              <a:rPr lang="en-US" sz="800" dirty="0" err="1">
                <a:solidFill>
                  <a:schemeClr val="tx1"/>
                </a:solidFill>
              </a:rPr>
              <a:t>Thina</a:t>
            </a:r>
            <a:r>
              <a:rPr lang="en-US" sz="800" dirty="0">
                <a:solidFill>
                  <a:schemeClr val="tx1"/>
                </a:solidFill>
              </a:rPr>
              <a:t> Mji</a:t>
            </a:r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E5FB4A-C69F-4549-8341-1F32C9D82480}"/>
              </a:ext>
            </a:extLst>
          </p:cNvPr>
          <p:cNvCxnSpPr>
            <a:cxnSpLocks/>
          </p:cNvCxnSpPr>
          <p:nvPr/>
        </p:nvCxnSpPr>
        <p:spPr>
          <a:xfrm>
            <a:off x="4277939" y="4108460"/>
            <a:ext cx="0" cy="9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AD4734-5200-4B33-B0F0-9D7D7EB98221}"/>
              </a:ext>
            </a:extLst>
          </p:cNvPr>
          <p:cNvSpPr/>
          <p:nvPr/>
        </p:nvSpPr>
        <p:spPr>
          <a:xfrm>
            <a:off x="4601560" y="4697232"/>
            <a:ext cx="1417645" cy="590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 Claims Administration Officer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Wellington Tshikitsha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EF7DC-0437-4B64-BAE0-18985D433D90}"/>
              </a:ext>
            </a:extLst>
          </p:cNvPr>
          <p:cNvSpPr/>
          <p:nvPr/>
        </p:nvSpPr>
        <p:spPr>
          <a:xfrm>
            <a:off x="4630694" y="5408438"/>
            <a:ext cx="1401960" cy="590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 Claims Administration Officer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Refilwe Makwala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A62861-F7DB-4DC2-9A2F-0F6B58EE6F39}"/>
              </a:ext>
            </a:extLst>
          </p:cNvPr>
          <p:cNvCxnSpPr>
            <a:stCxn id="10" idx="3"/>
          </p:cNvCxnSpPr>
          <p:nvPr/>
        </p:nvCxnSpPr>
        <p:spPr>
          <a:xfrm flipV="1">
            <a:off x="6019205" y="4992627"/>
            <a:ext cx="1702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1EBE99-7C25-48AC-9C99-445A5417DEFA}"/>
              </a:ext>
            </a:extLst>
          </p:cNvPr>
          <p:cNvCxnSpPr>
            <a:cxnSpLocks/>
          </p:cNvCxnSpPr>
          <p:nvPr/>
        </p:nvCxnSpPr>
        <p:spPr>
          <a:xfrm>
            <a:off x="6032654" y="5728777"/>
            <a:ext cx="193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C878A-233E-4C61-9DCF-88AC5F55A8D1}"/>
              </a:ext>
            </a:extLst>
          </p:cNvPr>
          <p:cNvSpPr/>
          <p:nvPr/>
        </p:nvSpPr>
        <p:spPr>
          <a:xfrm>
            <a:off x="4382304" y="2370302"/>
            <a:ext cx="1011034" cy="616472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Certification Committee </a:t>
            </a:r>
          </a:p>
          <a:p>
            <a:pPr algn="ctr"/>
            <a:r>
              <a:rPr lang="en-US" sz="800" b="1">
                <a:solidFill>
                  <a:schemeClr val="lt1"/>
                </a:solidFill>
                <a:latin typeface="Frutiger LT Std 55 Roman" panose="020B0602020204020204" pitchFamily="34" charset="77"/>
              </a:rPr>
              <a:t>Moipoti Makgalemane</a:t>
            </a:r>
            <a:endParaRPr lang="en-US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0EF8D8-ECD2-42DE-8DEE-5E78FF896195}"/>
              </a:ext>
            </a:extLst>
          </p:cNvPr>
          <p:cNvSpPr/>
          <p:nvPr/>
        </p:nvSpPr>
        <p:spPr>
          <a:xfrm>
            <a:off x="4382303" y="3120959"/>
            <a:ext cx="784249" cy="616472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Certification Committee </a:t>
            </a:r>
          </a:p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Philani Mweli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E64956-C748-4EDF-ACB9-0F94E24EB3A1}"/>
              </a:ext>
            </a:extLst>
          </p:cNvPr>
          <p:cNvCxnSpPr/>
          <p:nvPr/>
        </p:nvCxnSpPr>
        <p:spPr>
          <a:xfrm>
            <a:off x="4269628" y="1972709"/>
            <a:ext cx="0" cy="143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E044E1-2637-46F6-A1FC-772BB1F3E421}"/>
              </a:ext>
            </a:extLst>
          </p:cNvPr>
          <p:cNvCxnSpPr>
            <a:stCxn id="3" idx="3"/>
          </p:cNvCxnSpPr>
          <p:nvPr/>
        </p:nvCxnSpPr>
        <p:spPr>
          <a:xfrm flipV="1">
            <a:off x="4134985" y="2676525"/>
            <a:ext cx="142954" cy="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7ADFB2-4A17-4F55-8901-D6BCB76ECC0E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4132544" y="3407498"/>
            <a:ext cx="137084" cy="2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9391DB-C620-41B0-BB16-A981FC6F20E2}"/>
              </a:ext>
            </a:extLst>
          </p:cNvPr>
          <p:cNvCxnSpPr/>
          <p:nvPr/>
        </p:nvCxnSpPr>
        <p:spPr>
          <a:xfrm>
            <a:off x="4277939" y="2466712"/>
            <a:ext cx="10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FFEBA0-C144-43B8-9AE7-513330B43A95}"/>
              </a:ext>
            </a:extLst>
          </p:cNvPr>
          <p:cNvCxnSpPr/>
          <p:nvPr/>
        </p:nvCxnSpPr>
        <p:spPr>
          <a:xfrm>
            <a:off x="4277939" y="3227261"/>
            <a:ext cx="10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C236BB-A914-4C76-8937-87CC90D0F4D2}"/>
              </a:ext>
            </a:extLst>
          </p:cNvPr>
          <p:cNvCxnSpPr/>
          <p:nvPr/>
        </p:nvCxnSpPr>
        <p:spPr>
          <a:xfrm>
            <a:off x="5822188" y="1728317"/>
            <a:ext cx="2105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202D45-173A-4D5F-9958-B566C5C46650}"/>
              </a:ext>
            </a:extLst>
          </p:cNvPr>
          <p:cNvSpPr/>
          <p:nvPr/>
        </p:nvSpPr>
        <p:spPr>
          <a:xfrm>
            <a:off x="7948244" y="1328873"/>
            <a:ext cx="2019717" cy="596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 OPERATIONS MANAGER/ SPECIALIST PROJECT MANAGER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Mornay Starbuck</a:t>
            </a:r>
          </a:p>
          <a:p>
            <a:pPr algn="ctr"/>
            <a:endParaRPr lang="en-ZA" sz="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76EA17-422E-4579-BF37-1E0BB4336595}"/>
              </a:ext>
            </a:extLst>
          </p:cNvPr>
          <p:cNvCxnSpPr/>
          <p:nvPr/>
        </p:nvCxnSpPr>
        <p:spPr>
          <a:xfrm flipH="1">
            <a:off x="2672862" y="1728317"/>
            <a:ext cx="3125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94EE131-C857-4A17-B7B4-B285E856C642}"/>
              </a:ext>
            </a:extLst>
          </p:cNvPr>
          <p:cNvSpPr/>
          <p:nvPr/>
        </p:nvSpPr>
        <p:spPr>
          <a:xfrm>
            <a:off x="939752" y="1455397"/>
            <a:ext cx="1709571" cy="470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**PROCESSES AND ASSURANCE MANAGER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Francois Naude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8F008-CF50-48AE-9B50-D1DBF92CAAC6}"/>
              </a:ext>
            </a:extLst>
          </p:cNvPr>
          <p:cNvSpPr/>
          <p:nvPr/>
        </p:nvSpPr>
        <p:spPr>
          <a:xfrm>
            <a:off x="7568846" y="6476581"/>
            <a:ext cx="3105151" cy="7466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  Independent Contractor,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**  Independent Service Provider Contractor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*** Seconded</a:t>
            </a:r>
          </a:p>
          <a:p>
            <a:pPr algn="ctr"/>
            <a:endParaRPr lang="en-ZA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385D-F3FC-43FD-B090-31137BA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40" y="203361"/>
            <a:ext cx="9916538" cy="1067580"/>
          </a:xfrm>
        </p:spPr>
        <p:txBody>
          <a:bodyPr>
            <a:normAutofit/>
          </a:bodyPr>
          <a:lstStyle/>
          <a:p>
            <a:r>
              <a:rPr lang="en-US" dirty="0"/>
              <a:t>ORGANO</a:t>
            </a:r>
            <a:r>
              <a:rPr lang="en-US" dirty="0">
                <a:solidFill>
                  <a:schemeClr val="accent2"/>
                </a:solidFill>
              </a:rPr>
              <a:t>GRAM –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OPERATIONAL PERMANENT &amp; CONTRACT STAFF</a:t>
            </a:r>
            <a:endParaRPr lang="en-ZA" sz="2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43CA-AA97-4703-BD92-5EE4F2BBA8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1798" y="7530525"/>
            <a:ext cx="2454235" cy="190186"/>
          </a:xfrm>
          <a:prstGeom prst="rect">
            <a:avLst/>
          </a:prstGeom>
        </p:spPr>
        <p:txBody>
          <a:bodyPr/>
          <a:lstStyle/>
          <a:p>
            <a:r>
              <a:rPr lang="en-ZA" dirty="0"/>
              <a:t>PERMANENT &amp; CONTRACT STAFF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57FC0-AE7E-3448-AD31-D808E6BB2753}"/>
              </a:ext>
            </a:extLst>
          </p:cNvPr>
          <p:cNvSpPr/>
          <p:nvPr/>
        </p:nvSpPr>
        <p:spPr>
          <a:xfrm>
            <a:off x="4630224" y="1267641"/>
            <a:ext cx="2414210" cy="420471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Frutiger LT Std 55 Roman" panose="020B0602020204020204" pitchFamily="34" charset="77"/>
            </a:endParaRPr>
          </a:p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CFO</a:t>
            </a:r>
          </a:p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Edzani</a:t>
            </a:r>
            <a:r>
              <a:rPr lang="pl-PL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/>
              <a:t>Muedi</a:t>
            </a:r>
            <a:r>
              <a:rPr lang="pl-PL" sz="1200" b="1" dirty="0"/>
              <a:t> </a:t>
            </a:r>
            <a:r>
              <a:rPr lang="en-US" sz="1200" b="1" dirty="0">
                <a:latin typeface="Frutiger LT Std 55 Roman" panose="020B0602020204020204" pitchFamily="34" charset="77"/>
              </a:rPr>
              <a:t> </a:t>
            </a:r>
          </a:p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6CB92D-7601-2F43-8AB4-C263566290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3262" y="1962332"/>
            <a:ext cx="2888419" cy="504380"/>
          </a:xfrm>
          <a:prstGeom prst="bentConnector3">
            <a:avLst>
              <a:gd name="adj1" fmla="val 542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EC59452-50CC-114C-9FB5-9247A69AB434}"/>
              </a:ext>
            </a:extLst>
          </p:cNvPr>
          <p:cNvSpPr/>
          <p:nvPr/>
        </p:nvSpPr>
        <p:spPr>
          <a:xfrm>
            <a:off x="3789735" y="2515603"/>
            <a:ext cx="1281739" cy="615609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 LEGAL &amp; COMPLIANCE MANAGER </a:t>
            </a:r>
          </a:p>
          <a:p>
            <a:pPr algn="ctr"/>
            <a:r>
              <a:rPr lang="en-US" sz="800" b="1" dirty="0">
                <a:latin typeface="Frutiger LT Std 55 Roman" panose="020B0602020204020204" pitchFamily="34" charset="77"/>
              </a:rPr>
              <a:t>Kabelo Sedupane</a:t>
            </a:r>
          </a:p>
          <a:p>
            <a:pPr algn="ctr"/>
            <a:endParaRPr lang="en-US" sz="800" b="1" dirty="0">
              <a:latin typeface="Frutiger LT Std 55 Roman" panose="020B0602020204020204" pitchFamily="34" charset="77"/>
            </a:endParaRP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F77981C-EC00-1849-98E2-E7618B33A43D}"/>
              </a:ext>
            </a:extLst>
          </p:cNvPr>
          <p:cNvSpPr txBox="1">
            <a:spLocks/>
          </p:cNvSpPr>
          <p:nvPr/>
        </p:nvSpPr>
        <p:spPr>
          <a:xfrm>
            <a:off x="1093" y="6744386"/>
            <a:ext cx="3621772" cy="57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F3436C-C441-144D-8A72-FC4223E5D03A}"/>
              </a:ext>
            </a:extLst>
          </p:cNvPr>
          <p:cNvSpPr txBox="1"/>
          <p:nvPr/>
        </p:nvSpPr>
        <p:spPr>
          <a:xfrm>
            <a:off x="9121422" y="511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89762-7DDA-41D9-982A-F513E4F3AF6C}"/>
              </a:ext>
            </a:extLst>
          </p:cNvPr>
          <p:cNvSpPr/>
          <p:nvPr/>
        </p:nvSpPr>
        <p:spPr>
          <a:xfrm>
            <a:off x="5663607" y="2515603"/>
            <a:ext cx="1125097" cy="570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>
              <a:solidFill>
                <a:schemeClr val="tx1"/>
              </a:solidFill>
            </a:endParaRPr>
          </a:p>
          <a:p>
            <a:pPr algn="ctr"/>
            <a:r>
              <a:rPr lang="en-ZA" sz="800" b="1" dirty="0">
                <a:solidFill>
                  <a:schemeClr val="tx1"/>
                </a:solidFill>
                <a:latin typeface="Frutiger LT Std 55 Roman" panose="020B0602020204020204" pitchFamily="34" charset="77"/>
              </a:rPr>
              <a:t>* LEGAL ADVISOR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Tshepang Mtshemla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6B24FA-820E-4652-B017-C7755284C963}"/>
              </a:ext>
            </a:extLst>
          </p:cNvPr>
          <p:cNvSpPr/>
          <p:nvPr/>
        </p:nvSpPr>
        <p:spPr>
          <a:xfrm>
            <a:off x="2413474" y="2928897"/>
            <a:ext cx="1119418" cy="760549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latin typeface="Frutiger LT Std 55 Roman" panose="020B0602020204020204" pitchFamily="34" charset="77"/>
            </a:endParaRPr>
          </a:p>
          <a:p>
            <a:pPr algn="ctr"/>
            <a:endParaRPr lang="en-ZA" sz="1200" b="1" dirty="0">
              <a:latin typeface="Frutiger LT Std 55 Roman" panose="020B0602020204020204" pitchFamily="34" charset="77"/>
            </a:endParaRPr>
          </a:p>
          <a:p>
            <a:pPr algn="ctr"/>
            <a:r>
              <a:rPr lang="en-ZA" sz="1200" b="1" dirty="0">
                <a:latin typeface="Frutiger LT Std 55 Roman" panose="020B0602020204020204" pitchFamily="34" charset="77"/>
              </a:rPr>
              <a:t> </a:t>
            </a:r>
            <a:r>
              <a:rPr lang="en-ZA" sz="800" b="1" dirty="0">
                <a:latin typeface="Frutiger LT Std 55 Roman" panose="020B0602020204020204" pitchFamily="34" charset="77"/>
              </a:rPr>
              <a:t>ACCOUNTANT</a:t>
            </a:r>
            <a:r>
              <a:rPr lang="en-ZA" sz="1200" b="1" dirty="0">
                <a:latin typeface="Frutiger LT Std 55 Roman" panose="020B0602020204020204" pitchFamily="34" charset="77"/>
              </a:rPr>
              <a:t>  </a:t>
            </a:r>
          </a:p>
          <a:p>
            <a:pPr algn="ctr"/>
            <a:r>
              <a:rPr lang="en-ZA" sz="1200" b="1" dirty="0">
                <a:latin typeface="Frutiger LT Std 55 Roman" panose="020B0602020204020204" pitchFamily="34" charset="77"/>
              </a:rPr>
              <a:t>Vuka Kumalo</a:t>
            </a:r>
          </a:p>
          <a:p>
            <a:pPr algn="ctr"/>
            <a:endParaRPr lang="en-ZA" sz="1200" b="1" dirty="0">
              <a:latin typeface="Frutiger LT Std 55 Roman" panose="020B0602020204020204" pitchFamily="34" charset="77"/>
            </a:endParaRPr>
          </a:p>
          <a:p>
            <a:pPr algn="ctr"/>
            <a:endParaRPr lang="en-ZA" sz="1200" b="1" dirty="0">
              <a:latin typeface="Frutiger LT Std 55 Roman" panose="020B0602020204020204" pitchFamily="34" charset="77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BB4BED-6E83-4ADE-BC00-D795210705AD}"/>
              </a:ext>
            </a:extLst>
          </p:cNvPr>
          <p:cNvSpPr/>
          <p:nvPr/>
        </p:nvSpPr>
        <p:spPr>
          <a:xfrm>
            <a:off x="7017790" y="2470723"/>
            <a:ext cx="1327511" cy="615609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b="1" dirty="0">
                <a:latin typeface="Frutiger LT Std 55 Roman" panose="020B0602020204020204" pitchFamily="34" charset="77"/>
              </a:rPr>
              <a:t>HR MANAGER</a:t>
            </a:r>
          </a:p>
          <a:p>
            <a:pPr algn="ctr"/>
            <a:r>
              <a:rPr lang="en-ZA" sz="800" b="1" dirty="0">
                <a:latin typeface="Frutiger LT Std 55 Roman" panose="020B0602020204020204" pitchFamily="34" charset="77"/>
              </a:rPr>
              <a:t>Khethelo Zulu</a:t>
            </a:r>
          </a:p>
          <a:p>
            <a:pPr algn="ctr"/>
            <a:endParaRPr lang="en-ZA" sz="800" b="1" dirty="0">
              <a:latin typeface="Frutiger LT Std 55 Roman" panose="020B0602020204020204" pitchFamily="34" charset="77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50004DB-803E-4B6A-8E23-26E4F8A486F5}"/>
              </a:ext>
            </a:extLst>
          </p:cNvPr>
          <p:cNvCxnSpPr>
            <a:cxnSpLocks/>
          </p:cNvCxnSpPr>
          <p:nvPr/>
        </p:nvCxnSpPr>
        <p:spPr>
          <a:xfrm>
            <a:off x="4254922" y="1991496"/>
            <a:ext cx="1" cy="51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6F8E35B-9A8E-423C-8F2A-EAA9547D9818}"/>
              </a:ext>
            </a:extLst>
          </p:cNvPr>
          <p:cNvCxnSpPr>
            <a:cxnSpLocks/>
          </p:cNvCxnSpPr>
          <p:nvPr/>
        </p:nvCxnSpPr>
        <p:spPr>
          <a:xfrm>
            <a:off x="2933260" y="2466712"/>
            <a:ext cx="0" cy="436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4921CB5-FC96-4948-A9C5-B7E189CC9412}"/>
              </a:ext>
            </a:extLst>
          </p:cNvPr>
          <p:cNvCxnSpPr>
            <a:cxnSpLocks/>
            <a:stCxn id="3" idx="1"/>
            <a:endCxn id="3" idx="1"/>
          </p:cNvCxnSpPr>
          <p:nvPr/>
        </p:nvCxnSpPr>
        <p:spPr>
          <a:xfrm>
            <a:off x="5663607" y="28009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ABAC94-167C-42C9-863A-912F95811F64}"/>
              </a:ext>
            </a:extLst>
          </p:cNvPr>
          <p:cNvCxnSpPr>
            <a:cxnSpLocks/>
          </p:cNvCxnSpPr>
          <p:nvPr/>
        </p:nvCxnSpPr>
        <p:spPr>
          <a:xfrm>
            <a:off x="4681556" y="1962332"/>
            <a:ext cx="2999990" cy="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02F603-255D-4321-91DC-8955C6439FF5}"/>
              </a:ext>
            </a:extLst>
          </p:cNvPr>
          <p:cNvCxnSpPr>
            <a:cxnSpLocks/>
          </p:cNvCxnSpPr>
          <p:nvPr/>
        </p:nvCxnSpPr>
        <p:spPr>
          <a:xfrm>
            <a:off x="2933260" y="31589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7D3B0-20FC-487C-9672-E7500D7009C5}"/>
              </a:ext>
            </a:extLst>
          </p:cNvPr>
          <p:cNvCxnSpPr>
            <a:cxnSpLocks/>
            <a:stCxn id="120" idx="1"/>
            <a:endCxn id="120" idx="1"/>
          </p:cNvCxnSpPr>
          <p:nvPr/>
        </p:nvCxnSpPr>
        <p:spPr>
          <a:xfrm>
            <a:off x="2413474" y="33091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6F8278-B60A-4944-BA2F-79D59BB5247E}"/>
              </a:ext>
            </a:extLst>
          </p:cNvPr>
          <p:cNvCxnSpPr>
            <a:cxnSpLocks/>
          </p:cNvCxnSpPr>
          <p:nvPr/>
        </p:nvCxnSpPr>
        <p:spPr>
          <a:xfrm>
            <a:off x="7681547" y="2000934"/>
            <a:ext cx="0" cy="46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285099-873D-4EE1-8186-CF693D4BF945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226156" y="1991497"/>
            <a:ext cx="0" cy="524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EACD11-AB6C-415D-87BA-C8091AB98F88}"/>
              </a:ext>
            </a:extLst>
          </p:cNvPr>
          <p:cNvSpPr/>
          <p:nvPr/>
        </p:nvSpPr>
        <p:spPr>
          <a:xfrm>
            <a:off x="2419038" y="3886121"/>
            <a:ext cx="1125086" cy="733425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PAYMENT ADMINISTRATOR</a:t>
            </a:r>
          </a:p>
          <a:p>
            <a:pPr algn="ctr"/>
            <a:r>
              <a:rPr lang="en-US" sz="800" b="1" dirty="0">
                <a:solidFill>
                  <a:schemeClr val="lt1"/>
                </a:solidFill>
                <a:latin typeface="Frutiger LT Std 55 Roman" panose="020B0602020204020204" pitchFamily="34" charset="77"/>
              </a:rPr>
              <a:t>Khutso Malatji</a:t>
            </a:r>
          </a:p>
          <a:p>
            <a:pPr algn="ctr"/>
            <a:endParaRPr lang="en-US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  <a:p>
            <a:pPr algn="ctr"/>
            <a:endParaRPr lang="en-ZA" sz="800" b="1" dirty="0">
              <a:solidFill>
                <a:schemeClr val="lt1"/>
              </a:solidFill>
              <a:latin typeface="Frutiger LT Std 55 Roman" panose="020B0602020204020204" pitchFamily="34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896004-1953-474D-A24B-D9F06C4485E1}"/>
              </a:ext>
            </a:extLst>
          </p:cNvPr>
          <p:cNvCxnSpPr>
            <a:cxnSpLocks/>
          </p:cNvCxnSpPr>
          <p:nvPr/>
        </p:nvCxnSpPr>
        <p:spPr>
          <a:xfrm flipH="1">
            <a:off x="2933260" y="3673984"/>
            <a:ext cx="2894" cy="21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462F4-A266-448A-B413-61752071CBA7}"/>
              </a:ext>
            </a:extLst>
          </p:cNvPr>
          <p:cNvSpPr/>
          <p:nvPr/>
        </p:nvSpPr>
        <p:spPr>
          <a:xfrm>
            <a:off x="7229474" y="6119617"/>
            <a:ext cx="3105151" cy="7466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  Independent Contractor,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**  Independent Service Provider Contractor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chemeClr val="tx1"/>
                </a:solidFill>
              </a:rPr>
              <a:t>*** Seconded</a:t>
            </a:r>
          </a:p>
          <a:p>
            <a:pPr algn="ctr"/>
            <a:endParaRPr lang="en-ZA" sz="1000" i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5489FF-E667-470D-B9AE-676551914B18}"/>
              </a:ext>
            </a:extLst>
          </p:cNvPr>
          <p:cNvCxnSpPr>
            <a:endCxn id="6" idx="2"/>
          </p:cNvCxnSpPr>
          <p:nvPr/>
        </p:nvCxnSpPr>
        <p:spPr>
          <a:xfrm flipV="1">
            <a:off x="5821681" y="1688112"/>
            <a:ext cx="15648" cy="27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385D-F3FC-43FD-B090-31137BA8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40" y="203361"/>
            <a:ext cx="9916538" cy="1067580"/>
          </a:xfrm>
        </p:spPr>
        <p:txBody>
          <a:bodyPr>
            <a:normAutofit/>
          </a:bodyPr>
          <a:lstStyle/>
          <a:p>
            <a:r>
              <a:rPr lang="en-US" dirty="0"/>
              <a:t>ORGANO</a:t>
            </a:r>
            <a:r>
              <a:rPr lang="en-US" dirty="0">
                <a:solidFill>
                  <a:schemeClr val="accent2"/>
                </a:solidFill>
              </a:rPr>
              <a:t>GRAM –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OPERATIONAL PERMANENT &amp; CONTRACT STAFF</a:t>
            </a:r>
            <a:endParaRPr lang="en-ZA" sz="2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43CA-AA97-4703-BD92-5EE4F2BBA8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1798" y="7530525"/>
            <a:ext cx="2454235" cy="190186"/>
          </a:xfrm>
          <a:prstGeom prst="rect">
            <a:avLst/>
          </a:prstGeom>
        </p:spPr>
        <p:txBody>
          <a:bodyPr/>
          <a:lstStyle/>
          <a:p>
            <a:r>
              <a:rPr lang="en-ZA" dirty="0"/>
              <a:t>PERMANENT &amp; CONTRACT STAFF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57FC0-AE7E-3448-AD31-D808E6BB2753}"/>
              </a:ext>
            </a:extLst>
          </p:cNvPr>
          <p:cNvSpPr/>
          <p:nvPr/>
        </p:nvSpPr>
        <p:spPr>
          <a:xfrm>
            <a:off x="4591545" y="1196165"/>
            <a:ext cx="2414210" cy="1048703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EXECUTIVE: STAKEHOLDER &amp; COMMUNICATION </a:t>
            </a:r>
          </a:p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Lusanda Jiya</a:t>
            </a:r>
            <a:r>
              <a:rPr lang="pl-PL" sz="1200" b="1" dirty="0"/>
              <a:t> </a:t>
            </a:r>
            <a:r>
              <a:rPr lang="en-US" sz="1200" b="1" dirty="0">
                <a:latin typeface="Frutiger LT Std 55 Roman" panose="020B0602020204020204" pitchFamily="34" charset="77"/>
              </a:rPr>
              <a:t> </a:t>
            </a:r>
          </a:p>
          <a:p>
            <a:pPr algn="ctr"/>
            <a:r>
              <a:rPr lang="en-US" sz="1200" b="1" dirty="0">
                <a:latin typeface="Frutiger LT Std 55 Roman" panose="020B0602020204020204" pitchFamily="34" charset="77"/>
              </a:rPr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C59452-50CC-114C-9FB5-9247A69AB434}"/>
              </a:ext>
            </a:extLst>
          </p:cNvPr>
          <p:cNvSpPr/>
          <p:nvPr/>
        </p:nvSpPr>
        <p:spPr>
          <a:xfrm>
            <a:off x="4085292" y="2796566"/>
            <a:ext cx="1281739" cy="1067580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Frutiger LT Std 55 Roman" panose="020B0602020204020204" pitchFamily="34" charset="77"/>
              </a:rPr>
              <a:t> STAKEHOLDER &amp; COMMUNICATION MANAGER</a:t>
            </a:r>
          </a:p>
          <a:p>
            <a:pPr algn="ctr"/>
            <a:r>
              <a:rPr lang="en-US" sz="1000" b="1" dirty="0">
                <a:latin typeface="Frutiger LT Std 55 Roman" panose="020B0602020204020204" pitchFamily="34" charset="77"/>
              </a:rPr>
              <a:t>Gugulethu Makhubo</a:t>
            </a:r>
          </a:p>
          <a:p>
            <a:pPr algn="ctr"/>
            <a:endParaRPr lang="en-US" sz="1000" b="1" dirty="0">
              <a:latin typeface="Frutiger LT Std 55 Roman" panose="020B0602020204020204" pitchFamily="34" charset="77"/>
            </a:endParaRP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F77981C-EC00-1849-98E2-E7618B33A43D}"/>
              </a:ext>
            </a:extLst>
          </p:cNvPr>
          <p:cNvSpPr txBox="1">
            <a:spLocks/>
          </p:cNvSpPr>
          <p:nvPr/>
        </p:nvSpPr>
        <p:spPr>
          <a:xfrm>
            <a:off x="1093" y="6744386"/>
            <a:ext cx="3621772" cy="57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7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rgbClr val="107A5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2000" dirty="0">
              <a:solidFill>
                <a:schemeClr val="accent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F3436C-C441-144D-8A72-FC4223E5D03A}"/>
              </a:ext>
            </a:extLst>
          </p:cNvPr>
          <p:cNvSpPr txBox="1"/>
          <p:nvPr/>
        </p:nvSpPr>
        <p:spPr>
          <a:xfrm>
            <a:off x="9121422" y="511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4921CB5-FC96-4948-A9C5-B7E189CC9412}"/>
              </a:ext>
            </a:extLst>
          </p:cNvPr>
          <p:cNvCxnSpPr>
            <a:cxnSpLocks/>
          </p:cNvCxnSpPr>
          <p:nvPr/>
        </p:nvCxnSpPr>
        <p:spPr>
          <a:xfrm>
            <a:off x="5663607" y="28009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ABAC94-167C-42C9-863A-912F95811F64}"/>
              </a:ext>
            </a:extLst>
          </p:cNvPr>
          <p:cNvCxnSpPr>
            <a:cxnSpLocks/>
          </p:cNvCxnSpPr>
          <p:nvPr/>
        </p:nvCxnSpPr>
        <p:spPr>
          <a:xfrm>
            <a:off x="4298655" y="2600002"/>
            <a:ext cx="2999990" cy="9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02F603-255D-4321-91DC-8955C6439FF5}"/>
              </a:ext>
            </a:extLst>
          </p:cNvPr>
          <p:cNvCxnSpPr>
            <a:cxnSpLocks/>
          </p:cNvCxnSpPr>
          <p:nvPr/>
        </p:nvCxnSpPr>
        <p:spPr>
          <a:xfrm>
            <a:off x="2933260" y="31589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7D3B0-20FC-487C-9672-E7500D7009C5}"/>
              </a:ext>
            </a:extLst>
          </p:cNvPr>
          <p:cNvCxnSpPr>
            <a:cxnSpLocks/>
          </p:cNvCxnSpPr>
          <p:nvPr/>
        </p:nvCxnSpPr>
        <p:spPr>
          <a:xfrm>
            <a:off x="2413474" y="33091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6F8278-B60A-4944-BA2F-79D59BB5247E}"/>
              </a:ext>
            </a:extLst>
          </p:cNvPr>
          <p:cNvCxnSpPr>
            <a:cxnSpLocks/>
          </p:cNvCxnSpPr>
          <p:nvPr/>
        </p:nvCxnSpPr>
        <p:spPr>
          <a:xfrm>
            <a:off x="5799237" y="2254306"/>
            <a:ext cx="0" cy="34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3F11588-9709-4D75-8A47-925EF7AE0FCB}"/>
              </a:ext>
            </a:extLst>
          </p:cNvPr>
          <p:cNvSpPr/>
          <p:nvPr/>
        </p:nvSpPr>
        <p:spPr>
          <a:xfrm>
            <a:off x="6171925" y="2800952"/>
            <a:ext cx="1281739" cy="1010952"/>
          </a:xfrm>
          <a:prstGeom prst="rect">
            <a:avLst/>
          </a:prstGeom>
          <a:solidFill>
            <a:srgbClr val="107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Frutiger LT Std 55 Roman" panose="020B0602020204020204" pitchFamily="34" charset="77"/>
              </a:rPr>
              <a:t> STAKEHOLDER &amp; COMMUNICATION ADMINISTRATOR</a:t>
            </a:r>
          </a:p>
          <a:p>
            <a:pPr algn="ctr"/>
            <a:r>
              <a:rPr lang="en-US" sz="1000" b="1" dirty="0" err="1">
                <a:latin typeface="Frutiger LT Std 55 Roman" panose="020B0602020204020204" pitchFamily="34" charset="77"/>
              </a:rPr>
              <a:t>Ntombizodwa</a:t>
            </a:r>
            <a:r>
              <a:rPr lang="en-US" sz="1000" b="1" dirty="0">
                <a:latin typeface="Frutiger LT Std 55 Roman" panose="020B0602020204020204" pitchFamily="34" charset="77"/>
              </a:rPr>
              <a:t> Kumbaca</a:t>
            </a:r>
          </a:p>
          <a:p>
            <a:pPr algn="ctr"/>
            <a:endParaRPr lang="en-US" sz="1000" b="1" dirty="0">
              <a:latin typeface="Frutiger LT Std 55 Roman" panose="020B0602020204020204" pitchFamily="34" charset="7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32C840-7067-43E8-8659-6777CC0B244E}"/>
              </a:ext>
            </a:extLst>
          </p:cNvPr>
          <p:cNvCxnSpPr/>
          <p:nvPr/>
        </p:nvCxnSpPr>
        <p:spPr>
          <a:xfrm>
            <a:off x="4298655" y="2609440"/>
            <a:ext cx="0" cy="17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96A59A-2F1B-4C36-8A83-437836EDC404}"/>
              </a:ext>
            </a:extLst>
          </p:cNvPr>
          <p:cNvCxnSpPr/>
          <p:nvPr/>
        </p:nvCxnSpPr>
        <p:spPr>
          <a:xfrm>
            <a:off x="7298645" y="2600002"/>
            <a:ext cx="0" cy="19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B7A53"/>
      </a:accent1>
      <a:accent2>
        <a:srgbClr val="6EBE44"/>
      </a:accent2>
      <a:accent3>
        <a:srgbClr val="ECEDED"/>
      </a:accent3>
      <a:accent4>
        <a:srgbClr val="000000"/>
      </a:accent4>
      <a:accent5>
        <a:srgbClr val="0B7A53"/>
      </a:accent5>
      <a:accent6>
        <a:srgbClr val="6EBE44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876</Words>
  <Application>Microsoft Office PowerPoint</Application>
  <PresentationFormat>Custom</PresentationFormat>
  <Paragraphs>294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Frutiger LT Std 55 Roman</vt:lpstr>
      <vt:lpstr>Office Theme</vt:lpstr>
      <vt:lpstr>Governance &amp; operational structure 4 January 2021</vt:lpstr>
      <vt:lpstr>ORGANOGRAM - Governance</vt:lpstr>
      <vt:lpstr>ORGANOGRAM –  OPERATIONAL PERMANENT STAFF  </vt:lpstr>
      <vt:lpstr>ORGANOGRAM –  OPERATIONAL PERMANENT &amp; CONTRACT STAFF </vt:lpstr>
      <vt:lpstr>ORGANOGRAM –  OPERATIONAL PERMANENT &amp; CONTRACT STAFF </vt:lpstr>
      <vt:lpstr>ORGANOGRAM –  OPERATIONAL PERMANENT &amp; CONTRACT STAFF</vt:lpstr>
      <vt:lpstr>ORGANOGRAM –  OPERATIONAL PERMANENT &amp; CONTRACT STAFF</vt:lpstr>
      <vt:lpstr>ORGANOGRAM –  OPERATIONAL PERMANENT &amp; CONTRACT STAFF</vt:lpstr>
    </vt:vector>
  </TitlesOfParts>
  <Company>Russell and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strategy -next steps</dc:title>
  <dc:creator>Charmane Russell</dc:creator>
  <cp:lastModifiedBy>Lawrence Chauke</cp:lastModifiedBy>
  <cp:revision>368</cp:revision>
  <cp:lastPrinted>2021-11-25T11:44:55Z</cp:lastPrinted>
  <dcterms:created xsi:type="dcterms:W3CDTF">2015-07-11T08:34:31Z</dcterms:created>
  <dcterms:modified xsi:type="dcterms:W3CDTF">2022-01-04T19:23:58Z</dcterms:modified>
</cp:coreProperties>
</file>