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9A76-B872-4E87-A47E-4F066EA023A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8F04-B84B-4F82-B360-17947D29D4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Test Automation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32509"/>
              </p:ext>
            </p:extLst>
          </p:nvPr>
        </p:nvGraphicFramePr>
        <p:xfrm>
          <a:off x="838200" y="1825625"/>
          <a:ext cx="105156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073">
                  <a:extLst>
                    <a:ext uri="{9D8B030D-6E8A-4147-A177-3AD203B41FA5}">
                      <a16:colId xmlns:a16="http://schemas.microsoft.com/office/drawing/2014/main" val="3593613727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1183589279"/>
                    </a:ext>
                  </a:extLst>
                </a:gridCol>
                <a:gridCol w="2060864">
                  <a:extLst>
                    <a:ext uri="{9D8B030D-6E8A-4147-A177-3AD203B41FA5}">
                      <a16:colId xmlns:a16="http://schemas.microsoft.com/office/drawing/2014/main" val="1614547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28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UFT/QTP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TOSCA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2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Technology/Platform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Desktop, Mobile, Web platform apps, and supports(.NET,WPF, Web, Java, </a:t>
                      </a:r>
                      <a:r>
                        <a:rPr lang="en-US" baseline="0" dirty="0" err="1" smtClean="0"/>
                        <a:t>SAP,etc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less </a:t>
                      </a:r>
                      <a:r>
                        <a:rPr lang="en-US" dirty="0" smtClean="0"/>
                        <a:t>Technology/Platform </a:t>
                      </a:r>
                      <a:r>
                        <a:rPr lang="en-US" dirty="0" smtClean="0"/>
                        <a:t>support compared to</a:t>
                      </a:r>
                      <a:r>
                        <a:rPr lang="en-US" baseline="0" dirty="0" smtClean="0"/>
                        <a:t> UFT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6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r>
                        <a:rPr lang="en-US" baseline="0" dirty="0" smtClean="0"/>
                        <a:t>,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Official</a:t>
                      </a:r>
                      <a:r>
                        <a:rPr lang="en-US" baseline="0" dirty="0" smtClean="0"/>
                        <a:t> Tech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0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r>
                        <a:rPr lang="en-US" baseline="0" dirty="0" smtClean="0"/>
                        <a:t>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3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 ALM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5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7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Comparison between Test Automation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Maroju (MFG)</dc:creator>
  <cp:lastModifiedBy>Kiran Maroju (MFG)</cp:lastModifiedBy>
  <cp:revision>3</cp:revision>
  <dcterms:created xsi:type="dcterms:W3CDTF">2020-02-17T13:38:39Z</dcterms:created>
  <dcterms:modified xsi:type="dcterms:W3CDTF">2020-02-17T13:53:37Z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KI251770@wipro.com</vt:lpwstr>
  </property>
  <property fmtid="{D5CDD505-2E9C-101B-9397-08002B2CF9AE}" pid="5" name="MSIP_Label_b9a70571-31c6-4603-80c1-ef2fb871a62a_SetDate">
    <vt:lpwstr>2020-02-17T13:48:46.5206333Z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d5952a51-b687-4813-9d05-75e841e9100d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