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FB39-9C0F-24AC-3C7B-0BE16E51F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28789-8F70-384C-193A-C14077D7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F38B-E5E2-4FD3-2AA4-19A5533F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5073-0723-4DBA-6E99-CA6EBEE8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5F53-09F7-7F37-935B-A2C11BAD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CD6-6499-9782-E3C9-9C67C065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5474C-3719-C236-EFB5-AA3921F5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6E25-0972-2770-A466-22FF8A6F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65C1-782A-4DB8-0EB2-36924532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34BB-0D87-27E4-7C81-FA3B4F2A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BF04E-0381-320E-B3A7-BB8197225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7D157-F86B-D8B7-556F-A66C94DA9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B0C2-60A3-5F42-7412-597195AD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F1CD-2FE2-8C53-91C2-3F2B995B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7C4E-EE6E-4C74-9D11-7F51328E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5617-0D91-54FE-CE95-C53B76CF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D2A3-C7E2-C6F5-86D8-FD545CE1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3F09-DF03-7895-96E3-E7EC3E77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5A987-8364-CDC8-53A6-DAA5D861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024B-590A-E58E-567D-B946074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4F69-52B5-A56B-DE82-6CF260CC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E248-D6AD-6D6A-3EB6-0F12C9EE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F79C-8F19-E017-FA49-B801E4D4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4B4DD-B9D2-E6CC-9AD7-72D435F6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036D-0C79-7D24-5C49-CC910AB8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0084-CE86-4D5A-48ED-A516868C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7282-3F33-9DFF-EF81-79043C2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00DA9-DF4B-B77D-D674-750C16323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C8B35-018E-56D8-127C-B64CBDE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67CF0-417D-AD90-E671-BB2EACB9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C35A0-545F-D455-3730-A9B168A3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E94F-468E-9591-4199-C3C169CE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06A6D-C449-1D6A-5649-5FA9BF68C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15A0A-3C92-A121-B98B-515988636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0BCCB-A623-4EB7-9382-655E5585F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9DDEC-6395-2FE9-318E-9F6777685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877C3-9B71-10B7-5B87-C8387492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89E3C-141F-FF04-E60C-201694E4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73044-2C08-3586-54C6-3C31941F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554C-E4B2-8CBA-101F-D6E92841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737FE-7121-713F-1CD5-7B4933E8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8C432-825C-455C-A915-BD85286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8C45-2F15-7B05-E044-AE671F57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CEA70-2506-7A4E-CB2D-F3724E2C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B8BB6-0E7F-1EC3-BF16-8CAD56E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FA370-9D63-0A9B-734A-C1E7F8F1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A828-96C0-B104-5642-0B0E01AB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D46B-15A0-A1F8-8B60-5B1EB6F4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E0C0-B9CB-49CE-1320-8B9679A80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EAE4-1513-E83A-34CC-5F1DAAAC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0531B-94F5-9A63-BAB8-58480099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3C0E-C255-6AFD-B892-B00AC961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B4CC-4295-34AD-66B7-200202DF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4E98A-182C-1E6A-ABE1-D02588472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7363-8A91-E6DB-8ABD-EB8024715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B087F-EC0A-34D5-8888-2192E829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5164-E1D4-8B3F-F7AF-F74769F6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4586-4F5F-D730-249C-AD8D914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F6BA5-1230-B940-70F1-EC01CBB2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709C-516D-8054-85A8-098C0A3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C9C7-5FF9-167D-DBB9-60163AECA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05F2-E23B-5A40-9755-5236C6EFC45B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2E94-732E-3F8A-CCC6-EF03510C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5AB9-1A6C-180F-A896-89C449D40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5DC2-84B2-2F48-9571-CEFD8F051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4847-7616-E07D-1282-39F98761B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EFED7-E662-C238-6CB2-A5CD882E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F346682B-A6E1-F745-27AA-C689DEF0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4" y="1332471"/>
            <a:ext cx="5396814" cy="359787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2BDA49F-691C-9AFC-066E-62FC1962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74" y="1332471"/>
            <a:ext cx="5606205" cy="37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E177B9C-5F53-F84C-6825-467BA36AC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3" r="2950" b="15588"/>
          <a:stretch/>
        </p:blipFill>
        <p:spPr>
          <a:xfrm>
            <a:off x="6096000" y="733991"/>
            <a:ext cx="5305584" cy="278768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DA112C7-08E9-0032-BDDD-0D822BB1A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3" r="30" b="15588"/>
          <a:stretch/>
        </p:blipFill>
        <p:spPr>
          <a:xfrm>
            <a:off x="6096000" y="3767366"/>
            <a:ext cx="5467581" cy="2788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66A692-CCAE-C150-9B17-72987C690757}"/>
              </a:ext>
            </a:extLst>
          </p:cNvPr>
          <p:cNvSpPr txBox="1"/>
          <p:nvPr/>
        </p:nvSpPr>
        <p:spPr>
          <a:xfrm>
            <a:off x="735226" y="1932843"/>
            <a:ext cx="48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graduated PhD students choosing Postdoc in 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66A0F-7B13-4F46-2AA5-1D816241A983}"/>
              </a:ext>
            </a:extLst>
          </p:cNvPr>
          <p:cNvSpPr txBox="1"/>
          <p:nvPr/>
        </p:nvSpPr>
        <p:spPr>
          <a:xfrm>
            <a:off x="441894" y="4838660"/>
            <a:ext cx="546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graduated PhD students choosing employment in 2021</a:t>
            </a:r>
          </a:p>
        </p:txBody>
      </p:sp>
    </p:spTree>
    <p:extLst>
      <p:ext uri="{BB962C8B-B14F-4D97-AF65-F5344CB8AC3E}">
        <p14:creationId xmlns:p14="http://schemas.microsoft.com/office/powerpoint/2010/main" val="414692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18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Kiranmayi Vedantham</dc:creator>
  <cp:lastModifiedBy>Kiranmayi Vedantham</cp:lastModifiedBy>
  <cp:revision>1</cp:revision>
  <dcterms:created xsi:type="dcterms:W3CDTF">2023-02-20T20:25:58Z</dcterms:created>
  <dcterms:modified xsi:type="dcterms:W3CDTF">2023-02-21T01:27:37Z</dcterms:modified>
</cp:coreProperties>
</file>