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C2709-5D84-468C-B0F8-D6CA761B0AB1}" v="4" dt="2023-04-10T04:28:5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Mahalingappa Hegganadavara" userId="cfa0940c-97b0-4968-82f2-82ca3fb4db28" providerId="ADAL" clId="{1E0C2709-5D84-468C-B0F8-D6CA761B0AB1}"/>
    <pc:docChg chg="undo custSel addSld delSld modSld">
      <pc:chgData name="Kiran Mahalingappa Hegganadavara" userId="cfa0940c-97b0-4968-82f2-82ca3fb4db28" providerId="ADAL" clId="{1E0C2709-5D84-468C-B0F8-D6CA761B0AB1}" dt="2023-04-10T04:29:59.674" v="44" actId="2696"/>
      <pc:docMkLst>
        <pc:docMk/>
      </pc:docMkLst>
      <pc:sldChg chg="modSp mod">
        <pc:chgData name="Kiran Mahalingappa Hegganadavara" userId="cfa0940c-97b0-4968-82f2-82ca3fb4db28" providerId="ADAL" clId="{1E0C2709-5D84-468C-B0F8-D6CA761B0AB1}" dt="2023-04-09T11:51:24.885" v="27" actId="2711"/>
        <pc:sldMkLst>
          <pc:docMk/>
          <pc:sldMk cId="4018418691" sldId="266"/>
        </pc:sldMkLst>
        <pc:spChg chg="mod">
          <ac:chgData name="Kiran Mahalingappa Hegganadavara" userId="cfa0940c-97b0-4968-82f2-82ca3fb4db28" providerId="ADAL" clId="{1E0C2709-5D84-468C-B0F8-D6CA761B0AB1}" dt="2023-04-09T11:51:24.885" v="27" actId="2711"/>
          <ac:spMkLst>
            <pc:docMk/>
            <pc:sldMk cId="4018418691" sldId="266"/>
            <ac:spMk id="2" creationId="{A1791202-DB37-DE20-20E2-6701CE51212B}"/>
          </ac:spMkLst>
        </pc:spChg>
        <pc:spChg chg="mod">
          <ac:chgData name="Kiran Mahalingappa Hegganadavara" userId="cfa0940c-97b0-4968-82f2-82ca3fb4db28" providerId="ADAL" clId="{1E0C2709-5D84-468C-B0F8-D6CA761B0AB1}" dt="2023-04-09T11:51:24.885" v="27" actId="2711"/>
          <ac:spMkLst>
            <pc:docMk/>
            <pc:sldMk cId="4018418691" sldId="266"/>
            <ac:spMk id="3" creationId="{B3C2518C-66DD-3BAE-726B-11FF87AD4809}"/>
          </ac:spMkLst>
        </pc:spChg>
      </pc:sldChg>
      <pc:sldChg chg="addSp delSp modSp mod setBg setClrOvrMap">
        <pc:chgData name="Kiran Mahalingappa Hegganadavara" userId="cfa0940c-97b0-4968-82f2-82ca3fb4db28" providerId="ADAL" clId="{1E0C2709-5D84-468C-B0F8-D6CA761B0AB1}" dt="2023-04-10T04:29:48.045" v="43" actId="255"/>
        <pc:sldMkLst>
          <pc:docMk/>
          <pc:sldMk cId="1037002413" sldId="267"/>
        </pc:sldMkLst>
        <pc:spChg chg="mod">
          <ac:chgData name="Kiran Mahalingappa Hegganadavara" userId="cfa0940c-97b0-4968-82f2-82ca3fb4db28" providerId="ADAL" clId="{1E0C2709-5D84-468C-B0F8-D6CA761B0AB1}" dt="2023-04-10T04:29:25.070" v="38" actId="1076"/>
          <ac:spMkLst>
            <pc:docMk/>
            <pc:sldMk cId="1037002413" sldId="267"/>
            <ac:spMk id="2" creationId="{046A448B-815B-A110-8F9F-32ECFE20A5BB}"/>
          </ac:spMkLst>
        </pc:spChg>
        <pc:spChg chg="mod">
          <ac:chgData name="Kiran Mahalingappa Hegganadavara" userId="cfa0940c-97b0-4968-82f2-82ca3fb4db28" providerId="ADAL" clId="{1E0C2709-5D84-468C-B0F8-D6CA761B0AB1}" dt="2023-04-10T04:29:48.045" v="43" actId="255"/>
          <ac:spMkLst>
            <pc:docMk/>
            <pc:sldMk cId="1037002413" sldId="267"/>
            <ac:spMk id="3" creationId="{5D6D46AB-2C7E-A015-20C7-9A9B63383B80}"/>
          </ac:spMkLst>
        </pc:spChg>
        <pc:spChg chg="add">
          <ac:chgData name="Kiran Mahalingappa Hegganadavara" userId="cfa0940c-97b0-4968-82f2-82ca3fb4db28" providerId="ADAL" clId="{1E0C2709-5D84-468C-B0F8-D6CA761B0AB1}" dt="2023-04-10T04:29:00.572" v="31" actId="26606"/>
          <ac:spMkLst>
            <pc:docMk/>
            <pc:sldMk cId="1037002413" sldId="267"/>
            <ac:spMk id="6" creationId="{B40FCD49-2060-48B9-8212-8A5F1DF4726F}"/>
          </ac:spMkLst>
        </pc:spChg>
        <pc:spChg chg="add del">
          <ac:chgData name="Kiran Mahalingappa Hegganadavara" userId="cfa0940c-97b0-4968-82f2-82ca3fb4db28" providerId="ADAL" clId="{1E0C2709-5D84-468C-B0F8-D6CA761B0AB1}" dt="2023-04-09T11:47:52.235" v="26" actId="26606"/>
          <ac:spMkLst>
            <pc:docMk/>
            <pc:sldMk cId="1037002413" sldId="267"/>
            <ac:spMk id="13" creationId="{6D58954F-C5AC-4BE0-811D-8DFE18E3506B}"/>
          </ac:spMkLst>
        </pc:spChg>
        <pc:spChg chg="add del">
          <ac:chgData name="Kiran Mahalingappa Hegganadavara" userId="cfa0940c-97b0-4968-82f2-82ca3fb4db28" providerId="ADAL" clId="{1E0C2709-5D84-468C-B0F8-D6CA761B0AB1}" dt="2023-04-09T11:47:52.235" v="26" actId="26606"/>
          <ac:spMkLst>
            <pc:docMk/>
            <pc:sldMk cId="1037002413" sldId="267"/>
            <ac:spMk id="15" creationId="{C359E835-CE77-4DCC-8EC3-1924094D3B5B}"/>
          </ac:spMkLst>
        </pc:spChg>
        <pc:picChg chg="add mod ord">
          <ac:chgData name="Kiran Mahalingappa Hegganadavara" userId="cfa0940c-97b0-4968-82f2-82ca3fb4db28" providerId="ADAL" clId="{1E0C2709-5D84-468C-B0F8-D6CA761B0AB1}" dt="2023-04-10T04:29:00.572" v="31" actId="26606"/>
          <ac:picMkLst>
            <pc:docMk/>
            <pc:sldMk cId="1037002413" sldId="267"/>
            <ac:picMk id="4" creationId="{BB69DAA1-9B22-9F22-9FAF-330913F7A0FD}"/>
          </ac:picMkLst>
        </pc:picChg>
        <pc:picChg chg="add del">
          <ac:chgData name="Kiran Mahalingappa Hegganadavara" userId="cfa0940c-97b0-4968-82f2-82ca3fb4db28" providerId="ADAL" clId="{1E0C2709-5D84-468C-B0F8-D6CA761B0AB1}" dt="2023-04-09T11:47:52.235" v="26" actId="26606"/>
          <ac:picMkLst>
            <pc:docMk/>
            <pc:sldMk cId="1037002413" sldId="267"/>
            <ac:picMk id="5" creationId="{24886E4A-94F8-D769-E967-C400AA5FD2C3}"/>
          </ac:picMkLst>
        </pc:picChg>
        <pc:picChg chg="add">
          <ac:chgData name="Kiran Mahalingappa Hegganadavara" userId="cfa0940c-97b0-4968-82f2-82ca3fb4db28" providerId="ADAL" clId="{1E0C2709-5D84-468C-B0F8-D6CA761B0AB1}" dt="2023-04-10T04:29:00.572" v="31" actId="26606"/>
          <ac:picMkLst>
            <pc:docMk/>
            <pc:sldMk cId="1037002413" sldId="267"/>
            <ac:picMk id="7" creationId="{83A45DCD-B5FB-4A86-88D2-91088C7FFC5F}"/>
          </ac:picMkLst>
        </pc:picChg>
        <pc:picChg chg="add del">
          <ac:chgData name="Kiran Mahalingappa Hegganadavara" userId="cfa0940c-97b0-4968-82f2-82ca3fb4db28" providerId="ADAL" clId="{1E0C2709-5D84-468C-B0F8-D6CA761B0AB1}" dt="2023-04-09T11:47:52.235" v="26" actId="26606"/>
          <ac:picMkLst>
            <pc:docMk/>
            <pc:sldMk cId="1037002413" sldId="267"/>
            <ac:picMk id="9" creationId="{22790EC5-ACA7-4536-8066-B60199F3C6DF}"/>
          </ac:picMkLst>
        </pc:picChg>
        <pc:picChg chg="add del">
          <ac:chgData name="Kiran Mahalingappa Hegganadavara" userId="cfa0940c-97b0-4968-82f2-82ca3fb4db28" providerId="ADAL" clId="{1E0C2709-5D84-468C-B0F8-D6CA761B0AB1}" dt="2023-04-09T11:47:52.235" v="26" actId="26606"/>
          <ac:picMkLst>
            <pc:docMk/>
            <pc:sldMk cId="1037002413" sldId="267"/>
            <ac:picMk id="11" creationId="{5F86BEAF-FD24-4827-AD37-6785EBC9C2A8}"/>
          </ac:picMkLst>
        </pc:picChg>
        <pc:picChg chg="add del">
          <ac:chgData name="Kiran Mahalingappa Hegganadavara" userId="cfa0940c-97b0-4968-82f2-82ca3fb4db28" providerId="ADAL" clId="{1E0C2709-5D84-468C-B0F8-D6CA761B0AB1}" dt="2023-04-09T11:47:52.235" v="26" actId="26606"/>
          <ac:picMkLst>
            <pc:docMk/>
            <pc:sldMk cId="1037002413" sldId="267"/>
            <ac:picMk id="17" creationId="{B03B59B5-123A-4DC5-87BD-6D3E22FA6504}"/>
          </ac:picMkLst>
        </pc:picChg>
      </pc:sldChg>
      <pc:sldChg chg="modSp mod">
        <pc:chgData name="Kiran Mahalingappa Hegganadavara" userId="cfa0940c-97b0-4968-82f2-82ca3fb4db28" providerId="ADAL" clId="{1E0C2709-5D84-468C-B0F8-D6CA761B0AB1}" dt="2023-04-09T11:44:03.624" v="15" actId="1076"/>
        <pc:sldMkLst>
          <pc:docMk/>
          <pc:sldMk cId="1034313205" sldId="268"/>
        </pc:sldMkLst>
        <pc:spChg chg="mod">
          <ac:chgData name="Kiran Mahalingappa Hegganadavara" userId="cfa0940c-97b0-4968-82f2-82ca3fb4db28" providerId="ADAL" clId="{1E0C2709-5D84-468C-B0F8-D6CA761B0AB1}" dt="2023-04-09T11:43:48.430" v="10" actId="14100"/>
          <ac:spMkLst>
            <pc:docMk/>
            <pc:sldMk cId="1034313205" sldId="268"/>
            <ac:spMk id="2" creationId="{E7F16438-160E-54CC-8A65-9ED534F69760}"/>
          </ac:spMkLst>
        </pc:spChg>
        <pc:picChg chg="mod">
          <ac:chgData name="Kiran Mahalingappa Hegganadavara" userId="cfa0940c-97b0-4968-82f2-82ca3fb4db28" providerId="ADAL" clId="{1E0C2709-5D84-468C-B0F8-D6CA761B0AB1}" dt="2023-04-09T11:44:03.624" v="15" actId="1076"/>
          <ac:picMkLst>
            <pc:docMk/>
            <pc:sldMk cId="1034313205" sldId="268"/>
            <ac:picMk id="5" creationId="{835E0EB8-952F-B71E-688B-3360E444A0F1}"/>
          </ac:picMkLst>
        </pc:picChg>
      </pc:sldChg>
      <pc:sldChg chg="addSp delSp modSp new del mod setBg setClrOvrMap">
        <pc:chgData name="Kiran Mahalingappa Hegganadavara" userId="cfa0940c-97b0-4968-82f2-82ca3fb4db28" providerId="ADAL" clId="{1E0C2709-5D84-468C-B0F8-D6CA761B0AB1}" dt="2023-04-10T04:29:59.674" v="44" actId="2696"/>
        <pc:sldMkLst>
          <pc:docMk/>
          <pc:sldMk cId="433173429" sldId="269"/>
        </pc:sldMkLst>
        <pc:spChg chg="add del">
          <ac:chgData name="Kiran Mahalingappa Hegganadavara" userId="cfa0940c-97b0-4968-82f2-82ca3fb4db28" providerId="ADAL" clId="{1E0C2709-5D84-468C-B0F8-D6CA761B0AB1}" dt="2023-04-10T04:28:50.191" v="28" actId="26606"/>
          <ac:spMkLst>
            <pc:docMk/>
            <pc:sldMk cId="433173429" sldId="269"/>
            <ac:spMk id="14" creationId="{B40FCD49-2060-48B9-8212-8A5F1DF4726F}"/>
          </ac:spMkLst>
        </pc:spChg>
        <pc:spChg chg="add">
          <ac:chgData name="Kiran Mahalingappa Hegganadavara" userId="cfa0940c-97b0-4968-82f2-82ca3fb4db28" providerId="ADAL" clId="{1E0C2709-5D84-468C-B0F8-D6CA761B0AB1}" dt="2023-04-10T04:28:50.191" v="28" actId="26606"/>
          <ac:spMkLst>
            <pc:docMk/>
            <pc:sldMk cId="433173429" sldId="269"/>
            <ac:spMk id="25" creationId="{4A391C69-E52F-4DC0-B51A-0DABC5484014}"/>
          </ac:spMkLst>
        </pc:spChg>
        <pc:spChg chg="add">
          <ac:chgData name="Kiran Mahalingappa Hegganadavara" userId="cfa0940c-97b0-4968-82f2-82ca3fb4db28" providerId="ADAL" clId="{1E0C2709-5D84-468C-B0F8-D6CA761B0AB1}" dt="2023-04-10T04:28:50.191" v="28" actId="26606"/>
          <ac:spMkLst>
            <pc:docMk/>
            <pc:sldMk cId="433173429" sldId="269"/>
            <ac:spMk id="27" creationId="{048390FD-448E-4FF2-AEE8-C46960568E34}"/>
          </ac:spMkLst>
        </pc:spChg>
        <pc:picChg chg="add del mod">
          <ac:chgData name="Kiran Mahalingappa Hegganadavara" userId="cfa0940c-97b0-4968-82f2-82ca3fb4db28" providerId="ADAL" clId="{1E0C2709-5D84-468C-B0F8-D6CA761B0AB1}" dt="2023-04-09T11:43:41.267" v="8" actId="931"/>
          <ac:picMkLst>
            <pc:docMk/>
            <pc:sldMk cId="433173429" sldId="269"/>
            <ac:picMk id="3" creationId="{72516FBC-1762-7559-835E-DCE030C74E23}"/>
          </ac:picMkLst>
        </pc:picChg>
        <pc:picChg chg="add del mod">
          <ac:chgData name="Kiran Mahalingappa Hegganadavara" userId="cfa0940c-97b0-4968-82f2-82ca3fb4db28" providerId="ADAL" clId="{1E0C2709-5D84-468C-B0F8-D6CA761B0AB1}" dt="2023-04-10T04:28:52.068" v="29" actId="21"/>
          <ac:picMkLst>
            <pc:docMk/>
            <pc:sldMk cId="433173429" sldId="269"/>
            <ac:picMk id="5" creationId="{2E957292-2EC8-EF03-D2F9-A800F993DE1C}"/>
          </ac:picMkLst>
        </pc:picChg>
        <pc:picChg chg="add del">
          <ac:chgData name="Kiran Mahalingappa Hegganadavara" userId="cfa0940c-97b0-4968-82f2-82ca3fb4db28" providerId="ADAL" clId="{1E0C2709-5D84-468C-B0F8-D6CA761B0AB1}" dt="2023-04-10T04:28:50.191" v="28" actId="26606"/>
          <ac:picMkLst>
            <pc:docMk/>
            <pc:sldMk cId="433173429" sldId="269"/>
            <ac:picMk id="10" creationId="{22790EC5-ACA7-4536-8066-B60199F3C6DF}"/>
          </ac:picMkLst>
        </pc:picChg>
        <pc:picChg chg="add del">
          <ac:chgData name="Kiran Mahalingappa Hegganadavara" userId="cfa0940c-97b0-4968-82f2-82ca3fb4db28" providerId="ADAL" clId="{1E0C2709-5D84-468C-B0F8-D6CA761B0AB1}" dt="2023-04-10T04:28:50.191" v="28" actId="26606"/>
          <ac:picMkLst>
            <pc:docMk/>
            <pc:sldMk cId="433173429" sldId="269"/>
            <ac:picMk id="12" creationId="{CAD20AEA-7CAF-4A83-BE2E-EAF010B8B7FC}"/>
          </ac:picMkLst>
        </pc:picChg>
        <pc:picChg chg="add del">
          <ac:chgData name="Kiran Mahalingappa Hegganadavara" userId="cfa0940c-97b0-4968-82f2-82ca3fb4db28" providerId="ADAL" clId="{1E0C2709-5D84-468C-B0F8-D6CA761B0AB1}" dt="2023-04-10T04:28:50.191" v="28" actId="26606"/>
          <ac:picMkLst>
            <pc:docMk/>
            <pc:sldMk cId="433173429" sldId="269"/>
            <ac:picMk id="16" creationId="{83A45DCD-B5FB-4A86-88D2-91088C7FFC5F}"/>
          </ac:picMkLst>
        </pc:picChg>
        <pc:picChg chg="add">
          <ac:chgData name="Kiran Mahalingappa Hegganadavara" userId="cfa0940c-97b0-4968-82f2-82ca3fb4db28" providerId="ADAL" clId="{1E0C2709-5D84-468C-B0F8-D6CA761B0AB1}" dt="2023-04-10T04:28:50.191" v="28" actId="26606"/>
          <ac:picMkLst>
            <pc:docMk/>
            <pc:sldMk cId="433173429" sldId="269"/>
            <ac:picMk id="21" creationId="{22790EC5-ACA7-4536-8066-B60199F3C6DF}"/>
          </ac:picMkLst>
        </pc:picChg>
        <pc:picChg chg="add">
          <ac:chgData name="Kiran Mahalingappa Hegganadavara" userId="cfa0940c-97b0-4968-82f2-82ca3fb4db28" providerId="ADAL" clId="{1E0C2709-5D84-468C-B0F8-D6CA761B0AB1}" dt="2023-04-10T04:28:50.191" v="28" actId="26606"/>
          <ac:picMkLst>
            <pc:docMk/>
            <pc:sldMk cId="433173429" sldId="269"/>
            <ac:picMk id="23" creationId="{CAD20AEA-7CAF-4A83-BE2E-EAF010B8B7FC}"/>
          </ac:picMkLst>
        </pc:picChg>
        <pc:picChg chg="add">
          <ac:chgData name="Kiran Mahalingappa Hegganadavara" userId="cfa0940c-97b0-4968-82f2-82ca3fb4db28" providerId="ADAL" clId="{1E0C2709-5D84-468C-B0F8-D6CA761B0AB1}" dt="2023-04-10T04:28:50.191" v="28" actId="26606"/>
          <ac:picMkLst>
            <pc:docMk/>
            <pc:sldMk cId="433173429" sldId="269"/>
            <ac:picMk id="29" creationId="{0BD259F2-A289-4420-B3EB-BBC6A904FC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B8030-8AEE-42DD-9D5A-F83BD053969F}"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4A665-89C0-413D-9401-0DCEFCD9EECA}" type="slidenum">
              <a:rPr lang="en-IN" smtClean="0"/>
              <a:t>‹#›</a:t>
            </a:fld>
            <a:endParaRPr lang="en-IN"/>
          </a:p>
        </p:txBody>
      </p:sp>
    </p:spTree>
    <p:extLst>
      <p:ext uri="{BB962C8B-B14F-4D97-AF65-F5344CB8AC3E}">
        <p14:creationId xmlns:p14="http://schemas.microsoft.com/office/powerpoint/2010/main" val="376835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F4A665-89C0-413D-9401-0DCEFCD9EECA}" type="slidenum">
              <a:rPr lang="en-IN" smtClean="0"/>
              <a:t>7</a:t>
            </a:fld>
            <a:endParaRPr lang="en-IN"/>
          </a:p>
        </p:txBody>
      </p:sp>
    </p:spTree>
    <p:extLst>
      <p:ext uri="{BB962C8B-B14F-4D97-AF65-F5344CB8AC3E}">
        <p14:creationId xmlns:p14="http://schemas.microsoft.com/office/powerpoint/2010/main" val="3520243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DC768-8774-4B3B-A883-451E9BE0A78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87515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283331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394340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8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51376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ADC768-8774-4B3B-A883-451E9BE0A784}"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20870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ADC768-8774-4B3B-A883-451E9BE0A784}"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40716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C768-8774-4B3B-A883-451E9BE0A78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216567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C768-8774-4B3B-A883-451E9BE0A78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413648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DC768-8774-4B3B-A883-451E9BE0A78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33948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DC768-8774-4B3B-A883-451E9BE0A78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343767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95896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DC768-8774-4B3B-A883-451E9BE0A784}"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400170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DC768-8774-4B3B-A883-451E9BE0A784}"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55689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8ADC768-8774-4B3B-A883-451E9BE0A784}"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241367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93743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DC768-8774-4B3B-A883-451E9BE0A78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76A2-3A89-4659-B6FC-063B3F7B1839}" type="slidenum">
              <a:rPr lang="en-IN" smtClean="0"/>
              <a:t>‹#›</a:t>
            </a:fld>
            <a:endParaRPr lang="en-IN"/>
          </a:p>
        </p:txBody>
      </p:sp>
    </p:spTree>
    <p:extLst>
      <p:ext uri="{BB962C8B-B14F-4D97-AF65-F5344CB8AC3E}">
        <p14:creationId xmlns:p14="http://schemas.microsoft.com/office/powerpoint/2010/main" val="13190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8ADC768-8774-4B3B-A883-451E9BE0A784}" type="datetimeFigureOut">
              <a:rPr lang="en-IN" smtClean="0"/>
              <a:t>10-04-2023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40F76A2-3A89-4659-B6FC-063B3F7B1839}" type="slidenum">
              <a:rPr lang="en-IN" smtClean="0"/>
              <a:t>‹#›</a:t>
            </a:fld>
            <a:endParaRPr lang="en-IN"/>
          </a:p>
        </p:txBody>
      </p:sp>
    </p:spTree>
    <p:extLst>
      <p:ext uri="{BB962C8B-B14F-4D97-AF65-F5344CB8AC3E}">
        <p14:creationId xmlns:p14="http://schemas.microsoft.com/office/powerpoint/2010/main" val="2751207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rry conference table and chairs">
            <a:extLst>
              <a:ext uri="{FF2B5EF4-FFF2-40B4-BE49-F238E27FC236}">
                <a16:creationId xmlns:a16="http://schemas.microsoft.com/office/drawing/2014/main" id="{E0532B7A-8827-8C31-C1EC-34BB38CAB886}"/>
              </a:ext>
            </a:extLst>
          </p:cNvPr>
          <p:cNvPicPr>
            <a:picLocks noChangeAspect="1"/>
          </p:cNvPicPr>
          <p:nvPr/>
        </p:nvPicPr>
        <p:blipFill rotWithShape="1">
          <a:blip r:embed="rId2">
            <a:alphaModFix amt="35000"/>
          </a:blip>
          <a:srcRect t="5881" b="9850"/>
          <a:stretch/>
        </p:blipFill>
        <p:spPr>
          <a:xfrm>
            <a:off x="20" y="10"/>
            <a:ext cx="12191980" cy="6857990"/>
          </a:xfrm>
          <a:prstGeom prst="rect">
            <a:avLst/>
          </a:prstGeom>
        </p:spPr>
      </p:pic>
      <p:pic>
        <p:nvPicPr>
          <p:cNvPr id="22" name="Picture 21">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6B030A-0378-3D1A-0E5C-945FCE546712}"/>
              </a:ext>
            </a:extLst>
          </p:cNvPr>
          <p:cNvSpPr>
            <a:spLocks noGrp="1"/>
          </p:cNvSpPr>
          <p:nvPr>
            <p:ph type="ctrTitle"/>
          </p:nvPr>
        </p:nvSpPr>
        <p:spPr>
          <a:xfrm>
            <a:off x="1751012" y="651856"/>
            <a:ext cx="8689976" cy="1132699"/>
          </a:xfrm>
        </p:spPr>
        <p:txBody>
          <a:bodyPr>
            <a:normAutofit/>
          </a:bodyPr>
          <a:lstStyle/>
          <a:p>
            <a:r>
              <a:rPr lang="en-IN" b="1" dirty="0">
                <a:latin typeface="Times New Roman" panose="02020603050405020304" pitchFamily="18" charset="0"/>
                <a:cs typeface="Times New Roman" panose="02020603050405020304" pitchFamily="18" charset="0"/>
              </a:rPr>
              <a:t>OFFICE SEAT BOOKING</a:t>
            </a:r>
          </a:p>
        </p:txBody>
      </p:sp>
      <p:sp>
        <p:nvSpPr>
          <p:cNvPr id="3" name="Subtitle 2">
            <a:extLst>
              <a:ext uri="{FF2B5EF4-FFF2-40B4-BE49-F238E27FC236}">
                <a16:creationId xmlns:a16="http://schemas.microsoft.com/office/drawing/2014/main" id="{ACE823D3-CD28-B44E-AE67-5FE81FCE7B71}"/>
              </a:ext>
            </a:extLst>
          </p:cNvPr>
          <p:cNvSpPr>
            <a:spLocks noGrp="1"/>
          </p:cNvSpPr>
          <p:nvPr>
            <p:ph type="subTitle" idx="1"/>
          </p:nvPr>
        </p:nvSpPr>
        <p:spPr>
          <a:xfrm>
            <a:off x="4062107" y="3429000"/>
            <a:ext cx="7024278" cy="1371599"/>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Presented By-</a:t>
            </a:r>
          </a:p>
          <a:p>
            <a:r>
              <a:rPr lang="en-IN" dirty="0">
                <a:solidFill>
                  <a:srgbClr val="FF0000"/>
                </a:solidFill>
                <a:latin typeface="Times New Roman" panose="02020603050405020304" pitchFamily="18" charset="0"/>
                <a:cs typeface="Times New Roman" panose="02020603050405020304" pitchFamily="18" charset="0"/>
              </a:rPr>
              <a:t>Group 4</a:t>
            </a:r>
          </a:p>
        </p:txBody>
      </p:sp>
    </p:spTree>
    <p:extLst>
      <p:ext uri="{BB962C8B-B14F-4D97-AF65-F5344CB8AC3E}">
        <p14:creationId xmlns:p14="http://schemas.microsoft.com/office/powerpoint/2010/main" val="3787702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6921-DC9F-2AB9-EB8F-3F3C279E5970}"/>
              </a:ext>
            </a:extLst>
          </p:cNvPr>
          <p:cNvSpPr>
            <a:spLocks noGrp="1"/>
          </p:cNvSpPr>
          <p:nvPr>
            <p:ph type="ctrTitle"/>
          </p:nvPr>
        </p:nvSpPr>
        <p:spPr>
          <a:xfrm>
            <a:off x="1413802" y="372318"/>
            <a:ext cx="9364393" cy="682760"/>
          </a:xfrm>
        </p:spPr>
        <p:txBody>
          <a:bodyPr>
            <a:normAutofit fontScale="90000"/>
          </a:bodyPr>
          <a:lstStyle/>
          <a:p>
            <a:r>
              <a:rPr lang="en-IN" dirty="0">
                <a:latin typeface="Times New Roman" panose="02020603050405020304" pitchFamily="18" charset="0"/>
                <a:cs typeface="Times New Roman" panose="02020603050405020304" pitchFamily="18" charset="0"/>
              </a:rPr>
              <a:t>Challenges/Opportunities</a:t>
            </a:r>
          </a:p>
        </p:txBody>
      </p:sp>
      <p:sp>
        <p:nvSpPr>
          <p:cNvPr id="3" name="Subtitle 2">
            <a:extLst>
              <a:ext uri="{FF2B5EF4-FFF2-40B4-BE49-F238E27FC236}">
                <a16:creationId xmlns:a16="http://schemas.microsoft.com/office/drawing/2014/main" id="{93BEDF69-FE36-58D3-3CD1-8B001D535F04}"/>
              </a:ext>
            </a:extLst>
          </p:cNvPr>
          <p:cNvSpPr>
            <a:spLocks noGrp="1"/>
          </p:cNvSpPr>
          <p:nvPr>
            <p:ph type="subTitle" idx="1"/>
          </p:nvPr>
        </p:nvSpPr>
        <p:spPr>
          <a:xfrm>
            <a:off x="1105484" y="1540414"/>
            <a:ext cx="9981028" cy="4804116"/>
          </a:xfrm>
        </p:spPr>
        <p:txBody>
          <a:bodyPr>
            <a:noAutofit/>
          </a:bodyPr>
          <a:lstStyle/>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Limited availability of office space and resources for employees.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Difficulty in accommodating different work styles and preferences of employees.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Managing and tracking availability and usage of office resources.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fair and equitable distribution of office space and resources.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compliance with health and safety guidelines, particularly in light of the covid-19 pandemic.</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efficient and seamless booking and reservation processes for employees.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effective communication and coordination among employees regarding office seat booking.</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Managing and addressing issues related to no-shows, cancellations, and double bookings.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that the office seat booking system is secure and protected from cyber threats and hacking attempts.</a:t>
            </a:r>
          </a:p>
          <a:p>
            <a:pPr marL="285750" indent="-285750" algn="just">
              <a:buFont typeface="Arial" panose="020B0604020202020204" pitchFamily="34" charset="0"/>
              <a:buChar char="•"/>
            </a:pPr>
            <a:r>
              <a:rPr lang="en-US" sz="1700" cap="none" dirty="0">
                <a:solidFill>
                  <a:schemeClr val="tx1"/>
                </a:solidFill>
                <a:latin typeface="Times New Roman" panose="02020603050405020304" pitchFamily="18" charset="0"/>
                <a:cs typeface="Times New Roman" panose="02020603050405020304" pitchFamily="18" charset="0"/>
              </a:rPr>
              <a:t>Ensuring that the office seat booking system is user-friendly and accessible to employees with different levels of technical proficiency.</a:t>
            </a:r>
          </a:p>
        </p:txBody>
      </p:sp>
    </p:spTree>
    <p:extLst>
      <p:ext uri="{BB962C8B-B14F-4D97-AF65-F5344CB8AC3E}">
        <p14:creationId xmlns:p14="http://schemas.microsoft.com/office/powerpoint/2010/main" val="428904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202-DB37-DE20-20E2-6701CE51212B}"/>
              </a:ext>
            </a:extLst>
          </p:cNvPr>
          <p:cNvSpPr>
            <a:spLocks noGrp="1"/>
          </p:cNvSpPr>
          <p:nvPr>
            <p:ph type="ctrTitle"/>
          </p:nvPr>
        </p:nvSpPr>
        <p:spPr>
          <a:xfrm>
            <a:off x="1751012" y="333870"/>
            <a:ext cx="8689976" cy="809369"/>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Subtitle 2">
            <a:extLst>
              <a:ext uri="{FF2B5EF4-FFF2-40B4-BE49-F238E27FC236}">
                <a16:creationId xmlns:a16="http://schemas.microsoft.com/office/drawing/2014/main" id="{B3C2518C-66DD-3BAE-726B-11FF87AD4809}"/>
              </a:ext>
            </a:extLst>
          </p:cNvPr>
          <p:cNvSpPr>
            <a:spLocks noGrp="1"/>
          </p:cNvSpPr>
          <p:nvPr>
            <p:ph type="subTitle" idx="1"/>
          </p:nvPr>
        </p:nvSpPr>
        <p:spPr>
          <a:xfrm>
            <a:off x="1125984" y="1599962"/>
            <a:ext cx="9940032" cy="4924168"/>
          </a:xfrm>
        </p:spPr>
        <p:txBody>
          <a:bodyPr>
            <a:noAutofit/>
          </a:bodyPr>
          <a:lstStyle/>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Mobile app version for easy booking and management of seat reservations.</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Integration with a building access control system to allow access to reserved seats only.</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Adding a feature to allow users to book meeting rooms and other shared spaces in addition to office seats.</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Adding a feature like speed booking or tatkal booking when in a hurry.</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Implementing data analytics and reporting to provide insights into seat usage and occupancy patterns, allowing organization to optimize their office space.</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Integration with employee scheduling software to automatically assign seats based on employee schedules and preferences.</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Adding a feature to allow employees to request specific seating arrangements, such as group seating or quiet zones.</a:t>
            </a:r>
          </a:p>
          <a:p>
            <a:pPr marL="285750" indent="-285750" algn="just">
              <a:buFont typeface="Arial" panose="020B0604020202020204" pitchFamily="34" charset="0"/>
              <a:buChar char="•"/>
            </a:pPr>
            <a:r>
              <a:rPr lang="en-US" sz="1800" cap="none" dirty="0">
                <a:solidFill>
                  <a:schemeClr val="tx1"/>
                </a:solidFill>
                <a:latin typeface="Times New Roman" panose="02020603050405020304" pitchFamily="18" charset="0"/>
                <a:cs typeface="Times New Roman" panose="02020603050405020304" pitchFamily="18" charset="0"/>
              </a:rPr>
              <a:t>Showing all users pass expiry time in their display</a:t>
            </a:r>
            <a:endParaRPr lang="en-IN"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41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arranged, several">
            <a:extLst>
              <a:ext uri="{FF2B5EF4-FFF2-40B4-BE49-F238E27FC236}">
                <a16:creationId xmlns:a16="http://schemas.microsoft.com/office/drawing/2014/main" id="{BB69DAA1-9B22-9F22-9FAF-330913F7A0F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577" b="16423"/>
          <a:stretch/>
        </p:blipFill>
        <p:spPr>
          <a:xfrm>
            <a:off x="20" y="10"/>
            <a:ext cx="12191980" cy="6857990"/>
          </a:xfrm>
          <a:prstGeom prst="rect">
            <a:avLst/>
          </a:prstGeom>
        </p:spPr>
      </p:pic>
      <p:pic>
        <p:nvPicPr>
          <p:cNvPr id="7" name="Picture 1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6A448B-815B-A110-8F9F-32ECFE20A5BB}"/>
              </a:ext>
            </a:extLst>
          </p:cNvPr>
          <p:cNvSpPr>
            <a:spLocks noGrp="1"/>
          </p:cNvSpPr>
          <p:nvPr>
            <p:ph type="ctrTitle"/>
          </p:nvPr>
        </p:nvSpPr>
        <p:spPr>
          <a:xfrm>
            <a:off x="1751012" y="249709"/>
            <a:ext cx="8689976" cy="838198"/>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5D6D46AB-2C7E-A015-20C7-9A9B63383B80}"/>
              </a:ext>
            </a:extLst>
          </p:cNvPr>
          <p:cNvSpPr>
            <a:spLocks noGrp="1"/>
          </p:cNvSpPr>
          <p:nvPr>
            <p:ph type="subTitle" idx="1"/>
          </p:nvPr>
        </p:nvSpPr>
        <p:spPr>
          <a:xfrm>
            <a:off x="1223889" y="1270069"/>
            <a:ext cx="9931791" cy="4722768"/>
          </a:xfrm>
        </p:spPr>
        <p:txBody>
          <a:bodyPr>
            <a:noAutofit/>
          </a:bodyPr>
          <a:lstStyle/>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office seat booking system is a highly useful tool, especially in the context of the COVID-19 pandemic and the need for social distancing.</a:t>
            </a:r>
          </a:p>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system allows employees to easily book available seats, view floor plans and seat availability, and manage their bookings .</a:t>
            </a:r>
          </a:p>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system also benefits office administrators by providing them with real-time information about seat occupancy and usage patterns, which can help them optimize office space and reduce costs.</a:t>
            </a:r>
          </a:p>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implementation of the office seat booking system can lead to increased employee satisfaction, productivity, and collaboration, as employees have more control over their workspace and can better plan their workday.</a:t>
            </a:r>
          </a:p>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use of modern technologies such QR codes and OTP verification ensures the security and reliability of the system.</a:t>
            </a:r>
          </a:p>
          <a:p>
            <a:pPr marL="342900" indent="-342900" algn="just">
              <a:lnSpc>
                <a:spcPct val="110000"/>
              </a:lnSpc>
              <a:buFont typeface="Arial" panose="020B0604020202020204" pitchFamily="34" charset="0"/>
              <a:buChar char="•"/>
            </a:pPr>
            <a:r>
              <a:rPr lang="en-US" sz="1800" b="0" i="0" cap="none" dirty="0">
                <a:solidFill>
                  <a:schemeClr val="tx1">
                    <a:lumMod val="65000"/>
                    <a:lumOff val="35000"/>
                  </a:schemeClr>
                </a:solidFill>
                <a:effectLst/>
                <a:latin typeface="Times New Roman" panose="02020603050405020304" pitchFamily="18" charset="0"/>
                <a:cs typeface="Times New Roman" panose="02020603050405020304" pitchFamily="18" charset="0"/>
              </a:rPr>
              <a:t>The office seat booking system is a valuable investment for any organization looking to improve their office space management and support the well-being of their employees.</a:t>
            </a:r>
          </a:p>
          <a:p>
            <a:pPr marL="342900" indent="-342900" algn="just">
              <a:lnSpc>
                <a:spcPct val="110000"/>
              </a:lnSpc>
              <a:buFont typeface="Arial" panose="020B0604020202020204" pitchFamily="34" charset="0"/>
              <a:buChar char="•"/>
            </a:pPr>
            <a:endParaRPr lang="en-IN" sz="1800" cap="none"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024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6438-160E-54CC-8A65-9ED534F69760}"/>
              </a:ext>
            </a:extLst>
          </p:cNvPr>
          <p:cNvSpPr>
            <a:spLocks noGrp="1"/>
          </p:cNvSpPr>
          <p:nvPr>
            <p:ph type="ctrTitle"/>
          </p:nvPr>
        </p:nvSpPr>
        <p:spPr>
          <a:xfrm>
            <a:off x="1751012" y="391087"/>
            <a:ext cx="8689976" cy="923800"/>
          </a:xfrm>
        </p:spPr>
        <p:txBody>
          <a:bodyPr/>
          <a:lstStyle/>
          <a:p>
            <a:r>
              <a:rPr lang="en-IN" dirty="0">
                <a:latin typeface="Times New Roman" panose="02020603050405020304" pitchFamily="18" charset="0"/>
                <a:cs typeface="Times New Roman" panose="02020603050405020304" pitchFamily="18" charset="0"/>
              </a:rPr>
              <a:t>finally</a:t>
            </a:r>
          </a:p>
        </p:txBody>
      </p:sp>
      <p:sp>
        <p:nvSpPr>
          <p:cNvPr id="3" name="Subtitle 2">
            <a:extLst>
              <a:ext uri="{FF2B5EF4-FFF2-40B4-BE49-F238E27FC236}">
                <a16:creationId xmlns:a16="http://schemas.microsoft.com/office/drawing/2014/main" id="{29D825B6-7CAA-A8FA-34D6-67E0702940DA}"/>
              </a:ext>
            </a:extLst>
          </p:cNvPr>
          <p:cNvSpPr>
            <a:spLocks noGrp="1"/>
          </p:cNvSpPr>
          <p:nvPr>
            <p:ph type="subTitle" idx="1"/>
          </p:nvPr>
        </p:nvSpPr>
        <p:spPr>
          <a:xfrm>
            <a:off x="1751012" y="1705970"/>
            <a:ext cx="8689976" cy="4244454"/>
          </a:xfrm>
        </p:spPr>
        <p:txBody>
          <a:bodyPr/>
          <a:lstStyle/>
          <a:p>
            <a:endParaRPr lang="en-IN" dirty="0">
              <a:latin typeface="Times New Roman" panose="02020603050405020304" pitchFamily="18" charset="0"/>
              <a:cs typeface="Times New Roman" panose="02020603050405020304" pitchFamily="18" charset="0"/>
            </a:endParaRPr>
          </a:p>
        </p:txBody>
      </p:sp>
      <p:pic>
        <p:nvPicPr>
          <p:cNvPr id="5" name="Picture 4" descr="A group of people sitting at tables">
            <a:extLst>
              <a:ext uri="{FF2B5EF4-FFF2-40B4-BE49-F238E27FC236}">
                <a16:creationId xmlns:a16="http://schemas.microsoft.com/office/drawing/2014/main" id="{835E0EB8-952F-B71E-688B-3360E444A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695" y="1705970"/>
            <a:ext cx="7260609" cy="4531495"/>
          </a:xfrm>
          <a:prstGeom prst="rect">
            <a:avLst/>
          </a:prstGeom>
        </p:spPr>
      </p:pic>
    </p:spTree>
    <p:extLst>
      <p:ext uri="{BB962C8B-B14F-4D97-AF65-F5344CB8AC3E}">
        <p14:creationId xmlns:p14="http://schemas.microsoft.com/office/powerpoint/2010/main" val="103431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0928B7A7-651E-6950-0AD8-77A0632126DE}"/>
              </a:ext>
            </a:extLst>
          </p:cNvPr>
          <p:cNvPicPr>
            <a:picLocks noChangeAspect="1"/>
          </p:cNvPicPr>
          <p:nvPr/>
        </p:nvPicPr>
        <p:blipFill rotWithShape="1">
          <a:blip r:embed="rId2"/>
          <a:srcRect l="27922" r="19205"/>
          <a:stretch/>
        </p:blipFill>
        <p:spPr>
          <a:xfrm>
            <a:off x="20" y="10"/>
            <a:ext cx="4834706" cy="6857990"/>
          </a:xfrm>
          <a:prstGeom prst="rect">
            <a:avLst/>
          </a:prstGeom>
        </p:spPr>
      </p:pic>
      <p:sp>
        <p:nvSpPr>
          <p:cNvPr id="24" name="Rectangle 19">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7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CA2476-C959-0FFC-8A2F-8C4CA50BA554}"/>
              </a:ext>
            </a:extLst>
          </p:cNvPr>
          <p:cNvSpPr>
            <a:spLocks noGrp="1"/>
          </p:cNvSpPr>
          <p:nvPr>
            <p:ph type="ctrTitle"/>
          </p:nvPr>
        </p:nvSpPr>
        <p:spPr>
          <a:xfrm>
            <a:off x="5914006" y="523904"/>
            <a:ext cx="5280026" cy="948201"/>
          </a:xfrm>
        </p:spPr>
        <p:txBody>
          <a:bodyPr>
            <a:normAutofit/>
          </a:bodyPr>
          <a:lstStyle/>
          <a:p>
            <a:r>
              <a:rPr lang="en-IN" dirty="0">
                <a:latin typeface="Times New Roman" panose="02020603050405020304" pitchFamily="18"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E75FEB8E-2DCD-3EB1-97BC-9A159FD47D17}"/>
              </a:ext>
            </a:extLst>
          </p:cNvPr>
          <p:cNvSpPr>
            <a:spLocks noGrp="1"/>
          </p:cNvSpPr>
          <p:nvPr>
            <p:ph type="subTitle" idx="1"/>
          </p:nvPr>
        </p:nvSpPr>
        <p:spPr>
          <a:xfrm>
            <a:off x="6095999" y="2196731"/>
            <a:ext cx="5510981" cy="3663264"/>
          </a:xfrm>
        </p:spPr>
        <p:txBody>
          <a:bodyPr>
            <a:normAutofit/>
          </a:bodyPr>
          <a:lstStyle/>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Harshjeet Kumar</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Chandan M</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Kiran Mahalingappa Hegganadavara</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Prabhu Udagatti</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Bhoomika C M</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Sandhya Sai</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Praveen Rajendran</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Sharan R</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Sneha Satish</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i="0" u="none" strike="noStrike" kern="1200" dirty="0" err="1">
                <a:solidFill>
                  <a:schemeClr val="accent5">
                    <a:lumMod val="50000"/>
                  </a:schemeClr>
                </a:solidFill>
                <a:effectLst/>
                <a:latin typeface="Times New Roman" panose="02020603050405020304" pitchFamily="18" charset="0"/>
                <a:cs typeface="Times New Roman" panose="02020603050405020304" pitchFamily="18" charset="0"/>
              </a:rPr>
              <a:t>Jayadharshini</a:t>
            </a:r>
            <a:r>
              <a:rPr lang="en-US" sz="1800" i="0" u="none" strike="noStrike" kern="1200" dirty="0">
                <a:solidFill>
                  <a:schemeClr val="accent5">
                    <a:lumMod val="50000"/>
                  </a:schemeClr>
                </a:solidFill>
                <a:effectLst/>
                <a:latin typeface="Times New Roman" panose="02020603050405020304" pitchFamily="18" charset="0"/>
                <a:cs typeface="Times New Roman" panose="02020603050405020304" pitchFamily="18" charset="0"/>
              </a:rPr>
              <a:t> N</a:t>
            </a:r>
            <a:endParaRPr lang="en-IN" sz="1800" i="0" u="none" strike="noStrike" dirty="0">
              <a:solidFill>
                <a:schemeClr val="accent5">
                  <a:lumMod val="50000"/>
                </a:schemeClr>
              </a:solidFill>
              <a:effectLst/>
              <a:latin typeface="Times New Roman" panose="02020603050405020304" pitchFamily="18" charset="0"/>
              <a:cs typeface="Times New Roman" panose="02020603050405020304" pitchFamily="18" charset="0"/>
            </a:endParaRPr>
          </a:p>
          <a:p>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71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92000"/>
                <a:lumOff val="8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4812-8551-CC0F-8AAB-531D5A2FC607}"/>
              </a:ext>
            </a:extLst>
          </p:cNvPr>
          <p:cNvSpPr>
            <a:spLocks noGrp="1"/>
          </p:cNvSpPr>
          <p:nvPr>
            <p:ph type="ctrTitle"/>
          </p:nvPr>
        </p:nvSpPr>
        <p:spPr>
          <a:xfrm>
            <a:off x="1751012" y="439141"/>
            <a:ext cx="8689976" cy="770228"/>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D46726D-8B06-AE13-185C-F0BC1BFC4C7D}"/>
              </a:ext>
            </a:extLst>
          </p:cNvPr>
          <p:cNvSpPr>
            <a:spLocks noGrp="1"/>
          </p:cNvSpPr>
          <p:nvPr>
            <p:ph type="subTitle" idx="1"/>
          </p:nvPr>
        </p:nvSpPr>
        <p:spPr>
          <a:xfrm>
            <a:off x="1941343" y="1898685"/>
            <a:ext cx="9129932" cy="3756527"/>
          </a:xfrm>
        </p:spPr>
        <p:txBody>
          <a:bodyPr>
            <a:normAutofit/>
          </a:bodyPr>
          <a:lstStyle/>
          <a:p>
            <a:pPr marL="342900" indent="-342900" algn="just">
              <a:buFont typeface="Wingdings" panose="05000000000000000000" pitchFamily="2" charset="2"/>
              <a:buChar char="Ø"/>
            </a:pPr>
            <a:r>
              <a:rPr lang="en-US"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The office seat booking project is a web-based application designed to streamline the process of booking seats in a shared office space.</a:t>
            </a:r>
          </a:p>
          <a:p>
            <a:pPr marL="342900" indent="-342900" algn="just">
              <a:buFont typeface="Wingdings" panose="05000000000000000000" pitchFamily="2" charset="2"/>
              <a:buChar char="Ø"/>
            </a:pPr>
            <a:r>
              <a:rPr lang="en-US"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It allows employees to easily search for and reserve a seat in advance, helping to maximize space utilization and reduce conflicts.</a:t>
            </a:r>
          </a:p>
          <a:p>
            <a:pPr marL="342900" indent="-342900" algn="just">
              <a:buFont typeface="Wingdings" panose="05000000000000000000" pitchFamily="2" charset="2"/>
              <a:buChar char="Ø"/>
            </a:pPr>
            <a:r>
              <a:rPr lang="en-US" i="0" cap="none" dirty="0">
                <a:solidFill>
                  <a:schemeClr val="tx1">
                    <a:lumMod val="95000"/>
                    <a:lumOff val="5000"/>
                  </a:schemeClr>
                </a:solidFill>
                <a:effectLst/>
                <a:latin typeface="Times New Roman" panose="02020603050405020304" pitchFamily="18" charset="0"/>
                <a:cs typeface="Times New Roman" panose="02020603050405020304" pitchFamily="18" charset="0"/>
              </a:rPr>
              <a:t>By simplifying the booking process and providing real-time updates, the office seat booking project helps to create a more efficient and productive office environment.</a:t>
            </a:r>
          </a:p>
        </p:txBody>
      </p:sp>
    </p:spTree>
    <p:extLst>
      <p:ext uri="{BB962C8B-B14F-4D97-AF65-F5344CB8AC3E}">
        <p14:creationId xmlns:p14="http://schemas.microsoft.com/office/powerpoint/2010/main" val="285654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ADA7-830E-DCCE-596C-729E44F998AC}"/>
              </a:ext>
            </a:extLst>
          </p:cNvPr>
          <p:cNvSpPr>
            <a:spLocks noGrp="1"/>
          </p:cNvSpPr>
          <p:nvPr>
            <p:ph type="ctrTitle"/>
          </p:nvPr>
        </p:nvSpPr>
        <p:spPr>
          <a:xfrm>
            <a:off x="1610335" y="565749"/>
            <a:ext cx="8689976" cy="1034452"/>
          </a:xfrm>
        </p:spPr>
        <p:txBody>
          <a:bodyPr/>
          <a:lstStyle/>
          <a:p>
            <a:r>
              <a:rPr lang="en-IN" dirty="0">
                <a:latin typeface="Times New Roman" panose="02020603050405020304" pitchFamily="18" charset="0"/>
                <a:cs typeface="Times New Roman" panose="02020603050405020304" pitchFamily="18" charset="0"/>
              </a:rPr>
              <a:t>In SIMPLE TERMS</a:t>
            </a:r>
          </a:p>
        </p:txBody>
      </p:sp>
      <p:sp>
        <p:nvSpPr>
          <p:cNvPr id="3" name="Subtitle 2">
            <a:extLst>
              <a:ext uri="{FF2B5EF4-FFF2-40B4-BE49-F238E27FC236}">
                <a16:creationId xmlns:a16="http://schemas.microsoft.com/office/drawing/2014/main" id="{8BE7168D-110E-3B3F-8E9C-401BBC33CF40}"/>
              </a:ext>
            </a:extLst>
          </p:cNvPr>
          <p:cNvSpPr>
            <a:spLocks noGrp="1"/>
          </p:cNvSpPr>
          <p:nvPr>
            <p:ph type="subTitle" idx="1"/>
          </p:nvPr>
        </p:nvSpPr>
        <p:spPr>
          <a:xfrm>
            <a:off x="1751012" y="2082018"/>
            <a:ext cx="8689976" cy="3713871"/>
          </a:xfrm>
        </p:spPr>
        <p:txBody>
          <a:bodyPr/>
          <a:lstStyle/>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A45F50-BF1B-5D31-AA6E-4715DCA5B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033256"/>
            <a:ext cx="7174523" cy="4550423"/>
          </a:xfrm>
          <a:prstGeom prst="rect">
            <a:avLst/>
          </a:prstGeom>
        </p:spPr>
      </p:pic>
    </p:spTree>
    <p:extLst>
      <p:ext uri="{BB962C8B-B14F-4D97-AF65-F5344CB8AC3E}">
        <p14:creationId xmlns:p14="http://schemas.microsoft.com/office/powerpoint/2010/main" val="224723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9A6DA083-8E01-E35A-5FFA-4466B9106FB7}"/>
              </a:ext>
            </a:extLst>
          </p:cNvPr>
          <p:cNvSpPr>
            <a:spLocks noGrp="1"/>
          </p:cNvSpPr>
          <p:nvPr>
            <p:ph type="title"/>
          </p:nvPr>
        </p:nvSpPr>
        <p:spPr>
          <a:xfrm>
            <a:off x="959896" y="1575582"/>
            <a:ext cx="2732249" cy="1853418"/>
          </a:xfrm>
        </p:spPr>
        <p:txBody>
          <a:bodyPr anchor="b">
            <a:normAutofit/>
          </a:bodyPr>
          <a:lstStyle/>
          <a:p>
            <a:pPr algn="r"/>
            <a:r>
              <a:rPr lang="en-IN" sz="4000" dirty="0">
                <a:solidFill>
                  <a:schemeClr val="bg1"/>
                </a:solidFill>
                <a:latin typeface="Times New Roman" panose="02020603050405020304" pitchFamily="18" charset="0"/>
                <a:cs typeface="Times New Roman" panose="02020603050405020304" pitchFamily="18" charset="0"/>
              </a:rPr>
              <a:t>Features</a:t>
            </a:r>
          </a:p>
        </p:txBody>
      </p:sp>
      <p:sp>
        <p:nvSpPr>
          <p:cNvPr id="16" name="Content Placeholder 2">
            <a:extLst>
              <a:ext uri="{FF2B5EF4-FFF2-40B4-BE49-F238E27FC236}">
                <a16:creationId xmlns:a16="http://schemas.microsoft.com/office/drawing/2014/main" id="{44A1F134-C41A-5FDB-4973-07012CAE4998}"/>
              </a:ext>
            </a:extLst>
          </p:cNvPr>
          <p:cNvSpPr>
            <a:spLocks noGrp="1"/>
          </p:cNvSpPr>
          <p:nvPr>
            <p:ph sz="quarter" idx="13"/>
          </p:nvPr>
        </p:nvSpPr>
        <p:spPr>
          <a:xfrm>
            <a:off x="4529797" y="960814"/>
            <a:ext cx="6697003" cy="4830385"/>
          </a:xfrm>
        </p:spPr>
        <p:txBody>
          <a:bodyPr numCol="2" anchor="ctr">
            <a:normAutofit/>
          </a:bodyPr>
          <a:lstStyle/>
          <a:p>
            <a:r>
              <a:rPr lang="en-US" sz="1800" cap="none" dirty="0">
                <a:latin typeface="Times New Roman" panose="02020603050405020304" pitchFamily="18" charset="0"/>
                <a:cs typeface="Times New Roman" panose="02020603050405020304" pitchFamily="18" charset="0"/>
              </a:rPr>
              <a:t>User authentication and authorization</a:t>
            </a:r>
          </a:p>
          <a:p>
            <a:r>
              <a:rPr lang="en-US" sz="1800" cap="none" dirty="0">
                <a:latin typeface="Times New Roman" panose="02020603050405020304" pitchFamily="18" charset="0"/>
                <a:cs typeface="Times New Roman" panose="02020603050405020304" pitchFamily="18" charset="0"/>
              </a:rPr>
              <a:t>Seat availability check</a:t>
            </a:r>
          </a:p>
          <a:p>
            <a:r>
              <a:rPr lang="en-US" sz="1800" cap="none" dirty="0">
                <a:latin typeface="Times New Roman" panose="02020603050405020304" pitchFamily="18" charset="0"/>
                <a:cs typeface="Times New Roman" panose="02020603050405020304" pitchFamily="18" charset="0"/>
              </a:rPr>
              <a:t>Seat reservation</a:t>
            </a:r>
          </a:p>
          <a:p>
            <a:r>
              <a:rPr lang="en-US" sz="1800" cap="none" dirty="0">
                <a:latin typeface="Times New Roman" panose="02020603050405020304" pitchFamily="18" charset="0"/>
                <a:cs typeface="Times New Roman" panose="02020603050405020304" pitchFamily="18" charset="0"/>
              </a:rPr>
              <a:t>Real-time seat status update</a:t>
            </a:r>
          </a:p>
          <a:p>
            <a:r>
              <a:rPr lang="en-US" sz="1800" cap="none" dirty="0">
                <a:latin typeface="Times New Roman" panose="02020603050405020304" pitchFamily="18" charset="0"/>
                <a:cs typeface="Times New Roman" panose="02020603050405020304" pitchFamily="18" charset="0"/>
              </a:rPr>
              <a:t>Seat search and filter based on location, type, availability, etc.</a:t>
            </a:r>
          </a:p>
          <a:p>
            <a:r>
              <a:rPr lang="en-US" sz="1800" cap="none" dirty="0">
                <a:latin typeface="Times New Roman" panose="02020603050405020304" pitchFamily="18" charset="0"/>
                <a:cs typeface="Times New Roman" panose="02020603050405020304" pitchFamily="18" charset="0"/>
              </a:rPr>
              <a:t>Floor map and seat layout visualization</a:t>
            </a:r>
          </a:p>
          <a:p>
            <a:r>
              <a:rPr lang="en-US" sz="1800" cap="none" dirty="0">
                <a:latin typeface="Times New Roman" panose="02020603050405020304" pitchFamily="18" charset="0"/>
                <a:cs typeface="Times New Roman" panose="02020603050405020304" pitchFamily="18" charset="0"/>
              </a:rPr>
              <a:t>User profile management</a:t>
            </a:r>
          </a:p>
          <a:p>
            <a:r>
              <a:rPr lang="en-US" sz="1800" cap="none" dirty="0">
                <a:latin typeface="Times New Roman" panose="02020603050405020304" pitchFamily="18" charset="0"/>
                <a:cs typeface="Times New Roman" panose="02020603050405020304" pitchFamily="18" charset="0"/>
              </a:rPr>
              <a:t>Reservation history and analytics</a:t>
            </a:r>
          </a:p>
          <a:p>
            <a:r>
              <a:rPr lang="en-US" sz="1800" cap="none" dirty="0">
                <a:latin typeface="Times New Roman" panose="02020603050405020304" pitchFamily="18" charset="0"/>
                <a:cs typeface="Times New Roman" panose="02020603050405020304" pitchFamily="18" charset="0"/>
              </a:rPr>
              <a:t>Notification and alert system</a:t>
            </a:r>
          </a:p>
          <a:p>
            <a:r>
              <a:rPr lang="en-US" sz="1800" cap="none" dirty="0">
                <a:latin typeface="Times New Roman" panose="02020603050405020304" pitchFamily="18" charset="0"/>
                <a:cs typeface="Times New Roman" panose="02020603050405020304" pitchFamily="18" charset="0"/>
              </a:rPr>
              <a:t>Reporting and data analysis tools</a:t>
            </a:r>
          </a:p>
          <a:p>
            <a:r>
              <a:rPr lang="en-US" sz="1800" cap="none" dirty="0">
                <a:latin typeface="Times New Roman" panose="02020603050405020304" pitchFamily="18" charset="0"/>
                <a:cs typeface="Times New Roman" panose="02020603050405020304" pitchFamily="18" charset="0"/>
              </a:rPr>
              <a:t>Web accessibility</a:t>
            </a:r>
          </a:p>
          <a:p>
            <a:r>
              <a:rPr lang="en-US" sz="1800" cap="none" dirty="0">
                <a:latin typeface="Times New Roman" panose="02020603050405020304" pitchFamily="18" charset="0"/>
                <a:cs typeface="Times New Roman" panose="02020603050405020304" pitchFamily="18" charset="0"/>
              </a:rPr>
              <a:t>Parking for vehicle availability check</a:t>
            </a:r>
          </a:p>
          <a:p>
            <a:r>
              <a:rPr lang="en-US" sz="1800" cap="none" dirty="0">
                <a:latin typeface="Times New Roman" panose="02020603050405020304" pitchFamily="18" charset="0"/>
                <a:cs typeface="Times New Roman" panose="02020603050405020304" pitchFamily="18" charset="0"/>
              </a:rPr>
              <a:t>Opting for food</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6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5E70-FDE1-CC57-E984-C4BF9A34C8CA}"/>
              </a:ext>
            </a:extLst>
          </p:cNvPr>
          <p:cNvSpPr>
            <a:spLocks noGrp="1"/>
          </p:cNvSpPr>
          <p:nvPr>
            <p:ph type="ctrTitle"/>
          </p:nvPr>
        </p:nvSpPr>
        <p:spPr>
          <a:xfrm>
            <a:off x="1751012" y="397176"/>
            <a:ext cx="8689976" cy="935978"/>
          </a:xfrm>
        </p:spPr>
        <p:txBody>
          <a:bodyPr/>
          <a:lstStyle/>
          <a:p>
            <a:r>
              <a:rPr lang="en-IN">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41B75B-59D7-DE4A-D098-2AC7C113E600}"/>
              </a:ext>
            </a:extLst>
          </p:cNvPr>
          <p:cNvSpPr>
            <a:spLocks noGrp="1"/>
          </p:cNvSpPr>
          <p:nvPr>
            <p:ph type="subTitle" idx="1"/>
          </p:nvPr>
        </p:nvSpPr>
        <p:spPr>
          <a:xfrm>
            <a:off x="436098" y="1333153"/>
            <a:ext cx="11755902" cy="5391203"/>
          </a:xfrm>
        </p:spPr>
        <p:txBody>
          <a:bodyPr>
            <a:noAutofit/>
          </a:bodyPr>
          <a:lstStyle/>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front-end is developed using html5, css3, and </a:t>
            </a:r>
            <a:r>
              <a:rPr lang="en-US" sz="2000" cap="none" dirty="0" err="1">
                <a:solidFill>
                  <a:schemeClr val="tx1"/>
                </a:solidFill>
                <a:latin typeface="Times New Roman" panose="02020603050405020304" pitchFamily="18" charset="0"/>
                <a:cs typeface="Times New Roman" panose="02020603050405020304" pitchFamily="18" charset="0"/>
              </a:rPr>
              <a:t>javascript</a:t>
            </a:r>
            <a:r>
              <a:rPr lang="en-US" sz="2000" cap="none" dirty="0">
                <a:solidFill>
                  <a:schemeClr val="tx1"/>
                </a:solidFill>
                <a:latin typeface="Times New Roman" panose="02020603050405020304" pitchFamily="18" charset="0"/>
                <a:cs typeface="Times New Roman" panose="02020603050405020304" pitchFamily="18" charset="0"/>
              </a:rPr>
              <a:t>/</a:t>
            </a:r>
            <a:r>
              <a:rPr lang="en-US" sz="2000" cap="none" dirty="0" err="1">
                <a:solidFill>
                  <a:schemeClr val="tx1"/>
                </a:solidFill>
                <a:latin typeface="Times New Roman" panose="02020603050405020304" pitchFamily="18" charset="0"/>
                <a:cs typeface="Times New Roman" panose="02020603050405020304" pitchFamily="18" charset="0"/>
              </a:rPr>
              <a:t>jquery</a:t>
            </a:r>
            <a:r>
              <a:rPr lang="en-US" sz="2000" cap="none" dirty="0">
                <a:solidFill>
                  <a:schemeClr val="tx1"/>
                </a:solidFill>
                <a:latin typeface="Times New Roman" panose="02020603050405020304" pitchFamily="18" charset="0"/>
                <a:cs typeface="Times New Roman" panose="02020603050405020304" pitchFamily="18" charset="0"/>
              </a:rPr>
              <a:t>, and the back-end is developed using asp.NET MVC and C#.</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application uses a database to store employee and seating information, it utilizes entity framework for database access.</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user interface is designed to be simple and intuitive, with easy navigation and minimal distractions.</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It includes various features like </a:t>
            </a:r>
            <a:r>
              <a:rPr lang="en-US" sz="2000" cap="none" dirty="0" err="1">
                <a:solidFill>
                  <a:schemeClr val="tx1"/>
                </a:solidFill>
                <a:latin typeface="Times New Roman" panose="02020603050405020304" pitchFamily="18" charset="0"/>
                <a:cs typeface="Times New Roman" panose="02020603050405020304" pitchFamily="18" charset="0"/>
              </a:rPr>
              <a:t>qr</a:t>
            </a:r>
            <a:r>
              <a:rPr lang="en-US" sz="2000" cap="none" dirty="0">
                <a:solidFill>
                  <a:schemeClr val="tx1"/>
                </a:solidFill>
                <a:latin typeface="Times New Roman" panose="02020603050405020304" pitchFamily="18" charset="0"/>
                <a:cs typeface="Times New Roman" panose="02020603050405020304" pitchFamily="18" charset="0"/>
              </a:rPr>
              <a:t> code scanning for seat booking, secret key verification for added security.</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application includes an admin dashboard for managing employee ,seating data, generating reports.</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application is designed to be scalable and modular, with components that can be easily added or removed as per the requirements of the organization.</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application to ensure that it is reliable, efficient, and user-friendly.</a:t>
            </a:r>
          </a:p>
          <a:p>
            <a:pPr marL="342900" indent="-342900" algn="just">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The application is regularly updated with bug fixes, security patches, and new features to enhance the overall user experience</a:t>
            </a:r>
            <a:endParaRPr lang="en-IN" sz="20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29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EED-1B4B-B7B0-22A7-E6ED1B2A2FA0}"/>
              </a:ext>
            </a:extLst>
          </p:cNvPr>
          <p:cNvSpPr>
            <a:spLocks noGrp="1"/>
          </p:cNvSpPr>
          <p:nvPr>
            <p:ph type="ctrTitle"/>
          </p:nvPr>
        </p:nvSpPr>
        <p:spPr>
          <a:xfrm>
            <a:off x="1525929" y="425073"/>
            <a:ext cx="8689976" cy="770682"/>
          </a:xfrm>
        </p:spPr>
        <p:txBody>
          <a:bodyPr/>
          <a:lstStyle/>
          <a:p>
            <a:r>
              <a:rPr lang="en-IN" dirty="0">
                <a:latin typeface="Times New Roman" panose="02020603050405020304" pitchFamily="18" charset="0"/>
                <a:cs typeface="Times New Roman" panose="02020603050405020304" pitchFamily="18" charset="0"/>
              </a:rPr>
              <a:t>User Interface</a:t>
            </a:r>
          </a:p>
        </p:txBody>
      </p:sp>
      <p:sp>
        <p:nvSpPr>
          <p:cNvPr id="3" name="Subtitle 2">
            <a:extLst>
              <a:ext uri="{FF2B5EF4-FFF2-40B4-BE49-F238E27FC236}">
                <a16:creationId xmlns:a16="http://schemas.microsoft.com/office/drawing/2014/main" id="{1DDD66AA-7476-351B-AB17-E3611E3E73AC}"/>
              </a:ext>
            </a:extLst>
          </p:cNvPr>
          <p:cNvSpPr>
            <a:spLocks noGrp="1"/>
          </p:cNvSpPr>
          <p:nvPr>
            <p:ph type="subTitle" idx="1"/>
          </p:nvPr>
        </p:nvSpPr>
        <p:spPr>
          <a:xfrm>
            <a:off x="532227" y="2447778"/>
            <a:ext cx="11127543" cy="3985150"/>
          </a:xfrm>
        </p:spPr>
        <p:txBody>
          <a:bodyPr numCol="2">
            <a:normAutofit/>
          </a:bodyPr>
          <a:lstStyle/>
          <a:p>
            <a:pPr algn="l"/>
            <a:r>
              <a:rPr lang="en-US" sz="1600" b="1" dirty="0">
                <a:solidFill>
                  <a:schemeClr val="tx1"/>
                </a:solidFill>
                <a:latin typeface="Times New Roman" panose="02020603050405020304" pitchFamily="18" charset="0"/>
                <a:cs typeface="Times New Roman" panose="02020603050405020304" pitchFamily="18" charset="0"/>
              </a:rPr>
              <a:t>Admin Role:</a:t>
            </a:r>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Dashboard with options to manage users, seats, bookings, and view reports</a:t>
            </a:r>
          </a:p>
          <a:p>
            <a:pPr marL="342900" indent="-34290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User management page with options to add, edit, and delete user accounts</a:t>
            </a:r>
          </a:p>
          <a:p>
            <a:pPr marL="342900" indent="-34290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Seat management page with options to add, edit, and delete seat information</a:t>
            </a:r>
          </a:p>
          <a:p>
            <a:pPr marL="342900" indent="-34290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Booking management page with options to view, approve, and reject bookings</a:t>
            </a:r>
          </a:p>
          <a:p>
            <a:pPr marL="342900" indent="-34290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Reports page with options to view user booking history and download reports</a:t>
            </a:r>
          </a:p>
          <a:p>
            <a:pPr algn="l"/>
            <a:r>
              <a:rPr lang="en-US" sz="1600" b="1" dirty="0">
                <a:solidFill>
                  <a:schemeClr val="tx1"/>
                </a:solidFill>
                <a:latin typeface="Times New Roman" panose="02020603050405020304" pitchFamily="18" charset="0"/>
                <a:cs typeface="Times New Roman" panose="02020603050405020304" pitchFamily="18" charset="0"/>
              </a:rPr>
              <a:t>User Role:</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Dashboard with options to view available seats and create bookings</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Seat selection page with options to filter by location and type of seat</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Booking creation page with options to select a seat, choose a date and time, and opt for food.</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Booking history page with options to view bookings.</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Also, a user can reserve a place for their vehicle.</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View Pass and verify booking.</a:t>
            </a:r>
            <a:endParaRPr lang="en-IN" sz="1600" cap="none" dirty="0">
              <a:solidFill>
                <a:schemeClr val="tx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0A87DC6B-744F-A242-C39D-4AD11EEBABD9}"/>
              </a:ext>
            </a:extLst>
          </p:cNvPr>
          <p:cNvSpPr txBox="1">
            <a:spLocks/>
          </p:cNvSpPr>
          <p:nvPr/>
        </p:nvSpPr>
        <p:spPr>
          <a:xfrm>
            <a:off x="1634197" y="1648961"/>
            <a:ext cx="8923605" cy="527537"/>
          </a:xfrm>
          <a:prstGeom prst="rect">
            <a:avLst/>
          </a:prstGeom>
        </p:spPr>
        <p:txBody>
          <a:bodyPr vert="horz" lIns="91440" tIns="45720" rIns="91440" bIns="45720" numCol="1"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1600" b="1" dirty="0">
                <a:solidFill>
                  <a:schemeClr val="tx1"/>
                </a:solidFill>
                <a:latin typeface="Times New Roman" panose="02020603050405020304" pitchFamily="18" charset="0"/>
                <a:cs typeface="Times New Roman" panose="02020603050405020304" pitchFamily="18" charset="0"/>
              </a:rPr>
              <a:t>Login page with input fields for username and password</a:t>
            </a:r>
          </a:p>
        </p:txBody>
      </p:sp>
    </p:spTree>
    <p:extLst>
      <p:ext uri="{BB962C8B-B14F-4D97-AF65-F5344CB8AC3E}">
        <p14:creationId xmlns:p14="http://schemas.microsoft.com/office/powerpoint/2010/main" val="382840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56F8-1FC6-8238-87B7-C310C38B9AD0}"/>
              </a:ext>
            </a:extLst>
          </p:cNvPr>
          <p:cNvSpPr>
            <a:spLocks noGrp="1"/>
          </p:cNvSpPr>
          <p:nvPr>
            <p:ph type="ctrTitle"/>
          </p:nvPr>
        </p:nvSpPr>
        <p:spPr>
          <a:xfrm>
            <a:off x="1751012" y="369039"/>
            <a:ext cx="8689976" cy="879707"/>
          </a:xfrm>
        </p:spPr>
        <p:txBody>
          <a:bodyPr/>
          <a:lstStyle/>
          <a:p>
            <a:r>
              <a:rPr lang="en-IN" dirty="0">
                <a:latin typeface="Times New Roman" panose="02020603050405020304" pitchFamily="18" charset="0"/>
                <a:cs typeface="Times New Roman" panose="02020603050405020304" pitchFamily="18" charset="0"/>
              </a:rPr>
              <a:t>User Interface</a:t>
            </a:r>
          </a:p>
        </p:txBody>
      </p:sp>
      <p:sp>
        <p:nvSpPr>
          <p:cNvPr id="3" name="Subtitle 2">
            <a:extLst>
              <a:ext uri="{FF2B5EF4-FFF2-40B4-BE49-F238E27FC236}">
                <a16:creationId xmlns:a16="http://schemas.microsoft.com/office/drawing/2014/main" id="{D5EE8A69-FDEE-1F75-BC0C-86F9F090F304}"/>
              </a:ext>
            </a:extLst>
          </p:cNvPr>
          <p:cNvSpPr>
            <a:spLocks noGrp="1"/>
          </p:cNvSpPr>
          <p:nvPr>
            <p:ph type="subTitle" idx="1"/>
          </p:nvPr>
        </p:nvSpPr>
        <p:spPr>
          <a:xfrm>
            <a:off x="2144908" y="2380958"/>
            <a:ext cx="8180779" cy="2866291"/>
          </a:xfrm>
        </p:spPr>
        <p:txBody>
          <a:bodyPr>
            <a:noAutofit/>
          </a:bodyPr>
          <a:lstStyle/>
          <a:p>
            <a:pPr algn="l"/>
            <a:r>
              <a:rPr lang="en-US" sz="1600" b="1" dirty="0">
                <a:solidFill>
                  <a:schemeClr val="tx1"/>
                </a:solidFill>
                <a:latin typeface="Times New Roman" panose="02020603050405020304" pitchFamily="18" charset="0"/>
                <a:cs typeface="Times New Roman" panose="02020603050405020304" pitchFamily="18" charset="0"/>
              </a:rPr>
              <a:t>Security Role:</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Dashboard with options to view bookings and manage access to the office</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Dashboard page with options to view, approve, and reject bookings</a:t>
            </a:r>
          </a:p>
          <a:p>
            <a:pPr marL="285750" indent="-285750" algn="l">
              <a:buFont typeface="Arial" panose="020B0604020202020204" pitchFamily="34" charset="0"/>
              <a:buChar char="•"/>
            </a:pPr>
            <a:r>
              <a:rPr lang="en-US" sz="1600" cap="none" dirty="0">
                <a:solidFill>
                  <a:schemeClr val="tx1"/>
                </a:solidFill>
                <a:latin typeface="Times New Roman" panose="02020603050405020304" pitchFamily="18" charset="0"/>
                <a:cs typeface="Times New Roman" panose="02020603050405020304" pitchFamily="18" charset="0"/>
              </a:rPr>
              <a:t>Access control page with options to manage security clearance levels for users</a:t>
            </a:r>
          </a:p>
          <a:p>
            <a:pPr marL="285750" indent="-285750" algn="l">
              <a:buFont typeface="Arial" panose="020B0604020202020204" pitchFamily="34" charset="0"/>
              <a:buChar char="•"/>
            </a:pPr>
            <a:r>
              <a:rPr lang="en-US" sz="1600" cap="none" dirty="0" err="1">
                <a:solidFill>
                  <a:schemeClr val="tx1"/>
                </a:solidFill>
                <a:latin typeface="Times New Roman" panose="02020603050405020304" pitchFamily="18" charset="0"/>
                <a:cs typeface="Times New Roman" panose="02020603050405020304" pitchFamily="18" charset="0"/>
              </a:rPr>
              <a:t>ScanQR</a:t>
            </a:r>
            <a:r>
              <a:rPr lang="en-US" sz="1600" cap="none" dirty="0">
                <a:solidFill>
                  <a:schemeClr val="tx1"/>
                </a:solidFill>
                <a:latin typeface="Times New Roman" panose="02020603050405020304" pitchFamily="18" charset="0"/>
                <a:cs typeface="Times New Roman" panose="02020603050405020304" pitchFamily="18" charset="0"/>
              </a:rPr>
              <a:t> and Provide security key options to authorize and authenticate the user</a:t>
            </a:r>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6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s in balance">
            <a:extLst>
              <a:ext uri="{FF2B5EF4-FFF2-40B4-BE49-F238E27FC236}">
                <a16:creationId xmlns:a16="http://schemas.microsoft.com/office/drawing/2014/main" id="{B59EDB52-98F8-3B70-881D-480AC3E25647}"/>
              </a:ext>
            </a:extLst>
          </p:cNvPr>
          <p:cNvPicPr>
            <a:picLocks noChangeAspect="1"/>
          </p:cNvPicPr>
          <p:nvPr/>
        </p:nvPicPr>
        <p:blipFill rotWithShape="1">
          <a:blip r:embed="rId4"/>
          <a:srcRect l="25580" r="34562" b="-1"/>
          <a:stretch/>
        </p:blipFill>
        <p:spPr>
          <a:xfrm>
            <a:off x="8157374" y="10"/>
            <a:ext cx="4034626" cy="6857990"/>
          </a:xfrm>
          <a:prstGeom prst="rect">
            <a:avLst/>
          </a:prstGeom>
        </p:spPr>
      </p:pic>
      <p:pic>
        <p:nvPicPr>
          <p:cNvPr id="17" name="Picture 16">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544A02-7C8B-EA0D-71F4-91FA27A32CBB}"/>
              </a:ext>
            </a:extLst>
          </p:cNvPr>
          <p:cNvSpPr>
            <a:spLocks noGrp="1"/>
          </p:cNvSpPr>
          <p:nvPr>
            <p:ph type="ctrTitle"/>
          </p:nvPr>
        </p:nvSpPr>
        <p:spPr>
          <a:xfrm>
            <a:off x="913775" y="202605"/>
            <a:ext cx="6672886" cy="864196"/>
          </a:xfrm>
        </p:spPr>
        <p:txBody>
          <a:bodyPr vert="horz" lIns="91440" tIns="45720" rIns="91440" bIns="45720" rtlCol="0" anchor="ctr">
            <a:normAutofit/>
          </a:bodyPr>
          <a:lstStyle/>
          <a:p>
            <a:r>
              <a:rPr lang="en-US" sz="3600">
                <a:latin typeface="Times New Roman" panose="02020603050405020304" pitchFamily="18" charset="0"/>
                <a:cs typeface="Times New Roman" panose="02020603050405020304" pitchFamily="18" charset="0"/>
              </a:rPr>
              <a:t>benefits</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A71347-4C75-5F23-5DFC-86ED95E40506}"/>
              </a:ext>
            </a:extLst>
          </p:cNvPr>
          <p:cNvSpPr>
            <a:spLocks noGrp="1"/>
          </p:cNvSpPr>
          <p:nvPr>
            <p:ph type="subTitle" idx="1"/>
          </p:nvPr>
        </p:nvSpPr>
        <p:spPr>
          <a:xfrm>
            <a:off x="913774" y="1477108"/>
            <a:ext cx="6672887" cy="4572000"/>
          </a:xfrm>
        </p:spPr>
        <p:txBody>
          <a:bodyPr vert="horz" lIns="91440" tIns="45720" rIns="91440" bIns="45720" numCol="2" rtlCol="0">
            <a:noAutofit/>
          </a:bodyPr>
          <a:lstStyle/>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Efficiency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Flexibility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Cost-saving</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Collaboration</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Productivity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Comfort</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Transparency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Space utilization</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Employee satisfaction</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Modernization</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Accessibility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Sustainability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Safety and security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Customization</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Mobility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Time-saving</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Scalability</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Innovation </a:t>
            </a:r>
          </a:p>
          <a:p>
            <a:pPr indent="-228600" algn="l">
              <a:lnSpc>
                <a:spcPct val="110000"/>
              </a:lnSpc>
              <a:buFont typeface="Arial" panose="020B0604020202020204" pitchFamily="34" charset="0"/>
              <a:buChar char="•"/>
            </a:pPr>
            <a:r>
              <a:rPr lang="en-US" sz="1800" b="0" i="0">
                <a:solidFill>
                  <a:schemeClr val="tx1"/>
                </a:solidFill>
                <a:latin typeface="Times New Roman" panose="02020603050405020304" pitchFamily="18" charset="0"/>
                <a:cs typeface="Times New Roman" panose="02020603050405020304" pitchFamily="18" charset="0"/>
              </a:rPr>
              <a:t>Real-time monitoring</a:t>
            </a:r>
            <a:endParaRPr lang="en-US" sz="1800" b="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240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236</TotalTime>
  <Words>993</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Droplet</vt:lpstr>
      <vt:lpstr>OFFICE SEAT BOOKING</vt:lpstr>
      <vt:lpstr>Team MEMBERS</vt:lpstr>
      <vt:lpstr>Introduction</vt:lpstr>
      <vt:lpstr>In SIMPLE TERMS</vt:lpstr>
      <vt:lpstr>Features</vt:lpstr>
      <vt:lpstr>ARCHITECTURE</vt:lpstr>
      <vt:lpstr>User Interface</vt:lpstr>
      <vt:lpstr>User Interface</vt:lpstr>
      <vt:lpstr>benefits</vt:lpstr>
      <vt:lpstr>Challenges/Opportunities</vt:lpstr>
      <vt:lpstr>Future enhancements</vt:lpstr>
      <vt:lpstr>conclusion</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SEAT BOOKING</dc:title>
  <dc:creator>Kiran Mahalingappa Hegganadavara</dc:creator>
  <cp:lastModifiedBy>Kiran Mahalingappa Hegganadavara</cp:lastModifiedBy>
  <cp:revision>24</cp:revision>
  <dcterms:created xsi:type="dcterms:W3CDTF">2023-04-09T07:57:20Z</dcterms:created>
  <dcterms:modified xsi:type="dcterms:W3CDTF">2023-04-10T04:30:01Z</dcterms:modified>
</cp:coreProperties>
</file>