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71" r:id="rId6"/>
    <p:sldId id="258" r:id="rId7"/>
    <p:sldId id="259" r:id="rId8"/>
    <p:sldId id="27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509" y="1122362"/>
            <a:ext cx="7584918" cy="2988243"/>
          </a:xfrm>
        </p:spPr>
        <p:txBody>
          <a:bodyPr/>
          <a:lstStyle/>
          <a:p>
            <a:r>
              <a:rPr lang="en-US" sz="4000" dirty="0"/>
              <a:t>RESTAURANT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" y="38861"/>
            <a:ext cx="7650110" cy="870958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43" name="Picture Placeholder 17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096000" y="1093702"/>
            <a:ext cx="1173732" cy="1201242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76821" y="1763501"/>
            <a:ext cx="2281237" cy="347662"/>
          </a:xfrm>
        </p:spPr>
        <p:txBody>
          <a:bodyPr/>
          <a:lstStyle/>
          <a:p>
            <a:r>
              <a:rPr lang="en-US" dirty="0"/>
              <a:t>Ankesh raj</a:t>
            </a:r>
          </a:p>
        </p:txBody>
      </p:sp>
      <p:pic>
        <p:nvPicPr>
          <p:cNvPr id="44" name="Picture Placeholder 19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1371633" y="3102173"/>
            <a:ext cx="1158340" cy="1201242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47269" y="3232993"/>
            <a:ext cx="2281237" cy="347662"/>
          </a:xfrm>
        </p:spPr>
        <p:txBody>
          <a:bodyPr/>
          <a:lstStyle/>
          <a:p>
            <a:r>
              <a:rPr lang="en-US" dirty="0"/>
              <a:t>Kiran </a:t>
            </a:r>
          </a:p>
        </p:txBody>
      </p:sp>
      <p:pic>
        <p:nvPicPr>
          <p:cNvPr id="45" name="Picture Placeholder 21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/>
        </p:blipFill>
        <p:spPr>
          <a:xfrm>
            <a:off x="5961071" y="2828379"/>
            <a:ext cx="1024835" cy="1201242"/>
          </a:xfr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82658" y="3528963"/>
            <a:ext cx="2281237" cy="347662"/>
          </a:xfrm>
        </p:spPr>
        <p:txBody>
          <a:bodyPr/>
          <a:lstStyle/>
          <a:p>
            <a:r>
              <a:rPr lang="en-US" dirty="0"/>
              <a:t>Harshjeeth kumar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12/29/2022</a:t>
            </a:fld>
            <a:endParaRPr lang="en-US" dirty="0"/>
          </a:p>
        </p:txBody>
      </p:sp>
      <p:pic>
        <p:nvPicPr>
          <p:cNvPr id="42" name="Picture Placeholder 15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/>
          <a:stretch/>
        </p:blipFill>
        <p:spPr>
          <a:xfrm>
            <a:off x="627845" y="1309034"/>
            <a:ext cx="1076112" cy="1201242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30487" y="1357177"/>
            <a:ext cx="2281237" cy="347662"/>
          </a:xfrm>
        </p:spPr>
        <p:txBody>
          <a:bodyPr/>
          <a:lstStyle/>
          <a:p>
            <a:r>
              <a:rPr lang="en-US" dirty="0"/>
              <a:t>Chandhan 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74D33-D801-ACF0-67A7-685E22060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767" y="4446248"/>
            <a:ext cx="1352739" cy="1495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C98342-4DEA-CFE0-3A7A-8B7CA1650600}"/>
              </a:ext>
            </a:extLst>
          </p:cNvPr>
          <p:cNvSpPr txBox="1"/>
          <p:nvPr/>
        </p:nvSpPr>
        <p:spPr>
          <a:xfrm>
            <a:off x="4884483" y="5508172"/>
            <a:ext cx="179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Sai Sandhya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purpose is to improve the performance of the restaurant by eradicating the daily paperwork. With this system the tasks would be performed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less amount of time and more efficiently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 additional benefit of this software is that during the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rush hours the load can be balanced effectively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restaurants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would perform better than usual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addition to this,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error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occurs when performing tasks manually is also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presence of queues in the system to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tasks to chefs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reduce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kitchen. The system would also result in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of labor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would result in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reduction of expenses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restaurant.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 module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would help the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check for how well they are performing, and monthly/yearly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figures can be checked by the billing module to see the trends in sales and profits. These benefits can potentially result in generations of more revenue for the restaurant.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99" y="-100668"/>
            <a:ext cx="6103299" cy="1114860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02" y="931179"/>
            <a:ext cx="6274965" cy="5343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LOGIN: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has an admin login that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all the online activities in the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Admin can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verify various member details and manage the inventory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other information related to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and chefs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system.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INTERFACE: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interact with the system directly in order to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 order, modify order, get bill and give feedback.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related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system.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order taking starts with customers placing orders and then the other series of events begin.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98064-0C54-86A7-E8A7-03F0514B2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07" y="29361"/>
            <a:ext cx="5872293" cy="6799277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 CHEF/KITCHEN MANAGER: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 can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approve the bill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. He can also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 a dish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 particular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chef based on the specialty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chef.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CHEF: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Chefs don’t interact with the system. They just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the dishes present in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queues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prepare the dishes accordingly. The chef’s name, address and specialty etc. are stored in the database.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HALL MANAGER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Hall Managers will provide its input when he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 the bill as paid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customers pay for their order or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the bill printed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Hall manager can also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tables in the hall and their status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empty or filled.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715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851483"/>
            <a:ext cx="3865902" cy="1325563"/>
          </a:xfrm>
        </p:spPr>
        <p:txBody>
          <a:bodyPr/>
          <a:lstStyle/>
          <a:p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FUNCTIONS: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8ECBC0-3CFA-FA1C-9B33-6AB6C1E7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12" y="1665129"/>
            <a:ext cx="9779182" cy="3989050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will: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scroll through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menu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select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dishes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he/she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wants.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 cancel/edit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order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any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time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before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prepared.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810895" lvl="2" indent="-2286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provide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feedback regarding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food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overall service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of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restaurant.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 request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bill.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 ask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help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through the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system.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Assign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Head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Chef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assign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dishes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order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chefs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according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their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specialties.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Show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dish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queues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their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status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Chefs.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542290" lvl="2" indent="-228600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admin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perform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CRUD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(create,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retrieve, update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delete)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operations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Staff</a:t>
            </a:r>
            <a:r>
              <a:rPr lang="en-US" sz="1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Members,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Menu</a:t>
            </a:r>
            <a:r>
              <a:rPr lang="en-US" sz="1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Items and</a:t>
            </a:r>
            <a:r>
              <a:rPr lang="en-US" sz="12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Inventory.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Head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Chef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mark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orders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complete.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Head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Chef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approve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cancellation of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dish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order.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 Hall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Manager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mark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bill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paid.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Notify</a:t>
            </a:r>
            <a:r>
              <a:rPr lang="en-US" sz="1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Hall Manager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when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particular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order is</a:t>
            </a:r>
            <a:r>
              <a:rPr lang="en-US" sz="1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complete.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800735" lvl="2" indent="-2286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" algn="l"/>
                <a:tab pos="673100" algn="l"/>
                <a:tab pos="6737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Allow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Hall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Manager 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see/edit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status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of tables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reserved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available and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their</a:t>
            </a:r>
            <a:r>
              <a:rPr lang="en-US" sz="1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capacities.</a:t>
            </a:r>
            <a:endParaRPr lang="en-US" sz="11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{EDE7BAAE-2FD8-438A-B2E0-6EBF7450D648}tf45331398_win32</Template>
  <TotalTime>142</TotalTime>
  <Words>597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Tenorite</vt:lpstr>
      <vt:lpstr>Times New Roman</vt:lpstr>
      <vt:lpstr>Office Theme</vt:lpstr>
      <vt:lpstr>RESTAURANT MANAGEMENT SYSTEM </vt:lpstr>
      <vt:lpstr>Meet our team</vt:lpstr>
      <vt:lpstr>Introduction</vt:lpstr>
      <vt:lpstr>Features:</vt:lpstr>
      <vt:lpstr>PowerPoint Presentation</vt:lpstr>
      <vt:lpstr>PRODUCT FUNCTIONS: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 </dc:title>
  <dc:creator>Sandhya Sai</dc:creator>
  <cp:lastModifiedBy>Sandhya Sai</cp:lastModifiedBy>
  <cp:revision>3</cp:revision>
  <dcterms:created xsi:type="dcterms:W3CDTF">2022-12-15T07:25:30Z</dcterms:created>
  <dcterms:modified xsi:type="dcterms:W3CDTF">2022-12-29T06:29:41Z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