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heme/themeOverride1.xml" ContentType="application/vnd.openxmlformats-officedocument.themeOverr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8" r:id="rId4"/>
    <p:sldId id="259" r:id="rId5"/>
    <p:sldId id="280" r:id="rId6"/>
    <p:sldId id="258" r:id="rId7"/>
    <p:sldId id="286" r:id="rId8"/>
    <p:sldId id="281" r:id="rId9"/>
    <p:sldId id="268" r:id="rId10"/>
    <p:sldId id="287" r:id="rId11"/>
    <p:sldId id="285" r:id="rId12"/>
    <p:sldId id="275" r:id="rId13"/>
    <p:sldId id="277" r:id="rId14"/>
    <p:sldId id="289" r:id="rId15"/>
    <p:sldId id="290" r:id="rId16"/>
    <p:sldId id="267" r:id="rId17"/>
    <p:sldId id="262" r:id="rId18"/>
    <p:sldId id="263" r:id="rId19"/>
    <p:sldId id="291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616"/>
    <a:srgbClr val="E66914"/>
    <a:srgbClr val="F88B4E"/>
    <a:srgbClr val="FF6600"/>
    <a:srgbClr val="FDF0E7"/>
    <a:srgbClr val="FF5050"/>
    <a:srgbClr val="F77500"/>
    <a:srgbClr val="DB3E00"/>
    <a:srgbClr val="F9F5F7"/>
    <a:srgbClr val="616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94" autoAdjust="0"/>
  </p:normalViewPr>
  <p:slideViewPr>
    <p:cSldViewPr snapToGrid="0">
      <p:cViewPr varScale="1">
        <p:scale>
          <a:sx n="72" d="100"/>
          <a:sy n="72" d="100"/>
        </p:scale>
        <p:origin x="2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pyterNotebook\Project\DemandResponseModel\Code\Electricity\dfFeederDemandRespon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pyterNotebook\Project\DemandResponseModel\Code\Electricity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pyterNotebook\Project\DemandResponseModel\Code\Electricity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pyterNotebook\Project\DemandResponseModel\Code\Electricity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upyterNotebook\Project\DemandResponseModel\Code\Electricity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Sheet1!$E$17</c:f>
              <c:strCache>
                <c:ptCount val="1"/>
                <c:pt idx="0">
                  <c:v>Electricity Generation (sectors)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CF-4130-9E83-E7007438BE2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CF-4130-9E83-E7007438BE2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CF-4130-9E83-E7007438BE2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Sheet1!$E$18:$E$20</c:f>
              <c:strCache>
                <c:ptCount val="3"/>
                <c:pt idx="0">
                  <c:v>Central Sector </c:v>
                </c:pt>
                <c:pt idx="1">
                  <c:v>Private Sector</c:v>
                </c:pt>
                <c:pt idx="2">
                  <c:v>State Sector</c:v>
                </c:pt>
              </c:strCache>
            </c:strRef>
          </c:cat>
          <c:val>
            <c:numRef>
              <c:f>Sheet1!$F$18:$F$20</c:f>
              <c:numCache>
                <c:formatCode>0.00%</c:formatCode>
                <c:ptCount val="3"/>
                <c:pt idx="0">
                  <c:v>0.29780000000000001</c:v>
                </c:pt>
                <c:pt idx="1">
                  <c:v>0.29110000000000003</c:v>
                </c:pt>
                <c:pt idx="2">
                  <c:v>0.41099999999999998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CF-4130-9E83-E7007438BE2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11962391022751"/>
          <c:y val="0.2262145591484859"/>
          <c:w val="0.28383983194337309"/>
          <c:h val="0.2696170883777867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/>
              <a:t>Total Loss on Mins , Units and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Loss'!$B$1</c:f>
              <c:strCache>
                <c:ptCount val="1"/>
                <c:pt idx="0">
                  <c:v>Total Outage Mins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'Total Loss'!$A$2:$A$7</c:f>
              <c:numCache>
                <c:formatCode>[$-409]mmmm\-yy;@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'Total Loss'!$B$2:$B$7</c:f>
              <c:numCache>
                <c:formatCode>General</c:formatCode>
                <c:ptCount val="6"/>
                <c:pt idx="0">
                  <c:v>9237</c:v>
                </c:pt>
                <c:pt idx="1">
                  <c:v>8293</c:v>
                </c:pt>
                <c:pt idx="2">
                  <c:v>7551</c:v>
                </c:pt>
                <c:pt idx="3">
                  <c:v>12035</c:v>
                </c:pt>
                <c:pt idx="4">
                  <c:v>16899</c:v>
                </c:pt>
                <c:pt idx="5">
                  <c:v>20589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D-4EFB-9558-998D995B3EF7}"/>
            </c:ext>
          </c:extLst>
        </c:ser>
        <c:ser>
          <c:idx val="1"/>
          <c:order val="1"/>
          <c:tx>
            <c:strRef>
              <c:f>'Total Loss'!$C$1</c:f>
              <c:strCache>
                <c:ptCount val="1"/>
                <c:pt idx="0">
                  <c:v>Total Units Lost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'Total Loss'!$A$2:$A$7</c:f>
              <c:numCache>
                <c:formatCode>[$-409]mmmm\-yy;@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'Total Loss'!$C$2:$C$7</c:f>
              <c:numCache>
                <c:formatCode>General</c:formatCode>
                <c:ptCount val="6"/>
                <c:pt idx="0">
                  <c:v>5566182.4100000001</c:v>
                </c:pt>
                <c:pt idx="1">
                  <c:v>5393538.7000000002</c:v>
                </c:pt>
                <c:pt idx="2">
                  <c:v>5444665.54</c:v>
                </c:pt>
                <c:pt idx="3">
                  <c:v>5830151.54</c:v>
                </c:pt>
                <c:pt idx="4">
                  <c:v>6609733.8600000003</c:v>
                </c:pt>
                <c:pt idx="5">
                  <c:v>6826519.0700000003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D-4EFB-9558-998D995B3EF7}"/>
            </c:ext>
          </c:extLst>
        </c:ser>
        <c:ser>
          <c:idx val="2"/>
          <c:order val="2"/>
          <c:tx>
            <c:strRef>
              <c:f>'Total Loss'!$D$1</c:f>
              <c:strCache>
                <c:ptCount val="1"/>
                <c:pt idx="0">
                  <c:v>Total Revenue Lost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'Total Loss'!$A$2:$A$7</c:f>
              <c:numCache>
                <c:formatCode>[$-409]mmmm\-yy;@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'Total Loss'!$D$2:$D$7</c:f>
              <c:numCache>
                <c:formatCode>General</c:formatCode>
                <c:ptCount val="6"/>
                <c:pt idx="0">
                  <c:v>47312550.484999999</c:v>
                </c:pt>
                <c:pt idx="1">
                  <c:v>45845078.950000003</c:v>
                </c:pt>
                <c:pt idx="2">
                  <c:v>46279657.090000004</c:v>
                </c:pt>
                <c:pt idx="3">
                  <c:v>49556288.090000004</c:v>
                </c:pt>
                <c:pt idx="4">
                  <c:v>56182737.810000002</c:v>
                </c:pt>
                <c:pt idx="5">
                  <c:v>58025412.094999999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7D-4EFB-9558-998D995B3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357560"/>
        <c:axId val="366848880"/>
      </c:lineChart>
      <c:dateAx>
        <c:axId val="483357560"/>
        <c:scaling>
          <c:orientation val="minMax"/>
        </c:scaling>
        <c:delete val="0"/>
        <c:axPos val="b"/>
        <c:numFmt formatCode="[$-409]m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48880"/>
        <c:crosses val="autoZero"/>
        <c:auto val="1"/>
        <c:lblOffset val="100"/>
        <c:baseTimeUnit val="months"/>
      </c:dateAx>
      <c:valAx>
        <c:axId val="36684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57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Feeder without any outage</a:t>
            </a:r>
            <a:endParaRPr lang="en-IN" sz="120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Demand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Sheet3!$B$2:$B$7</c:f>
              <c:numCache>
                <c:formatCode>mmm\-yyyy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Sheet3!$C$2:$C$7</c:f>
              <c:numCache>
                <c:formatCode>General</c:formatCode>
                <c:ptCount val="6"/>
                <c:pt idx="0">
                  <c:v>937171</c:v>
                </c:pt>
                <c:pt idx="1">
                  <c:v>911617.5</c:v>
                </c:pt>
                <c:pt idx="2">
                  <c:v>918924.5</c:v>
                </c:pt>
                <c:pt idx="3">
                  <c:v>1067985</c:v>
                </c:pt>
                <c:pt idx="4">
                  <c:v>1050569</c:v>
                </c:pt>
                <c:pt idx="5">
                  <c:v>1092433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C9-4E85-96B2-377BBF599206}"/>
            </c:ext>
          </c:extLst>
        </c:ser>
        <c:ser>
          <c:idx val="1"/>
          <c:order val="1"/>
          <c:tx>
            <c:strRef>
              <c:f>Sheet3!$F$1</c:f>
              <c:strCache>
                <c:ptCount val="1"/>
                <c:pt idx="0">
                  <c:v>UnitsLost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Sheet3!$B$2:$B$7</c:f>
              <c:numCache>
                <c:formatCode>mmm\-yyyy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Sheet3!$F$2:$F$7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9-4E85-96B2-377BBF599206}"/>
            </c:ext>
          </c:extLst>
        </c:ser>
        <c:ser>
          <c:idx val="2"/>
          <c:order val="2"/>
          <c:tx>
            <c:strRef>
              <c:f>Sheet3!$G$1</c:f>
              <c:strCache>
                <c:ptCount val="1"/>
                <c:pt idx="0">
                  <c:v>TotalDemandUnits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Sheet3!$B$2:$B$7</c:f>
              <c:numCache>
                <c:formatCode>mmm\-yyyy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Sheet3!$G$2:$G$7</c:f>
              <c:numCache>
                <c:formatCode>General</c:formatCode>
                <c:ptCount val="6"/>
                <c:pt idx="0">
                  <c:v>937171</c:v>
                </c:pt>
                <c:pt idx="1">
                  <c:v>911617.5</c:v>
                </c:pt>
                <c:pt idx="2">
                  <c:v>918924.5</c:v>
                </c:pt>
                <c:pt idx="3">
                  <c:v>1067985</c:v>
                </c:pt>
                <c:pt idx="4">
                  <c:v>1050569</c:v>
                </c:pt>
                <c:pt idx="5">
                  <c:v>1092433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9-4E85-96B2-377BBF599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446544"/>
        <c:axId val="464449104"/>
      </c:lineChart>
      <c:dateAx>
        <c:axId val="464446544"/>
        <c:scaling>
          <c:orientation val="minMax"/>
        </c:scaling>
        <c:delete val="0"/>
        <c:axPos val="b"/>
        <c:numFmt formatCode="mmm\-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49104"/>
        <c:crosses val="autoZero"/>
        <c:auto val="1"/>
        <c:lblOffset val="100"/>
        <c:baseTimeUnit val="months"/>
      </c:dateAx>
      <c:valAx>
        <c:axId val="46444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46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spc="100" baseline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100" baseline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Feeder with outage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1" i="0" u="none" strike="noStrike" kern="1200" spc="100" baseline="0" dirty="0" smtClean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Sheet3!$C$16</c:f>
              <c:strCache>
                <c:ptCount val="1"/>
                <c:pt idx="0">
                  <c:v>Demand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Sheet3!$B$17:$B$22</c:f>
              <c:numCache>
                <c:formatCode>mmm\-yyyy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Sheet3!$C$17:$C$22</c:f>
              <c:numCache>
                <c:formatCode>General</c:formatCode>
                <c:ptCount val="6"/>
                <c:pt idx="0">
                  <c:v>624159</c:v>
                </c:pt>
                <c:pt idx="1">
                  <c:v>606149.5</c:v>
                </c:pt>
                <c:pt idx="2">
                  <c:v>637723.5</c:v>
                </c:pt>
                <c:pt idx="3">
                  <c:v>718271.5</c:v>
                </c:pt>
                <c:pt idx="4">
                  <c:v>705281.5</c:v>
                </c:pt>
                <c:pt idx="5">
                  <c:v>715699.5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97-4D64-B0D0-4A8FF90900A5}"/>
            </c:ext>
          </c:extLst>
        </c:ser>
        <c:ser>
          <c:idx val="1"/>
          <c:order val="1"/>
          <c:tx>
            <c:strRef>
              <c:f>Sheet3!$F$16</c:f>
              <c:strCache>
                <c:ptCount val="1"/>
                <c:pt idx="0">
                  <c:v>UnitsLost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Sheet3!$B$17:$B$22</c:f>
              <c:numCache>
                <c:formatCode>mmm\-yyyy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Sheet3!$F$17:$F$22</c:f>
              <c:numCache>
                <c:formatCode>General</c:formatCode>
                <c:ptCount val="6"/>
                <c:pt idx="0">
                  <c:v>29642.052</c:v>
                </c:pt>
                <c:pt idx="1">
                  <c:v>95162.054999999993</c:v>
                </c:pt>
                <c:pt idx="2">
                  <c:v>26714.6329999999</c:v>
                </c:pt>
                <c:pt idx="3">
                  <c:v>47718.629000000001</c:v>
                </c:pt>
                <c:pt idx="4">
                  <c:v>101905.485</c:v>
                </c:pt>
                <c:pt idx="5">
                  <c:v>168156.065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97-4D64-B0D0-4A8FF90900A5}"/>
            </c:ext>
          </c:extLst>
        </c:ser>
        <c:ser>
          <c:idx val="2"/>
          <c:order val="2"/>
          <c:tx>
            <c:strRef>
              <c:f>Sheet3!$G$16</c:f>
              <c:strCache>
                <c:ptCount val="1"/>
                <c:pt idx="0">
                  <c:v>TotalDemandUnits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Sheet3!$B$17:$B$22</c:f>
              <c:numCache>
                <c:formatCode>mmm\-yyyy</c:formatCode>
                <c:ptCount val="6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</c:numCache>
            </c:numRef>
          </c:cat>
          <c:val>
            <c:numRef>
              <c:f>Sheet3!$G$17:$G$22</c:f>
              <c:numCache>
                <c:formatCode>General</c:formatCode>
                <c:ptCount val="6"/>
                <c:pt idx="0">
                  <c:v>653801.05200000003</c:v>
                </c:pt>
                <c:pt idx="1">
                  <c:v>701311.554999999</c:v>
                </c:pt>
                <c:pt idx="2">
                  <c:v>664438.13300000003</c:v>
                </c:pt>
                <c:pt idx="3">
                  <c:v>765990.12899999996</c:v>
                </c:pt>
                <c:pt idx="4">
                  <c:v>807186.98499999999</c:v>
                </c:pt>
                <c:pt idx="5">
                  <c:v>883855.56499999994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97-4D64-B0D0-4A8FF9090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448464"/>
        <c:axId val="464448784"/>
      </c:lineChart>
      <c:dateAx>
        <c:axId val="464448464"/>
        <c:scaling>
          <c:orientation val="minMax"/>
        </c:scaling>
        <c:delete val="0"/>
        <c:axPos val="b"/>
        <c:numFmt formatCode="mmm\-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48784"/>
        <c:crosses val="autoZero"/>
        <c:auto val="1"/>
        <c:lblOffset val="100"/>
        <c:baseTimeUnit val="months"/>
      </c:dateAx>
      <c:valAx>
        <c:axId val="46444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48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100" baseline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Evaluation of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100" baseline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Evaluation!$C$9</c:f>
              <c:strCache>
                <c:ptCount val="1"/>
                <c:pt idx="0">
                  <c:v>Model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Evaluation!$B$10:$B$13</c:f>
              <c:strCache>
                <c:ptCount val="4"/>
                <c:pt idx="0">
                  <c:v>MSE</c:v>
                </c:pt>
                <c:pt idx="1">
                  <c:v>MAE</c:v>
                </c:pt>
                <c:pt idx="2">
                  <c:v>MAPE</c:v>
                </c:pt>
                <c:pt idx="3">
                  <c:v>Model Type</c:v>
                </c:pt>
              </c:strCache>
            </c:strRef>
          </c:cat>
          <c:val>
            <c:numRef>
              <c:f>Evaluation!$C$10:$C$13</c:f>
              <c:numCache>
                <c:formatCode>0.00</c:formatCode>
                <c:ptCount val="4"/>
                <c:pt idx="0">
                  <c:v>2631003577.4899998</c:v>
                </c:pt>
                <c:pt idx="1">
                  <c:v>45221.55</c:v>
                </c:pt>
                <c:pt idx="2">
                  <c:v>7.32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7CC-83A4-AD0304309FFD}"/>
            </c:ext>
          </c:extLst>
        </c:ser>
        <c:ser>
          <c:idx val="1"/>
          <c:order val="1"/>
          <c:tx>
            <c:strRef>
              <c:f>Evaluation!$D$9</c:f>
              <c:strCache>
                <c:ptCount val="1"/>
                <c:pt idx="0">
                  <c:v>Model 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Evaluation!$B$10:$B$13</c:f>
              <c:strCache>
                <c:ptCount val="4"/>
                <c:pt idx="0">
                  <c:v>MSE</c:v>
                </c:pt>
                <c:pt idx="1">
                  <c:v>MAE</c:v>
                </c:pt>
                <c:pt idx="2">
                  <c:v>MAPE</c:v>
                </c:pt>
                <c:pt idx="3">
                  <c:v>Model Type</c:v>
                </c:pt>
              </c:strCache>
            </c:strRef>
          </c:cat>
          <c:val>
            <c:numRef>
              <c:f>Evaluation!$D$10:$D$13</c:f>
              <c:numCache>
                <c:formatCode>0.00</c:formatCode>
                <c:ptCount val="4"/>
                <c:pt idx="0">
                  <c:v>76605913.579999998</c:v>
                </c:pt>
                <c:pt idx="1">
                  <c:v>6173.52</c:v>
                </c:pt>
                <c:pt idx="2">
                  <c:v>37.08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EF-47CC-83A4-AD0304309FFD}"/>
            </c:ext>
          </c:extLst>
        </c:ser>
        <c:ser>
          <c:idx val="2"/>
          <c:order val="2"/>
          <c:tx>
            <c:strRef>
              <c:f>Evaluation!$E$9</c:f>
              <c:strCache>
                <c:ptCount val="1"/>
                <c:pt idx="0">
                  <c:v>1+2 =  Model 3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Evaluation!$B$10:$B$13</c:f>
              <c:strCache>
                <c:ptCount val="4"/>
                <c:pt idx="0">
                  <c:v>MSE</c:v>
                </c:pt>
                <c:pt idx="1">
                  <c:v>MAE</c:v>
                </c:pt>
                <c:pt idx="2">
                  <c:v>MAPE</c:v>
                </c:pt>
                <c:pt idx="3">
                  <c:v>Model Type</c:v>
                </c:pt>
              </c:strCache>
            </c:strRef>
          </c:cat>
          <c:val>
            <c:numRef>
              <c:f>Evaluation!$E$10:$E$13</c:f>
              <c:numCache>
                <c:formatCode>0.00</c:formatCode>
                <c:ptCount val="4"/>
                <c:pt idx="0">
                  <c:v>4057713244.3010068</c:v>
                </c:pt>
                <c:pt idx="1">
                  <c:v>58442.274499999919</c:v>
                </c:pt>
                <c:pt idx="2">
                  <c:v>9.005138738636985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EF-47CC-83A4-AD0304309F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63781456"/>
        <c:axId val="463782416"/>
      </c:barChart>
      <c:catAx>
        <c:axId val="46378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82416"/>
        <c:crosses val="autoZero"/>
        <c:auto val="1"/>
        <c:lblAlgn val="ctr"/>
        <c:lblOffset val="100"/>
        <c:noMultiLvlLbl val="0"/>
      </c:catAx>
      <c:valAx>
        <c:axId val="4637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81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2C73BEC4-97D8-453E-B31C-6EDB7E0B8E0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>
              <a:latin typeface="+mn-lt"/>
            </a:rPr>
            <a:t>Data Pipeline</a:t>
          </a:r>
          <a:endParaRPr lang="en-IN" sz="1050" b="1" dirty="0">
            <a:latin typeface="+mn-lt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D7BB9642-E984-4CBB-A3C6-FE632522719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Understanding</a:t>
          </a:r>
          <a:endParaRPr lang="en-IN" sz="1050" b="1" dirty="0">
            <a:latin typeface="+mn-lt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/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/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/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/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A093EA-60CC-48C4-96E5-68C0E4CB349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7A9556E6-0754-4CC8-82D7-4F2BB73048A1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Feature Engineering</a:t>
          </a:r>
          <a:endParaRPr lang="en-IN" sz="1200" b="1" dirty="0">
            <a:latin typeface="+mn-lt"/>
          </a:endParaRPr>
        </a:p>
      </dgm:t>
    </dgm:pt>
    <dgm:pt modelId="{C8B252C3-2018-49E2-9C54-743BE9BF14F1}" type="parTrans" cxnId="{486BE6CD-BDAE-41EC-86B8-163BFC86AE28}">
      <dgm:prSet/>
      <dgm:spPr/>
      <dgm:t>
        <a:bodyPr/>
        <a:lstStyle/>
        <a:p>
          <a:endParaRPr lang="en-IN"/>
        </a:p>
      </dgm:t>
    </dgm:pt>
    <dgm:pt modelId="{7CCF54A9-D537-466F-BCF9-7569073D1047}" type="sibTrans" cxnId="{486BE6CD-BDAE-41EC-86B8-163BFC86AE28}">
      <dgm:prSet/>
      <dgm:spPr/>
      <dgm:t>
        <a:bodyPr/>
        <a:lstStyle/>
        <a:p>
          <a:endParaRPr lang="en-IN"/>
        </a:p>
      </dgm:t>
    </dgm:pt>
    <dgm:pt modelId="{98E5CAAF-B756-4CAE-9FE5-08AAE7E189D2}">
      <dgm:prSet phldrT="[Text]" custT="1"/>
      <dgm:spPr/>
      <dgm:t>
        <a:bodyPr/>
        <a:lstStyle/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Creating calculated Features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01FB82C-D59D-4330-8180-4C269D527FFE}" type="parTrans" cxnId="{6E0A8FCC-A4F7-4232-B376-B55B1FA1E859}">
      <dgm:prSet/>
      <dgm:spPr/>
      <dgm:t>
        <a:bodyPr/>
        <a:lstStyle/>
        <a:p>
          <a:endParaRPr lang="en-IN"/>
        </a:p>
      </dgm:t>
    </dgm:pt>
    <dgm:pt modelId="{F76C6E35-EA36-48A3-95C7-B00D035280BE}" type="sibTrans" cxnId="{6E0A8FCC-A4F7-4232-B376-B55B1FA1E859}">
      <dgm:prSet/>
      <dgm:spPr/>
      <dgm:t>
        <a:bodyPr/>
        <a:lstStyle/>
        <a:p>
          <a:endParaRPr lang="en-IN"/>
        </a:p>
      </dgm:t>
    </dgm:pt>
    <dgm:pt modelId="{F20E778C-6B84-4A05-B5B0-CBFA7CA78BD2}">
      <dgm:prSet phldrT="[Text]" custT="1"/>
      <dgm:spPr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Train/Test Split</a:t>
          </a:r>
          <a:endParaRPr lang="en-IN" sz="1200" b="1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A44E2751-0A53-41CC-AC4A-334A2F13A1FD}" type="parTrans" cxnId="{6A2EBEFC-C20E-4444-82A9-B22ADC193185}">
      <dgm:prSet/>
      <dgm:spPr/>
      <dgm:t>
        <a:bodyPr/>
        <a:lstStyle/>
        <a:p>
          <a:endParaRPr lang="en-IN"/>
        </a:p>
      </dgm:t>
    </dgm:pt>
    <dgm:pt modelId="{F2EE89D0-6BE8-4E92-AFC9-DF3AE3F530F0}" type="sibTrans" cxnId="{6A2EBEFC-C20E-4444-82A9-B22ADC193185}">
      <dgm:prSet/>
      <dgm:spPr/>
      <dgm:t>
        <a:bodyPr/>
        <a:lstStyle/>
        <a:p>
          <a:endParaRPr lang="en-IN"/>
        </a:p>
      </dgm:t>
    </dgm:pt>
    <dgm:pt modelId="{7315F203-4E60-4D4F-A323-38C1A5BCC559}">
      <dgm:prSet phldrT="[Text]" custT="1"/>
      <dgm:spPr/>
      <dgm:t>
        <a:bodyPr/>
        <a:lstStyle/>
        <a:p>
          <a:r>
            <a:rPr lang="en-US" sz="1400" dirty="0"/>
            <a:t>Train</a:t>
          </a:r>
          <a:endParaRPr lang="en-IN" sz="1400" dirty="0"/>
        </a:p>
      </dgm:t>
    </dgm:pt>
    <dgm:pt modelId="{EFCC11B3-14AC-4567-9650-C2EB596B5821}" type="parTrans" cxnId="{DA565C96-2010-4042-9270-E45785E93FB9}">
      <dgm:prSet/>
      <dgm:spPr/>
      <dgm:t>
        <a:bodyPr/>
        <a:lstStyle/>
        <a:p>
          <a:endParaRPr lang="en-IN"/>
        </a:p>
      </dgm:t>
    </dgm:pt>
    <dgm:pt modelId="{C42957A5-89BC-40A9-BB8A-836D02CDC20A}" type="sibTrans" cxnId="{DA565C96-2010-4042-9270-E45785E93FB9}">
      <dgm:prSet/>
      <dgm:spPr/>
      <dgm:t>
        <a:bodyPr/>
        <a:lstStyle/>
        <a:p>
          <a:endParaRPr lang="en-IN"/>
        </a:p>
      </dgm:t>
    </dgm:pt>
    <dgm:pt modelId="{0395559F-49D6-4673-A260-B493B0A1152B}">
      <dgm:prSet phldrT="[Text]" custT="1"/>
      <dgm:spPr/>
      <dgm:t>
        <a:bodyPr/>
        <a:lstStyle/>
        <a:p>
          <a:r>
            <a:rPr lang="en-US" sz="1400" dirty="0"/>
            <a:t>Test</a:t>
          </a:r>
          <a:endParaRPr lang="en-IN" sz="1400" dirty="0"/>
        </a:p>
      </dgm:t>
    </dgm:pt>
    <dgm:pt modelId="{D10540EA-66CD-460F-9A4C-9FFF0CDE94BF}" type="parTrans" cxnId="{A10D87ED-2CB9-4B06-8303-584E6552B291}">
      <dgm:prSet/>
      <dgm:spPr/>
      <dgm:t>
        <a:bodyPr/>
        <a:lstStyle/>
        <a:p>
          <a:endParaRPr lang="en-IN"/>
        </a:p>
      </dgm:t>
    </dgm:pt>
    <dgm:pt modelId="{42B095B5-5C1F-4CD0-8701-CF16B3618635}" type="sibTrans" cxnId="{A10D87ED-2CB9-4B06-8303-584E6552B291}">
      <dgm:prSet/>
      <dgm:spPr/>
      <dgm:t>
        <a:bodyPr/>
        <a:lstStyle/>
        <a:p>
          <a:endParaRPr lang="en-IN"/>
        </a:p>
      </dgm:t>
    </dgm:pt>
    <dgm:pt modelId="{608336D1-16B7-4444-8099-F396B293ADAD}">
      <dgm:prSet phldrT="[Text]" custT="1"/>
      <dgm:spPr/>
      <dgm:t>
        <a:bodyPr/>
        <a:lstStyle/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Missing Value imputation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FBECF2B-32FE-41AD-AF62-53CD06C24D99}" type="parTrans" cxnId="{C69410EE-D574-425F-AB55-84BCA4EF483E}">
      <dgm:prSet/>
      <dgm:spPr/>
      <dgm:t>
        <a:bodyPr/>
        <a:lstStyle/>
        <a:p>
          <a:endParaRPr lang="en-IN"/>
        </a:p>
      </dgm:t>
    </dgm:pt>
    <dgm:pt modelId="{C1CE7B92-7CB9-44CD-B25D-AA4B86368246}" type="sibTrans" cxnId="{C69410EE-D574-425F-AB55-84BCA4EF483E}">
      <dgm:prSet/>
      <dgm:spPr/>
      <dgm:t>
        <a:bodyPr/>
        <a:lstStyle/>
        <a:p>
          <a:endParaRPr lang="en-IN"/>
        </a:p>
      </dgm:t>
    </dgm:pt>
    <dgm:pt modelId="{01A46925-DF00-4584-97A9-249C27335976}">
      <dgm:prSet phldrT="[Text]" custT="1"/>
      <dgm:spPr/>
      <dgm:t>
        <a:bodyPr/>
        <a:lstStyle/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reshaping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7898D9E-1B89-46E5-B929-028D1037417F}" type="parTrans" cxnId="{60851671-5D32-49C9-B317-7142B697BE1C}">
      <dgm:prSet/>
      <dgm:spPr/>
      <dgm:t>
        <a:bodyPr/>
        <a:lstStyle/>
        <a:p>
          <a:endParaRPr lang="en-IN"/>
        </a:p>
      </dgm:t>
    </dgm:pt>
    <dgm:pt modelId="{E6F5BE96-7E5C-46EB-A01F-C29F0BA54591}" type="sibTrans" cxnId="{60851671-5D32-49C9-B317-7142B697BE1C}">
      <dgm:prSet/>
      <dgm:spPr/>
      <dgm:t>
        <a:bodyPr/>
        <a:lstStyle/>
        <a:p>
          <a:endParaRPr lang="en-IN"/>
        </a:p>
      </dgm:t>
    </dgm:pt>
    <dgm:pt modelId="{872C63C1-8C6A-431D-BB59-4F857F1D9709}">
      <dgm:prSet phldrT="[Text]" custT="1"/>
      <dgm:spPr/>
      <dgm:t>
        <a:bodyPr/>
        <a:lstStyle/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Joining multiple data points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1F5C148-DDC3-4FDF-92DF-247B0BD5B74D}" type="parTrans" cxnId="{DE6B0E7D-6B18-4EEE-ACC4-188A71723315}">
      <dgm:prSet/>
      <dgm:spPr/>
      <dgm:t>
        <a:bodyPr/>
        <a:lstStyle/>
        <a:p>
          <a:endParaRPr lang="en-IN"/>
        </a:p>
      </dgm:t>
    </dgm:pt>
    <dgm:pt modelId="{EB4DAA92-C03F-4286-9F2A-EA588D388977}" type="sibTrans" cxnId="{DE6B0E7D-6B18-4EEE-ACC4-188A71723315}">
      <dgm:prSet/>
      <dgm:spPr/>
      <dgm:t>
        <a:bodyPr/>
        <a:lstStyle/>
        <a:p>
          <a:endParaRPr lang="en-IN"/>
        </a:p>
      </dgm:t>
    </dgm:pt>
    <dgm:pt modelId="{DEE0F78F-72E5-4729-9C85-1B804882F575}">
      <dgm:prSet phldrT="[Text]" custT="1"/>
      <dgm:spPr/>
      <dgm:t>
        <a:bodyPr/>
        <a:lstStyle/>
        <a:p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DF7FCAB-E1BE-4FBD-BDF2-143165797453}" type="parTrans" cxnId="{5B375CE9-74BA-42D1-A374-64DFFD63D2A8}">
      <dgm:prSet/>
      <dgm:spPr/>
      <dgm:t>
        <a:bodyPr/>
        <a:lstStyle/>
        <a:p>
          <a:endParaRPr lang="en-IN"/>
        </a:p>
      </dgm:t>
    </dgm:pt>
    <dgm:pt modelId="{9B38675D-2C69-4041-87DA-63531E8C7CE7}" type="sibTrans" cxnId="{5B375CE9-74BA-42D1-A374-64DFFD63D2A8}">
      <dgm:prSet/>
      <dgm:spPr/>
      <dgm:t>
        <a:bodyPr/>
        <a:lstStyle/>
        <a:p>
          <a:endParaRPr lang="en-IN"/>
        </a:p>
      </dgm:t>
    </dgm:pt>
    <dgm:pt modelId="{181DF350-1285-4189-B38D-8688A928A51F}" type="pres">
      <dgm:prSet presAssocID="{7CA093EA-60CC-48C4-96E5-68C0E4CB3498}" presName="linear" presStyleCnt="0">
        <dgm:presLayoutVars>
          <dgm:animLvl val="lvl"/>
          <dgm:resizeHandles val="exact"/>
        </dgm:presLayoutVars>
      </dgm:prSet>
      <dgm:spPr/>
    </dgm:pt>
    <dgm:pt modelId="{346D1EFE-1D2E-4CB3-A107-C0C2324A7836}" type="pres">
      <dgm:prSet presAssocID="{7A9556E6-0754-4CC8-82D7-4F2BB73048A1}" presName="parentText" presStyleLbl="node1" presStyleIdx="0" presStyleCnt="2" custScaleY="35848">
        <dgm:presLayoutVars>
          <dgm:chMax val="0"/>
          <dgm:bulletEnabled val="1"/>
        </dgm:presLayoutVars>
      </dgm:prSet>
      <dgm:spPr/>
    </dgm:pt>
    <dgm:pt modelId="{550B2FC9-93B9-46DA-820D-0A24839F792B}" type="pres">
      <dgm:prSet presAssocID="{7A9556E6-0754-4CC8-82D7-4F2BB73048A1}" presName="childText" presStyleLbl="revTx" presStyleIdx="0" presStyleCnt="2">
        <dgm:presLayoutVars>
          <dgm:bulletEnabled val="1"/>
        </dgm:presLayoutVars>
      </dgm:prSet>
      <dgm:spPr/>
    </dgm:pt>
    <dgm:pt modelId="{CA1CD3BE-2FC5-4532-A731-986CBB866C24}" type="pres">
      <dgm:prSet presAssocID="{F20E778C-6B84-4A05-B5B0-CBFA7CA78BD2}" presName="parentText" presStyleLbl="node1" presStyleIdx="1" presStyleCnt="2" custScaleY="39433">
        <dgm:presLayoutVars>
          <dgm:chMax val="0"/>
          <dgm:bulletEnabled val="1"/>
        </dgm:presLayoutVars>
      </dgm:prSet>
      <dgm:spPr>
        <a:xfrm>
          <a:off x="0" y="1097796"/>
          <a:ext cx="2156745" cy="599625"/>
        </a:xfrm>
        <a:prstGeom prst="roundRect">
          <a:avLst/>
        </a:prstGeom>
      </dgm:spPr>
    </dgm:pt>
    <dgm:pt modelId="{D6091EC6-2C73-4D94-9709-4E857B3AFD38}" type="pres">
      <dgm:prSet presAssocID="{F20E778C-6B84-4A05-B5B0-CBFA7CA78BD2}" presName="childText" presStyleLbl="revTx" presStyleIdx="1" presStyleCnt="2" custLinFactNeighborX="-433">
        <dgm:presLayoutVars>
          <dgm:bulletEnabled val="1"/>
        </dgm:presLayoutVars>
      </dgm:prSet>
      <dgm:spPr/>
    </dgm:pt>
  </dgm:ptLst>
  <dgm:cxnLst>
    <dgm:cxn modelId="{8D63C424-AA92-40CB-B915-1D976B97BF77}" type="presOf" srcId="{7A9556E6-0754-4CC8-82D7-4F2BB73048A1}" destId="{346D1EFE-1D2E-4CB3-A107-C0C2324A7836}" srcOrd="0" destOrd="0" presId="urn:microsoft.com/office/officeart/2005/8/layout/vList2"/>
    <dgm:cxn modelId="{1C9ED333-CF8F-4DD7-8090-3776829533A5}" type="presOf" srcId="{608336D1-16B7-4444-8099-F396B293ADAD}" destId="{550B2FC9-93B9-46DA-820D-0A24839F792B}" srcOrd="0" destOrd="0" presId="urn:microsoft.com/office/officeart/2005/8/layout/vList2"/>
    <dgm:cxn modelId="{A3DEEB43-737A-4645-9FE7-7A828B4F7AC6}" type="presOf" srcId="{98E5CAAF-B756-4CAE-9FE5-08AAE7E189D2}" destId="{550B2FC9-93B9-46DA-820D-0A24839F792B}" srcOrd="0" destOrd="3" presId="urn:microsoft.com/office/officeart/2005/8/layout/vList2"/>
    <dgm:cxn modelId="{F5D98B6B-8D22-4E0C-BA10-FC5E19E09096}" type="presOf" srcId="{7315F203-4E60-4D4F-A323-38C1A5BCC559}" destId="{D6091EC6-2C73-4D94-9709-4E857B3AFD38}" srcOrd="0" destOrd="0" presId="urn:microsoft.com/office/officeart/2005/8/layout/vList2"/>
    <dgm:cxn modelId="{60851671-5D32-49C9-B317-7142B697BE1C}" srcId="{7A9556E6-0754-4CC8-82D7-4F2BB73048A1}" destId="{01A46925-DF00-4584-97A9-249C27335976}" srcOrd="1" destOrd="0" parTransId="{F7898D9E-1B89-46E5-B929-028D1037417F}" sibTransId="{E6F5BE96-7E5C-46EB-A01F-C29F0BA54591}"/>
    <dgm:cxn modelId="{4BA5C458-20BE-486A-9279-E6455A97F201}" type="presOf" srcId="{872C63C1-8C6A-431D-BB59-4F857F1D9709}" destId="{550B2FC9-93B9-46DA-820D-0A24839F792B}" srcOrd="0" destOrd="2" presId="urn:microsoft.com/office/officeart/2005/8/layout/vList2"/>
    <dgm:cxn modelId="{DE6B0E7D-6B18-4EEE-ACC4-188A71723315}" srcId="{7A9556E6-0754-4CC8-82D7-4F2BB73048A1}" destId="{872C63C1-8C6A-431D-BB59-4F857F1D9709}" srcOrd="2" destOrd="0" parTransId="{71F5C148-DDC3-4FDF-92DF-247B0BD5B74D}" sibTransId="{EB4DAA92-C03F-4286-9F2A-EA588D388977}"/>
    <dgm:cxn modelId="{DA565C96-2010-4042-9270-E45785E93FB9}" srcId="{F20E778C-6B84-4A05-B5B0-CBFA7CA78BD2}" destId="{7315F203-4E60-4D4F-A323-38C1A5BCC559}" srcOrd="0" destOrd="0" parTransId="{EFCC11B3-14AC-4567-9650-C2EB596B5821}" sibTransId="{C42957A5-89BC-40A9-BB8A-836D02CDC20A}"/>
    <dgm:cxn modelId="{C201D5AA-1C83-400B-B340-8B82046DB218}" type="presOf" srcId="{DEE0F78F-72E5-4729-9C85-1B804882F575}" destId="{550B2FC9-93B9-46DA-820D-0A24839F792B}" srcOrd="0" destOrd="4" presId="urn:microsoft.com/office/officeart/2005/8/layout/vList2"/>
    <dgm:cxn modelId="{6E0A8FCC-A4F7-4232-B376-B55B1FA1E859}" srcId="{7A9556E6-0754-4CC8-82D7-4F2BB73048A1}" destId="{98E5CAAF-B756-4CAE-9FE5-08AAE7E189D2}" srcOrd="3" destOrd="0" parTransId="{601FB82C-D59D-4330-8180-4C269D527FFE}" sibTransId="{F76C6E35-EA36-48A3-95C7-B00D035280BE}"/>
    <dgm:cxn modelId="{486BE6CD-BDAE-41EC-86B8-163BFC86AE28}" srcId="{7CA093EA-60CC-48C4-96E5-68C0E4CB3498}" destId="{7A9556E6-0754-4CC8-82D7-4F2BB73048A1}" srcOrd="0" destOrd="0" parTransId="{C8B252C3-2018-49E2-9C54-743BE9BF14F1}" sibTransId="{7CCF54A9-D537-466F-BCF9-7569073D1047}"/>
    <dgm:cxn modelId="{B20CA6D5-4D3D-426B-B445-D6CA8FE9F478}" type="presOf" srcId="{F20E778C-6B84-4A05-B5B0-CBFA7CA78BD2}" destId="{CA1CD3BE-2FC5-4532-A731-986CBB866C24}" srcOrd="0" destOrd="0" presId="urn:microsoft.com/office/officeart/2005/8/layout/vList2"/>
    <dgm:cxn modelId="{5B375CE9-74BA-42D1-A374-64DFFD63D2A8}" srcId="{7A9556E6-0754-4CC8-82D7-4F2BB73048A1}" destId="{DEE0F78F-72E5-4729-9C85-1B804882F575}" srcOrd="4" destOrd="0" parTransId="{7DF7FCAB-E1BE-4FBD-BDF2-143165797453}" sibTransId="{9B38675D-2C69-4041-87DA-63531E8C7CE7}"/>
    <dgm:cxn modelId="{A10D87ED-2CB9-4B06-8303-584E6552B291}" srcId="{F20E778C-6B84-4A05-B5B0-CBFA7CA78BD2}" destId="{0395559F-49D6-4673-A260-B493B0A1152B}" srcOrd="1" destOrd="0" parTransId="{D10540EA-66CD-460F-9A4C-9FFF0CDE94BF}" sibTransId="{42B095B5-5C1F-4CD0-8701-CF16B3618635}"/>
    <dgm:cxn modelId="{C69410EE-D574-425F-AB55-84BCA4EF483E}" srcId="{7A9556E6-0754-4CC8-82D7-4F2BB73048A1}" destId="{608336D1-16B7-4444-8099-F396B293ADAD}" srcOrd="0" destOrd="0" parTransId="{7FBECF2B-32FE-41AD-AF62-53CD06C24D99}" sibTransId="{C1CE7B92-7CB9-44CD-B25D-AA4B86368246}"/>
    <dgm:cxn modelId="{7EB8C5EF-A49E-4C03-8FBB-F04F2F1D159B}" type="presOf" srcId="{0395559F-49D6-4673-A260-B493B0A1152B}" destId="{D6091EC6-2C73-4D94-9709-4E857B3AFD38}" srcOrd="0" destOrd="1" presId="urn:microsoft.com/office/officeart/2005/8/layout/vList2"/>
    <dgm:cxn modelId="{3553A3F4-AE50-49DC-94EF-C40B1E9AC299}" type="presOf" srcId="{01A46925-DF00-4584-97A9-249C27335976}" destId="{550B2FC9-93B9-46DA-820D-0A24839F792B}" srcOrd="0" destOrd="1" presId="urn:microsoft.com/office/officeart/2005/8/layout/vList2"/>
    <dgm:cxn modelId="{6A2EBEFC-C20E-4444-82A9-B22ADC193185}" srcId="{7CA093EA-60CC-48C4-96E5-68C0E4CB3498}" destId="{F20E778C-6B84-4A05-B5B0-CBFA7CA78BD2}" srcOrd="1" destOrd="0" parTransId="{A44E2751-0A53-41CC-AC4A-334A2F13A1FD}" sibTransId="{F2EE89D0-6BE8-4E92-AFC9-DF3AE3F530F0}"/>
    <dgm:cxn modelId="{245B04FD-2146-4FCB-A366-9C51CA9BD01E}" type="presOf" srcId="{7CA093EA-60CC-48C4-96E5-68C0E4CB3498}" destId="{181DF350-1285-4189-B38D-8688A928A51F}" srcOrd="0" destOrd="0" presId="urn:microsoft.com/office/officeart/2005/8/layout/vList2"/>
    <dgm:cxn modelId="{0AA0B144-B6E0-4295-9403-16B919EE6521}" type="presParOf" srcId="{181DF350-1285-4189-B38D-8688A928A51F}" destId="{346D1EFE-1D2E-4CB3-A107-C0C2324A7836}" srcOrd="0" destOrd="0" presId="urn:microsoft.com/office/officeart/2005/8/layout/vList2"/>
    <dgm:cxn modelId="{88ECFAE6-08FF-4CA1-94E4-D9E1519FC4F6}" type="presParOf" srcId="{181DF350-1285-4189-B38D-8688A928A51F}" destId="{550B2FC9-93B9-46DA-820D-0A24839F792B}" srcOrd="1" destOrd="0" presId="urn:microsoft.com/office/officeart/2005/8/layout/vList2"/>
    <dgm:cxn modelId="{A7CB2507-34DE-410C-91B2-77C835CA49C0}" type="presParOf" srcId="{181DF350-1285-4189-B38D-8688A928A51F}" destId="{CA1CD3BE-2FC5-4532-A731-986CBB866C24}" srcOrd="2" destOrd="0" presId="urn:microsoft.com/office/officeart/2005/8/layout/vList2"/>
    <dgm:cxn modelId="{58A38A53-1CF2-4305-A6C3-9D8F01C5C124}" type="presParOf" srcId="{181DF350-1285-4189-B38D-8688A928A51F}" destId="{D6091EC6-2C73-4D94-9709-4E857B3AFD38}" srcOrd="3" destOrd="0" presId="urn:microsoft.com/office/officeart/2005/8/layout/vLis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solidFill>
        <a:schemeClr val="accent2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BC68ADD-9CAD-44B7-8B93-178F9B6DA982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8161229-A6CE-4D20-895E-D00E724F1643}">
      <dgm:prSet phldrT="[Text]" custT="1"/>
      <dgm:spPr>
        <a:solidFill>
          <a:srgbClr val="ED7D31">
            <a:alpha val="4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82087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MSE</a:t>
          </a:r>
          <a:endParaRPr lang="en-IN" sz="1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24A0209-6321-457F-A4E4-994E8471BEA3}" type="parTrans" cxnId="{1069B6F2-A224-492E-A418-0D35435780E2}">
      <dgm:prSet/>
      <dgm:spPr/>
      <dgm:t>
        <a:bodyPr/>
        <a:lstStyle/>
        <a:p>
          <a:endParaRPr lang="en-IN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866094-F4AB-4FC0-AD3F-E9684CFFE460}" type="sibTrans" cxnId="{1069B6F2-A224-492E-A418-0D35435780E2}">
      <dgm:prSet/>
      <dgm:spPr/>
      <dgm:t>
        <a:bodyPr/>
        <a:lstStyle/>
        <a:p>
          <a:endParaRPr lang="en-IN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B3DEB-FBF3-41E0-B24F-602583F16061}">
      <dgm:prSet phldrT="[Text]" custT="1"/>
      <dgm:spPr>
        <a:solidFill>
          <a:srgbClr val="ED7D31">
            <a:alpha val="4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82087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RMSE</a:t>
          </a:r>
          <a:endParaRPr lang="en-IN" sz="1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9BEA968-0847-40E8-84E6-4D4C9A3CBAEE}" type="parTrans" cxnId="{67614C85-51FF-4104-99E3-2801A72621A8}">
      <dgm:prSet/>
      <dgm:spPr/>
      <dgm:t>
        <a:bodyPr/>
        <a:lstStyle/>
        <a:p>
          <a:endParaRPr lang="en-IN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AE7BF-DB63-4BCF-99D8-A2D5AC2CF25F}" type="sibTrans" cxnId="{67614C85-51FF-4104-99E3-2801A72621A8}">
      <dgm:prSet/>
      <dgm:spPr/>
      <dgm:t>
        <a:bodyPr/>
        <a:lstStyle/>
        <a:p>
          <a:endParaRPr lang="en-IN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DEEC6-FCD4-425D-9817-44B6DF51E9AA}">
      <dgm:prSet phldrT="[Text]" custT="1"/>
      <dgm:spPr/>
      <dgm:t>
        <a:bodyPr/>
        <a:lstStyle/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MAPE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356240-FCEF-44B7-98CB-839DD5BF1172}" type="parTrans" cxnId="{4DE75746-1BA1-4142-8778-9AA5C4DC1337}">
      <dgm:prSet/>
      <dgm:spPr/>
      <dgm:t>
        <a:bodyPr/>
        <a:lstStyle/>
        <a:p>
          <a:endParaRPr lang="en-IN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E8D961-4402-4F12-AAC1-98C4BDA324F3}" type="sibTrans" cxnId="{4DE75746-1BA1-4142-8778-9AA5C4DC1337}">
      <dgm:prSet/>
      <dgm:spPr/>
      <dgm:t>
        <a:bodyPr/>
        <a:lstStyle/>
        <a:p>
          <a:endParaRPr lang="en-IN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DE0196-98AE-42FB-9DB4-B6DFAC71C739}" type="pres">
      <dgm:prSet presAssocID="{ABC68ADD-9CAD-44B7-8B93-178F9B6DA982}" presName="Name0" presStyleCnt="0">
        <dgm:presLayoutVars>
          <dgm:dir/>
          <dgm:resizeHandles val="exact"/>
        </dgm:presLayoutVars>
      </dgm:prSet>
      <dgm:spPr/>
    </dgm:pt>
    <dgm:pt modelId="{6CA94173-F8A0-4EF1-8F26-C32693DAB013}" type="pres">
      <dgm:prSet presAssocID="{58161229-A6CE-4D20-895E-D00E724F1643}" presName="composite" presStyleCnt="0"/>
      <dgm:spPr/>
    </dgm:pt>
    <dgm:pt modelId="{D67D9503-1987-4FFA-B203-98FC37360C6B}" type="pres">
      <dgm:prSet presAssocID="{58161229-A6CE-4D20-895E-D00E724F1643}" presName="rect1" presStyleLbl="trAlignAcc1" presStyleIdx="0" presStyleCnt="3" custScaleX="125904" custScaleY="105466">
        <dgm:presLayoutVars>
          <dgm:bulletEnabled val="1"/>
        </dgm:presLayoutVars>
      </dgm:prSet>
      <dgm:spPr>
        <a:xfrm>
          <a:off x="434824" y="91981"/>
          <a:ext cx="1677918" cy="439231"/>
        </a:xfrm>
        <a:prstGeom prst="rect">
          <a:avLst/>
        </a:prstGeom>
      </dgm:spPr>
    </dgm:pt>
    <dgm:pt modelId="{DCF96E4E-CB1B-449F-83A6-AA51C1B0D371}" type="pres">
      <dgm:prSet presAssocID="{58161229-A6CE-4D20-895E-D00E724F1643}" presName="rect2" presStyleLbl="fgImgPlace1" presStyleIdx="0" presStyleCnt="3" custScaleX="121000" custLinFactX="-50851" custLinFactNeighborX="-100000" custLinFactNeighborY="747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20000" r="-20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18D93335-1E60-4058-B3A4-526B4CE08C40}" type="pres">
      <dgm:prSet presAssocID="{D5866094-F4AB-4FC0-AD3F-E9684CFFE460}" presName="sibTrans" presStyleCnt="0"/>
      <dgm:spPr/>
    </dgm:pt>
    <dgm:pt modelId="{D890B557-33B7-455C-BF86-0B9E50670B4C}" type="pres">
      <dgm:prSet presAssocID="{C27B3DEB-FBF3-41E0-B24F-602583F16061}" presName="composite" presStyleCnt="0"/>
      <dgm:spPr/>
    </dgm:pt>
    <dgm:pt modelId="{15E02B60-0933-4CB0-8AAD-CEC75E7D485B}" type="pres">
      <dgm:prSet presAssocID="{C27B3DEB-FBF3-41E0-B24F-602583F16061}" presName="rect1" presStyleLbl="trAlignAcc1" presStyleIdx="1" presStyleCnt="3" custScaleX="125904" custScaleY="105466">
        <dgm:presLayoutVars>
          <dgm:bulletEnabled val="1"/>
        </dgm:presLayoutVars>
      </dgm:prSet>
      <dgm:spPr>
        <a:xfrm>
          <a:off x="434824" y="627650"/>
          <a:ext cx="1677918" cy="439231"/>
        </a:xfrm>
        <a:prstGeom prst="rect">
          <a:avLst/>
        </a:prstGeom>
      </dgm:spPr>
    </dgm:pt>
    <dgm:pt modelId="{AC8D734B-9877-4192-A82B-5E0203F4DA61}" type="pres">
      <dgm:prSet presAssocID="{C27B3DEB-FBF3-41E0-B24F-602583F16061}" presName="rect2" presStyleLbl="fgImgPlace1" presStyleIdx="1" presStyleCnt="3" custScaleX="121000" custLinFactX="-50851" custLinFactNeighborX="-100000" custLinFactNeighborY="747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20000" r="-20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55DDB9F4-B98B-4D1C-BBBE-B3FD5FB13EDE}" type="pres">
      <dgm:prSet presAssocID="{B5EAE7BF-DB63-4BCF-99D8-A2D5AC2CF25F}" presName="sibTrans" presStyleCnt="0"/>
      <dgm:spPr/>
    </dgm:pt>
    <dgm:pt modelId="{F625AAF3-89CA-406D-B280-E1C32B81E9F3}" type="pres">
      <dgm:prSet presAssocID="{035DEEC6-FCD4-425D-9817-44B6DF51E9AA}" presName="composite" presStyleCnt="0"/>
      <dgm:spPr/>
    </dgm:pt>
    <dgm:pt modelId="{F2D112AD-C279-4179-9821-65C5BC635B46}" type="pres">
      <dgm:prSet presAssocID="{035DEEC6-FCD4-425D-9817-44B6DF51E9AA}" presName="rect1" presStyleLbl="trAlignAcc1" presStyleIdx="2" presStyleCnt="3" custScaleX="125904" custScaleY="105466">
        <dgm:presLayoutVars>
          <dgm:bulletEnabled val="1"/>
        </dgm:presLayoutVars>
      </dgm:prSet>
      <dgm:spPr/>
    </dgm:pt>
    <dgm:pt modelId="{0F88C941-5AAF-4C1B-9216-8861615918E5}" type="pres">
      <dgm:prSet presAssocID="{035DEEC6-FCD4-425D-9817-44B6DF51E9AA}" presName="rect2" presStyleLbl="fgImgPlace1" presStyleIdx="2" presStyleCnt="3" custScaleX="121000" custLinFactX="-50851" custLinFactNeighborX="-100000" custLinFactNeighborY="747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20000" r="-20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</dgm:ptLst>
  <dgm:cxnLst>
    <dgm:cxn modelId="{6E470866-E324-4428-B3FC-D5538C4DBDE3}" type="presOf" srcId="{ABC68ADD-9CAD-44B7-8B93-178F9B6DA982}" destId="{45DE0196-98AE-42FB-9DB4-B6DFAC71C739}" srcOrd="0" destOrd="0" presId="urn:microsoft.com/office/officeart/2008/layout/PictureStrips"/>
    <dgm:cxn modelId="{4DE75746-1BA1-4142-8778-9AA5C4DC1337}" srcId="{ABC68ADD-9CAD-44B7-8B93-178F9B6DA982}" destId="{035DEEC6-FCD4-425D-9817-44B6DF51E9AA}" srcOrd="2" destOrd="0" parTransId="{1D356240-FCEF-44B7-98CB-839DD5BF1172}" sibTransId="{4CE8D961-4402-4F12-AAC1-98C4BDA324F3}"/>
    <dgm:cxn modelId="{B0776574-0CEC-4717-BF59-A56A9E77C572}" type="presOf" srcId="{C27B3DEB-FBF3-41E0-B24F-602583F16061}" destId="{15E02B60-0933-4CB0-8AAD-CEC75E7D485B}" srcOrd="0" destOrd="0" presId="urn:microsoft.com/office/officeart/2008/layout/PictureStrips"/>
    <dgm:cxn modelId="{67614C85-51FF-4104-99E3-2801A72621A8}" srcId="{ABC68ADD-9CAD-44B7-8B93-178F9B6DA982}" destId="{C27B3DEB-FBF3-41E0-B24F-602583F16061}" srcOrd="1" destOrd="0" parTransId="{29BEA968-0847-40E8-84E6-4D4C9A3CBAEE}" sibTransId="{B5EAE7BF-DB63-4BCF-99D8-A2D5AC2CF25F}"/>
    <dgm:cxn modelId="{BDB846E0-B462-47D6-9594-8D7AD6A75731}" type="presOf" srcId="{035DEEC6-FCD4-425D-9817-44B6DF51E9AA}" destId="{F2D112AD-C279-4179-9821-65C5BC635B46}" srcOrd="0" destOrd="0" presId="urn:microsoft.com/office/officeart/2008/layout/PictureStrips"/>
    <dgm:cxn modelId="{D593E5EA-3C35-492E-BDDB-BD1B04DB1BFD}" type="presOf" srcId="{58161229-A6CE-4D20-895E-D00E724F1643}" destId="{D67D9503-1987-4FFA-B203-98FC37360C6B}" srcOrd="0" destOrd="0" presId="urn:microsoft.com/office/officeart/2008/layout/PictureStrips"/>
    <dgm:cxn modelId="{1069B6F2-A224-492E-A418-0D35435780E2}" srcId="{ABC68ADD-9CAD-44B7-8B93-178F9B6DA982}" destId="{58161229-A6CE-4D20-895E-D00E724F1643}" srcOrd="0" destOrd="0" parTransId="{524A0209-6321-457F-A4E4-994E8471BEA3}" sibTransId="{D5866094-F4AB-4FC0-AD3F-E9684CFFE460}"/>
    <dgm:cxn modelId="{DECB1CD3-C5A6-4DAC-801A-41338EEE0695}" type="presParOf" srcId="{45DE0196-98AE-42FB-9DB4-B6DFAC71C739}" destId="{6CA94173-F8A0-4EF1-8F26-C32693DAB013}" srcOrd="0" destOrd="0" presId="urn:microsoft.com/office/officeart/2008/layout/PictureStrips"/>
    <dgm:cxn modelId="{27187340-7109-43B1-B8A0-5B29F3D60613}" type="presParOf" srcId="{6CA94173-F8A0-4EF1-8F26-C32693DAB013}" destId="{D67D9503-1987-4FFA-B203-98FC37360C6B}" srcOrd="0" destOrd="0" presId="urn:microsoft.com/office/officeart/2008/layout/PictureStrips"/>
    <dgm:cxn modelId="{3C543881-F051-4A57-8C86-64C4FEE49160}" type="presParOf" srcId="{6CA94173-F8A0-4EF1-8F26-C32693DAB013}" destId="{DCF96E4E-CB1B-449F-83A6-AA51C1B0D371}" srcOrd="1" destOrd="0" presId="urn:microsoft.com/office/officeart/2008/layout/PictureStrips"/>
    <dgm:cxn modelId="{A49454DD-D1F6-40B6-A67C-76177B1CE68B}" type="presParOf" srcId="{45DE0196-98AE-42FB-9DB4-B6DFAC71C739}" destId="{18D93335-1E60-4058-B3A4-526B4CE08C40}" srcOrd="1" destOrd="0" presId="urn:microsoft.com/office/officeart/2008/layout/PictureStrips"/>
    <dgm:cxn modelId="{0971D1F7-BAAE-4ED6-9A5B-52071F8B2A14}" type="presParOf" srcId="{45DE0196-98AE-42FB-9DB4-B6DFAC71C739}" destId="{D890B557-33B7-455C-BF86-0B9E50670B4C}" srcOrd="2" destOrd="0" presId="urn:microsoft.com/office/officeart/2008/layout/PictureStrips"/>
    <dgm:cxn modelId="{D3348EB9-15D3-4A97-8EDA-EDBEA75658D6}" type="presParOf" srcId="{D890B557-33B7-455C-BF86-0B9E50670B4C}" destId="{15E02B60-0933-4CB0-8AAD-CEC75E7D485B}" srcOrd="0" destOrd="0" presId="urn:microsoft.com/office/officeart/2008/layout/PictureStrips"/>
    <dgm:cxn modelId="{A493F5C7-D452-40FE-BBE7-2FDBBAD73B07}" type="presParOf" srcId="{D890B557-33B7-455C-BF86-0B9E50670B4C}" destId="{AC8D734B-9877-4192-A82B-5E0203F4DA61}" srcOrd="1" destOrd="0" presId="urn:microsoft.com/office/officeart/2008/layout/PictureStrips"/>
    <dgm:cxn modelId="{C6513150-6420-4C38-9118-276EBF3C980A}" type="presParOf" srcId="{45DE0196-98AE-42FB-9DB4-B6DFAC71C739}" destId="{55DDB9F4-B98B-4D1C-BBBE-B3FD5FB13EDE}" srcOrd="3" destOrd="0" presId="urn:microsoft.com/office/officeart/2008/layout/PictureStrips"/>
    <dgm:cxn modelId="{535F99C9-563A-470B-B466-BA10D4854247}" type="presParOf" srcId="{45DE0196-98AE-42FB-9DB4-B6DFAC71C739}" destId="{F625AAF3-89CA-406D-B280-E1C32B81E9F3}" srcOrd="4" destOrd="0" presId="urn:microsoft.com/office/officeart/2008/layout/PictureStrips"/>
    <dgm:cxn modelId="{B85066CB-F7F4-4D12-90CE-24CAE2C4C676}" type="presParOf" srcId="{F625AAF3-89CA-406D-B280-E1C32B81E9F3}" destId="{F2D112AD-C279-4179-9821-65C5BC635B46}" srcOrd="0" destOrd="0" presId="urn:microsoft.com/office/officeart/2008/layout/PictureStrips"/>
    <dgm:cxn modelId="{AC315184-7816-4BC4-B2DD-4E9F6E9B5BE7}" type="presParOf" srcId="{F625AAF3-89CA-406D-B280-E1C32B81E9F3}" destId="{0F88C941-5AAF-4C1B-9216-8861615918E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2C73BEC4-97D8-453E-B31C-6EDB7E0B8E0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>
              <a:latin typeface="+mn-lt"/>
            </a:rPr>
            <a:t>Data Pipeline</a:t>
          </a:r>
          <a:endParaRPr lang="en-IN" sz="1050" b="1" dirty="0">
            <a:latin typeface="+mn-lt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B61F7E05-6511-4FF9-BB38-346DCC659418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D7BB9642-E984-4CBB-A3C6-FE632522719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Understanding</a:t>
          </a:r>
          <a:endParaRPr lang="en-IN" sz="1050" b="1" dirty="0">
            <a:latin typeface="+mn-lt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>
            <a:latin typeface="+mn-lt"/>
          </a:endParaRPr>
        </a:p>
      </dgm:t>
    </dgm:pt>
    <dgm:pt modelId="{53F04C12-597C-438E-9DDC-1DBBCE8EC44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7540B254-5D4F-445A-B02D-B2D2828F7883}" type="parTrans" cxnId="{74F0526D-BAD5-469B-94AE-90A2F3403025}">
      <dgm:prSet/>
      <dgm:spPr/>
      <dgm:t>
        <a:bodyPr/>
        <a:lstStyle/>
        <a:p>
          <a:endParaRPr lang="en-IN"/>
        </a:p>
      </dgm:t>
    </dgm:pt>
    <dgm:pt modelId="{5F0051A8-FA4A-40E4-B08F-CAAEAFCCF46F}" type="sibTrans" cxnId="{74F0526D-BAD5-469B-94AE-90A2F3403025}">
      <dgm:prSet/>
      <dgm:spPr/>
      <dgm:t>
        <a:bodyPr/>
        <a:lstStyle/>
        <a:p>
          <a:endParaRPr lang="en-IN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/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/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2D944A8A-0AC9-478D-BDE7-E1B0F7C47542}" type="pres">
      <dgm:prSet presAssocID="{53F04C12-597C-438E-9DDC-1DBBCE8EC44D}" presName="parTxOnly" presStyleLbl="node1" presStyleIdx="7" presStyleCnt="10">
        <dgm:presLayoutVars>
          <dgm:bulletEnabled val="1"/>
        </dgm:presLayoutVars>
      </dgm:prSet>
      <dgm:spPr/>
    </dgm:pt>
    <dgm:pt modelId="{0D7A9973-F32E-409E-A81D-EFD2BF5E7C57}" type="pres">
      <dgm:prSet presAssocID="{5F0051A8-FA4A-40E4-B08F-CAAEAFCCF46F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74F0526D-BAD5-469B-94AE-90A2F3403025}" srcId="{7B401B55-5ACF-4E4E-9279-D61B6185F1EA}" destId="{53F04C12-597C-438E-9DDC-1DBBCE8EC44D}" srcOrd="7" destOrd="0" parTransId="{7540B254-5D4F-445A-B02D-B2D2828F7883}" sibTransId="{5F0051A8-FA4A-40E4-B08F-CAAEAFCCF46F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403EBAF7-DBBD-4391-9C4B-F05B06716E3C}" type="presOf" srcId="{53F04C12-597C-438E-9DDC-1DBBCE8EC44D}" destId="{2D944A8A-0AC9-478D-BDE7-E1B0F7C47542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DAE6B4C1-908D-48DE-A456-26EF972521FC}" type="presParOf" srcId="{81768D03-3B15-46ED-9ADA-8127ED41BED2}" destId="{2D944A8A-0AC9-478D-BDE7-E1B0F7C47542}" srcOrd="14" destOrd="0" presId="urn:microsoft.com/office/officeart/2005/8/layout/hChevron3"/>
    <dgm:cxn modelId="{E339E624-27A4-40A9-BA0A-0E4D142AAE31}" type="presParOf" srcId="{81768D03-3B15-46ED-9ADA-8127ED41BED2}" destId="{0D7A9973-F32E-409E-A81D-EFD2BF5E7C57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>
        <a:xfrm>
          <a:off x="9360155" y="0"/>
          <a:ext cx="1462501" cy="530352"/>
        </a:xfrm>
        <a:prstGeom prst="chevron">
          <a:avLst/>
        </a:prstGeom>
      </dgm:spPr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Conclusion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>
        <a:xfrm>
          <a:off x="10530157" y="0"/>
          <a:ext cx="1462501" cy="530352"/>
        </a:xfrm>
        <a:prstGeom prst="chevron">
          <a:avLst/>
        </a:prstGeom>
      </dgm:spPr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Conclusion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>
        <a:xfrm>
          <a:off x="7020153" y="0"/>
          <a:ext cx="1462501" cy="530352"/>
        </a:xfrm>
        <a:prstGeom prst="chevron">
          <a:avLst/>
        </a:prstGeom>
      </dgm:spPr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>
        <a:xfrm>
          <a:off x="8190154" y="0"/>
          <a:ext cx="1462501" cy="530352"/>
        </a:xfrm>
        <a:prstGeom prst="chevron">
          <a:avLst/>
        </a:prstGeom>
      </dgm:spPr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>
        <a:xfrm>
          <a:off x="10530157" y="0"/>
          <a:ext cx="1462501" cy="530352"/>
        </a:xfrm>
        <a:prstGeom prst="chevron">
          <a:avLst/>
        </a:prstGeom>
      </dgm:spPr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>
              <a:latin typeface="+mn-lt"/>
            </a:rPr>
            <a:t>Data Pipeline</a:t>
          </a:r>
          <a:endParaRPr lang="en-IN" sz="1050" b="1" dirty="0">
            <a:latin typeface="+mn-lt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Understanding</a:t>
          </a:r>
          <a:endParaRPr lang="en-IN" sz="1050" b="1" dirty="0">
            <a:latin typeface="+mn-lt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/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>
        <a:xfrm>
          <a:off x="2340148" y="0"/>
          <a:ext cx="1462501" cy="530352"/>
        </a:xfrm>
        <a:prstGeom prst="chevron">
          <a:avLst/>
        </a:prstGeom>
      </dgm:spPr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/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/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F7317-8BCF-496D-99A1-D1D3C52BD1EF}" type="doc">
      <dgm:prSet loTypeId="urn:microsoft.com/office/officeart/2011/layout/CircleProcess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3304C8F5-973D-4B0D-A7F0-30B7B306981B}">
      <dgm:prSet phldrT="[Text]" custT="1"/>
      <dgm:spPr/>
      <dgm:t>
        <a:bodyPr/>
        <a:lstStyle/>
        <a:p>
          <a:r>
            <a:rPr lang="en-US" sz="1400" b="1" dirty="0"/>
            <a:t>Division</a:t>
          </a:r>
        </a:p>
        <a:p>
          <a:r>
            <a:rPr lang="en-US" sz="1400" b="1" dirty="0"/>
            <a:t>(2)</a:t>
          </a:r>
          <a:endParaRPr lang="en-IN" sz="1400" b="1" dirty="0"/>
        </a:p>
      </dgm:t>
    </dgm:pt>
    <dgm:pt modelId="{A9ECD333-37D2-4C35-9399-623DC368CC5A}" type="parTrans" cxnId="{CA3C5C8E-DBC1-4D6E-B202-C46E0C79D211}">
      <dgm:prSet/>
      <dgm:spPr/>
      <dgm:t>
        <a:bodyPr/>
        <a:lstStyle/>
        <a:p>
          <a:endParaRPr lang="en-IN"/>
        </a:p>
      </dgm:t>
    </dgm:pt>
    <dgm:pt modelId="{350C4389-6851-453C-BECE-D2F81B0A455C}" type="sibTrans" cxnId="{CA3C5C8E-DBC1-4D6E-B202-C46E0C79D211}">
      <dgm:prSet/>
      <dgm:spPr/>
      <dgm:t>
        <a:bodyPr/>
        <a:lstStyle/>
        <a:p>
          <a:endParaRPr lang="en-IN"/>
        </a:p>
      </dgm:t>
    </dgm:pt>
    <dgm:pt modelId="{7ABCD5CB-89C6-4563-A211-4DDC7FFF60A5}">
      <dgm:prSet phldrT="[Text]" custT="1"/>
      <dgm:spPr/>
      <dgm:t>
        <a:bodyPr/>
        <a:lstStyle/>
        <a:p>
          <a:r>
            <a:rPr lang="en-US" sz="1400" b="1" dirty="0"/>
            <a:t>Sub-Division</a:t>
          </a:r>
        </a:p>
        <a:p>
          <a:r>
            <a:rPr lang="en-US" sz="1400" b="1" dirty="0"/>
            <a:t>(2)</a:t>
          </a:r>
          <a:endParaRPr lang="en-IN" sz="1400" b="1" dirty="0"/>
        </a:p>
      </dgm:t>
    </dgm:pt>
    <dgm:pt modelId="{6BA7808F-9F83-4C75-8291-DFA3CDB27BD3}" type="parTrans" cxnId="{4BE3AD53-6409-4160-9E56-23208A7D437B}">
      <dgm:prSet/>
      <dgm:spPr/>
      <dgm:t>
        <a:bodyPr/>
        <a:lstStyle/>
        <a:p>
          <a:endParaRPr lang="en-IN"/>
        </a:p>
      </dgm:t>
    </dgm:pt>
    <dgm:pt modelId="{5FD040F1-5FEB-4B09-A8DD-C1AD2470D45A}" type="sibTrans" cxnId="{4BE3AD53-6409-4160-9E56-23208A7D437B}">
      <dgm:prSet/>
      <dgm:spPr/>
      <dgm:t>
        <a:bodyPr/>
        <a:lstStyle/>
        <a:p>
          <a:endParaRPr lang="en-IN"/>
        </a:p>
      </dgm:t>
    </dgm:pt>
    <dgm:pt modelId="{14FC61C8-4B4F-4899-A921-74C66F0F002D}">
      <dgm:prSet phldrT="[Text]" custT="1"/>
      <dgm:spPr/>
      <dgm:t>
        <a:bodyPr/>
        <a:lstStyle/>
        <a:p>
          <a:r>
            <a:rPr lang="en-US" sz="1400" b="1" dirty="0"/>
            <a:t>Sector</a:t>
          </a:r>
        </a:p>
        <a:p>
          <a:r>
            <a:rPr lang="en-US" sz="1400" b="1" dirty="0"/>
            <a:t>(5)</a:t>
          </a:r>
          <a:endParaRPr lang="en-IN" sz="1400" b="1" dirty="0"/>
        </a:p>
      </dgm:t>
    </dgm:pt>
    <dgm:pt modelId="{5B7C42CA-2DEB-42A4-9D9D-DEF5FF0898A2}" type="parTrans" cxnId="{986AFBD9-9E35-4874-B254-ECB8A631B973}">
      <dgm:prSet/>
      <dgm:spPr/>
      <dgm:t>
        <a:bodyPr/>
        <a:lstStyle/>
        <a:p>
          <a:endParaRPr lang="en-IN"/>
        </a:p>
      </dgm:t>
    </dgm:pt>
    <dgm:pt modelId="{D3283186-2705-4267-9780-2A881B969822}" type="sibTrans" cxnId="{986AFBD9-9E35-4874-B254-ECB8A631B973}">
      <dgm:prSet/>
      <dgm:spPr/>
      <dgm:t>
        <a:bodyPr/>
        <a:lstStyle/>
        <a:p>
          <a:endParaRPr lang="en-IN"/>
        </a:p>
      </dgm:t>
    </dgm:pt>
    <dgm:pt modelId="{84AFF761-1267-4076-A1E4-6DDF1BFF9204}">
      <dgm:prSet phldrT="[Text]" custT="1"/>
      <dgm:spPr/>
      <dgm:t>
        <a:bodyPr/>
        <a:lstStyle/>
        <a:p>
          <a:r>
            <a:rPr lang="en-US" sz="1400" b="1" dirty="0"/>
            <a:t>Feeder</a:t>
          </a:r>
        </a:p>
        <a:p>
          <a:r>
            <a:rPr lang="en-US" sz="1400" b="1" dirty="0"/>
            <a:t>(63)</a:t>
          </a:r>
          <a:endParaRPr lang="en-IN" sz="1400" b="1" dirty="0"/>
        </a:p>
      </dgm:t>
    </dgm:pt>
    <dgm:pt modelId="{F495FCCD-9CC8-46E8-BFA1-044773221FAC}" type="parTrans" cxnId="{46B2E906-3365-40C7-9933-687B843C9E79}">
      <dgm:prSet/>
      <dgm:spPr/>
      <dgm:t>
        <a:bodyPr/>
        <a:lstStyle/>
        <a:p>
          <a:endParaRPr lang="en-IN"/>
        </a:p>
      </dgm:t>
    </dgm:pt>
    <dgm:pt modelId="{39C490D0-B727-4ED2-8645-D7E9E28130BE}" type="sibTrans" cxnId="{46B2E906-3365-40C7-9933-687B843C9E79}">
      <dgm:prSet/>
      <dgm:spPr/>
      <dgm:t>
        <a:bodyPr/>
        <a:lstStyle/>
        <a:p>
          <a:endParaRPr lang="en-IN"/>
        </a:p>
      </dgm:t>
    </dgm:pt>
    <dgm:pt modelId="{14548448-7905-4E3F-98A1-B6E713965A63}">
      <dgm:prSet phldrT="[Text]" custT="1"/>
      <dgm:spPr/>
      <dgm:t>
        <a:bodyPr/>
        <a:lstStyle/>
        <a:p>
          <a:r>
            <a:rPr lang="en-US" sz="1400" b="1" dirty="0"/>
            <a:t>Customer</a:t>
          </a:r>
        </a:p>
        <a:p>
          <a:r>
            <a:rPr lang="en-US" sz="1400" b="1" dirty="0"/>
            <a:t>(</a:t>
          </a:r>
          <a:r>
            <a:rPr lang="en-IN" sz="1400" b="1" dirty="0"/>
            <a:t>105004)</a:t>
          </a:r>
        </a:p>
      </dgm:t>
    </dgm:pt>
    <dgm:pt modelId="{30FE8D64-E43D-4C6A-83BF-A6DD3503EEE3}" type="parTrans" cxnId="{459D29DC-089D-44AC-A8A4-44C632BD4240}">
      <dgm:prSet/>
      <dgm:spPr/>
      <dgm:t>
        <a:bodyPr/>
        <a:lstStyle/>
        <a:p>
          <a:endParaRPr lang="en-IN"/>
        </a:p>
      </dgm:t>
    </dgm:pt>
    <dgm:pt modelId="{D609FFA0-C468-448D-87B5-2EEE0613D23A}" type="sibTrans" cxnId="{459D29DC-089D-44AC-A8A4-44C632BD4240}">
      <dgm:prSet/>
      <dgm:spPr/>
      <dgm:t>
        <a:bodyPr/>
        <a:lstStyle/>
        <a:p>
          <a:endParaRPr lang="en-IN"/>
        </a:p>
      </dgm:t>
    </dgm:pt>
    <dgm:pt modelId="{423F7265-1382-43A6-BE8F-DF51A76CFC0F}" type="pres">
      <dgm:prSet presAssocID="{89FF7317-8BCF-496D-99A1-D1D3C52BD1E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BEEE93A-26FD-4C39-AC58-1A740B1D5DC6}" type="pres">
      <dgm:prSet presAssocID="{14548448-7905-4E3F-98A1-B6E713965A63}" presName="Accent5" presStyleCnt="0"/>
      <dgm:spPr/>
    </dgm:pt>
    <dgm:pt modelId="{76D52F63-9F98-4DF0-81FD-30DDEAA2AA4F}" type="pres">
      <dgm:prSet presAssocID="{14548448-7905-4E3F-98A1-B6E713965A63}" presName="Accent" presStyleLbl="node1" presStyleIdx="0" presStyleCnt="5"/>
      <dgm:spPr/>
    </dgm:pt>
    <dgm:pt modelId="{00A548BF-84C5-4B11-9936-F8710E05F710}" type="pres">
      <dgm:prSet presAssocID="{14548448-7905-4E3F-98A1-B6E713965A63}" presName="ParentBackground5" presStyleCnt="0"/>
      <dgm:spPr/>
    </dgm:pt>
    <dgm:pt modelId="{4CAA5A41-1597-4AF9-8BDE-744DFE91A155}" type="pres">
      <dgm:prSet presAssocID="{14548448-7905-4E3F-98A1-B6E713965A63}" presName="ParentBackground" presStyleLbl="fgAcc1" presStyleIdx="0" presStyleCnt="5"/>
      <dgm:spPr/>
    </dgm:pt>
    <dgm:pt modelId="{A3E41248-EFB9-4021-B5E1-B7B18C54A30C}" type="pres">
      <dgm:prSet presAssocID="{14548448-7905-4E3F-98A1-B6E713965A6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0C5B3E-ABCE-432C-BA3F-E693341534A1}" type="pres">
      <dgm:prSet presAssocID="{84AFF761-1267-4076-A1E4-6DDF1BFF9204}" presName="Accent4" presStyleCnt="0"/>
      <dgm:spPr/>
    </dgm:pt>
    <dgm:pt modelId="{B36D838B-EB3E-40AC-8FCB-AE741CACF33B}" type="pres">
      <dgm:prSet presAssocID="{84AFF761-1267-4076-A1E4-6DDF1BFF9204}" presName="Accent" presStyleLbl="node1" presStyleIdx="1" presStyleCnt="5"/>
      <dgm:spPr/>
    </dgm:pt>
    <dgm:pt modelId="{4999D75D-52AF-4FE5-9327-4BF306DD2958}" type="pres">
      <dgm:prSet presAssocID="{84AFF761-1267-4076-A1E4-6DDF1BFF9204}" presName="ParentBackground4" presStyleCnt="0"/>
      <dgm:spPr/>
    </dgm:pt>
    <dgm:pt modelId="{4254C4E1-B616-4619-8E7D-88B9706594C5}" type="pres">
      <dgm:prSet presAssocID="{84AFF761-1267-4076-A1E4-6DDF1BFF9204}" presName="ParentBackground" presStyleLbl="fgAcc1" presStyleIdx="1" presStyleCnt="5"/>
      <dgm:spPr/>
    </dgm:pt>
    <dgm:pt modelId="{C035C072-A8EC-414E-9A50-3C94001FF120}" type="pres">
      <dgm:prSet presAssocID="{84AFF761-1267-4076-A1E4-6DDF1BFF920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3182E2F-6969-4552-8866-E58775EB5A32}" type="pres">
      <dgm:prSet presAssocID="{14FC61C8-4B4F-4899-A921-74C66F0F002D}" presName="Accent3" presStyleCnt="0"/>
      <dgm:spPr/>
    </dgm:pt>
    <dgm:pt modelId="{2EAF5201-55DD-4F65-AF28-47B05542998F}" type="pres">
      <dgm:prSet presAssocID="{14FC61C8-4B4F-4899-A921-74C66F0F002D}" presName="Accent" presStyleLbl="node1" presStyleIdx="2" presStyleCnt="5"/>
      <dgm:spPr/>
    </dgm:pt>
    <dgm:pt modelId="{6946A9DD-B736-4513-8479-D19A8CD812DB}" type="pres">
      <dgm:prSet presAssocID="{14FC61C8-4B4F-4899-A921-74C66F0F002D}" presName="ParentBackground3" presStyleCnt="0"/>
      <dgm:spPr/>
    </dgm:pt>
    <dgm:pt modelId="{349E18EA-061D-4751-92EB-42631E60F31C}" type="pres">
      <dgm:prSet presAssocID="{14FC61C8-4B4F-4899-A921-74C66F0F002D}" presName="ParentBackground" presStyleLbl="fgAcc1" presStyleIdx="2" presStyleCnt="5"/>
      <dgm:spPr/>
    </dgm:pt>
    <dgm:pt modelId="{351BA151-156A-48C1-973B-F35CD5CA5F50}" type="pres">
      <dgm:prSet presAssocID="{14FC61C8-4B4F-4899-A921-74C66F0F002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EC340FB-990E-4C6C-8844-7B3DAD80D1F1}" type="pres">
      <dgm:prSet presAssocID="{7ABCD5CB-89C6-4563-A211-4DDC7FFF60A5}" presName="Accent2" presStyleCnt="0"/>
      <dgm:spPr/>
    </dgm:pt>
    <dgm:pt modelId="{354A2326-A152-479E-A92A-B95AF2114069}" type="pres">
      <dgm:prSet presAssocID="{7ABCD5CB-89C6-4563-A211-4DDC7FFF60A5}" presName="Accent" presStyleLbl="node1" presStyleIdx="3" presStyleCnt="5"/>
      <dgm:spPr/>
    </dgm:pt>
    <dgm:pt modelId="{0E401D9E-4EF7-408F-8CC3-4D9B089B77D9}" type="pres">
      <dgm:prSet presAssocID="{7ABCD5CB-89C6-4563-A211-4DDC7FFF60A5}" presName="ParentBackground2" presStyleCnt="0"/>
      <dgm:spPr/>
    </dgm:pt>
    <dgm:pt modelId="{184A73D5-8316-4995-9A58-E4A2BCC2273C}" type="pres">
      <dgm:prSet presAssocID="{7ABCD5CB-89C6-4563-A211-4DDC7FFF60A5}" presName="ParentBackground" presStyleLbl="fgAcc1" presStyleIdx="3" presStyleCnt="5"/>
      <dgm:spPr/>
    </dgm:pt>
    <dgm:pt modelId="{26315B81-6296-4B7E-8402-6FBD2F52EA70}" type="pres">
      <dgm:prSet presAssocID="{7ABCD5CB-89C6-4563-A211-4DDC7FFF60A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FC4033-548C-41F2-A91E-7164A9866165}" type="pres">
      <dgm:prSet presAssocID="{3304C8F5-973D-4B0D-A7F0-30B7B306981B}" presName="Accent1" presStyleCnt="0"/>
      <dgm:spPr/>
    </dgm:pt>
    <dgm:pt modelId="{E41DE43E-E73E-464E-9F41-D7896ED9FF36}" type="pres">
      <dgm:prSet presAssocID="{3304C8F5-973D-4B0D-A7F0-30B7B306981B}" presName="Accent" presStyleLbl="node1" presStyleIdx="4" presStyleCnt="5"/>
      <dgm:spPr/>
    </dgm:pt>
    <dgm:pt modelId="{3E459336-F930-4B10-B3A2-6B6DB747E95F}" type="pres">
      <dgm:prSet presAssocID="{3304C8F5-973D-4B0D-A7F0-30B7B306981B}" presName="ParentBackground1" presStyleCnt="0"/>
      <dgm:spPr/>
    </dgm:pt>
    <dgm:pt modelId="{E99F586C-7110-4A3C-A970-74A3B23D65EB}" type="pres">
      <dgm:prSet presAssocID="{3304C8F5-973D-4B0D-A7F0-30B7B306981B}" presName="ParentBackground" presStyleLbl="fgAcc1" presStyleIdx="4" presStyleCnt="5"/>
      <dgm:spPr/>
    </dgm:pt>
    <dgm:pt modelId="{2FCEC635-CEBF-44E7-B6FA-BF39EDBE751A}" type="pres">
      <dgm:prSet presAssocID="{3304C8F5-973D-4B0D-A7F0-30B7B306981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B2E906-3365-40C7-9933-687B843C9E79}" srcId="{89FF7317-8BCF-496D-99A1-D1D3C52BD1EF}" destId="{84AFF761-1267-4076-A1E4-6DDF1BFF9204}" srcOrd="3" destOrd="0" parTransId="{F495FCCD-9CC8-46E8-BFA1-044773221FAC}" sibTransId="{39C490D0-B727-4ED2-8645-D7E9E28130BE}"/>
    <dgm:cxn modelId="{BCE9D00B-A3FC-4830-A38A-3A803BC683EA}" type="presOf" srcId="{14FC61C8-4B4F-4899-A921-74C66F0F002D}" destId="{349E18EA-061D-4751-92EB-42631E60F31C}" srcOrd="0" destOrd="0" presId="urn:microsoft.com/office/officeart/2011/layout/CircleProcess"/>
    <dgm:cxn modelId="{767BE220-6273-449F-95BC-2DD329FF5AE2}" type="presOf" srcId="{14548448-7905-4E3F-98A1-B6E713965A63}" destId="{A3E41248-EFB9-4021-B5E1-B7B18C54A30C}" srcOrd="1" destOrd="0" presId="urn:microsoft.com/office/officeart/2011/layout/CircleProcess"/>
    <dgm:cxn modelId="{4E55ED23-643E-4957-9CF8-F0E522557B11}" type="presOf" srcId="{84AFF761-1267-4076-A1E4-6DDF1BFF9204}" destId="{C035C072-A8EC-414E-9A50-3C94001FF120}" srcOrd="1" destOrd="0" presId="urn:microsoft.com/office/officeart/2011/layout/CircleProcess"/>
    <dgm:cxn modelId="{2CC4AB27-B6A0-4974-A2C5-751DECAB2E4A}" type="presOf" srcId="{7ABCD5CB-89C6-4563-A211-4DDC7FFF60A5}" destId="{26315B81-6296-4B7E-8402-6FBD2F52EA70}" srcOrd="1" destOrd="0" presId="urn:microsoft.com/office/officeart/2011/layout/CircleProcess"/>
    <dgm:cxn modelId="{7F3AD54A-5620-4261-9D31-C7BDDE1FDDD6}" type="presOf" srcId="{7ABCD5CB-89C6-4563-A211-4DDC7FFF60A5}" destId="{184A73D5-8316-4995-9A58-E4A2BCC2273C}" srcOrd="0" destOrd="0" presId="urn:microsoft.com/office/officeart/2011/layout/CircleProcess"/>
    <dgm:cxn modelId="{4BE3AD53-6409-4160-9E56-23208A7D437B}" srcId="{89FF7317-8BCF-496D-99A1-D1D3C52BD1EF}" destId="{7ABCD5CB-89C6-4563-A211-4DDC7FFF60A5}" srcOrd="1" destOrd="0" parTransId="{6BA7808F-9F83-4C75-8291-DFA3CDB27BD3}" sibTransId="{5FD040F1-5FEB-4B09-A8DD-C1AD2470D45A}"/>
    <dgm:cxn modelId="{26EFED7C-69AB-40D7-9B88-2AB214377DA2}" type="presOf" srcId="{14548448-7905-4E3F-98A1-B6E713965A63}" destId="{4CAA5A41-1597-4AF9-8BDE-744DFE91A155}" srcOrd="0" destOrd="0" presId="urn:microsoft.com/office/officeart/2011/layout/CircleProcess"/>
    <dgm:cxn modelId="{A5ECC585-154A-4F2F-81F1-D3C1A501C9F8}" type="presOf" srcId="{84AFF761-1267-4076-A1E4-6DDF1BFF9204}" destId="{4254C4E1-B616-4619-8E7D-88B9706594C5}" srcOrd="0" destOrd="0" presId="urn:microsoft.com/office/officeart/2011/layout/CircleProcess"/>
    <dgm:cxn modelId="{CA3C5C8E-DBC1-4D6E-B202-C46E0C79D211}" srcId="{89FF7317-8BCF-496D-99A1-D1D3C52BD1EF}" destId="{3304C8F5-973D-4B0D-A7F0-30B7B306981B}" srcOrd="0" destOrd="0" parTransId="{A9ECD333-37D2-4C35-9399-623DC368CC5A}" sibTransId="{350C4389-6851-453C-BECE-D2F81B0A455C}"/>
    <dgm:cxn modelId="{7B16EA93-FC8C-4A6B-A6C2-8A21CEC0743E}" type="presOf" srcId="{3304C8F5-973D-4B0D-A7F0-30B7B306981B}" destId="{E99F586C-7110-4A3C-A970-74A3B23D65EB}" srcOrd="0" destOrd="0" presId="urn:microsoft.com/office/officeart/2011/layout/CircleProcess"/>
    <dgm:cxn modelId="{B4A06FA9-3A06-4D13-9F97-B66A4C74DFCD}" type="presOf" srcId="{3304C8F5-973D-4B0D-A7F0-30B7B306981B}" destId="{2FCEC635-CEBF-44E7-B6FA-BF39EDBE751A}" srcOrd="1" destOrd="0" presId="urn:microsoft.com/office/officeart/2011/layout/CircleProcess"/>
    <dgm:cxn modelId="{6C7F03D7-4AA6-48B2-9194-6592BC79E543}" type="presOf" srcId="{14FC61C8-4B4F-4899-A921-74C66F0F002D}" destId="{351BA151-156A-48C1-973B-F35CD5CA5F50}" srcOrd="1" destOrd="0" presId="urn:microsoft.com/office/officeart/2011/layout/CircleProcess"/>
    <dgm:cxn modelId="{986AFBD9-9E35-4874-B254-ECB8A631B973}" srcId="{89FF7317-8BCF-496D-99A1-D1D3C52BD1EF}" destId="{14FC61C8-4B4F-4899-A921-74C66F0F002D}" srcOrd="2" destOrd="0" parTransId="{5B7C42CA-2DEB-42A4-9D9D-DEF5FF0898A2}" sibTransId="{D3283186-2705-4267-9780-2A881B969822}"/>
    <dgm:cxn modelId="{459D29DC-089D-44AC-A8A4-44C632BD4240}" srcId="{89FF7317-8BCF-496D-99A1-D1D3C52BD1EF}" destId="{14548448-7905-4E3F-98A1-B6E713965A63}" srcOrd="4" destOrd="0" parTransId="{30FE8D64-E43D-4C6A-83BF-A6DD3503EEE3}" sibTransId="{D609FFA0-C468-448D-87B5-2EEE0613D23A}"/>
    <dgm:cxn modelId="{E96FECFD-9980-4E9B-84C4-C2ECFBED89EE}" type="presOf" srcId="{89FF7317-8BCF-496D-99A1-D1D3C52BD1EF}" destId="{423F7265-1382-43A6-BE8F-DF51A76CFC0F}" srcOrd="0" destOrd="0" presId="urn:microsoft.com/office/officeart/2011/layout/CircleProcess"/>
    <dgm:cxn modelId="{264CF65B-FA81-48C9-9FDF-4CF854477410}" type="presParOf" srcId="{423F7265-1382-43A6-BE8F-DF51A76CFC0F}" destId="{EBEEE93A-26FD-4C39-AC58-1A740B1D5DC6}" srcOrd="0" destOrd="0" presId="urn:microsoft.com/office/officeart/2011/layout/CircleProcess"/>
    <dgm:cxn modelId="{58EAD74A-C7E6-498D-8B8C-A0D4B61AC464}" type="presParOf" srcId="{EBEEE93A-26FD-4C39-AC58-1A740B1D5DC6}" destId="{76D52F63-9F98-4DF0-81FD-30DDEAA2AA4F}" srcOrd="0" destOrd="0" presId="urn:microsoft.com/office/officeart/2011/layout/CircleProcess"/>
    <dgm:cxn modelId="{351358C1-780A-4914-836C-14B33502D1AE}" type="presParOf" srcId="{423F7265-1382-43A6-BE8F-DF51A76CFC0F}" destId="{00A548BF-84C5-4B11-9936-F8710E05F710}" srcOrd="1" destOrd="0" presId="urn:microsoft.com/office/officeart/2011/layout/CircleProcess"/>
    <dgm:cxn modelId="{4FAAA43A-2C75-48CE-9B08-FEAF0E133134}" type="presParOf" srcId="{00A548BF-84C5-4B11-9936-F8710E05F710}" destId="{4CAA5A41-1597-4AF9-8BDE-744DFE91A155}" srcOrd="0" destOrd="0" presId="urn:microsoft.com/office/officeart/2011/layout/CircleProcess"/>
    <dgm:cxn modelId="{8EFC8BDF-BDCA-43F1-A0DD-B1962BAC1EEB}" type="presParOf" srcId="{423F7265-1382-43A6-BE8F-DF51A76CFC0F}" destId="{A3E41248-EFB9-4021-B5E1-B7B18C54A30C}" srcOrd="2" destOrd="0" presId="urn:microsoft.com/office/officeart/2011/layout/CircleProcess"/>
    <dgm:cxn modelId="{EFF7336C-84B9-4905-A6AD-8874D5ADFB63}" type="presParOf" srcId="{423F7265-1382-43A6-BE8F-DF51A76CFC0F}" destId="{E50C5B3E-ABCE-432C-BA3F-E693341534A1}" srcOrd="3" destOrd="0" presId="urn:microsoft.com/office/officeart/2011/layout/CircleProcess"/>
    <dgm:cxn modelId="{A25D3BAB-C48C-4E56-960A-389C4B65427D}" type="presParOf" srcId="{E50C5B3E-ABCE-432C-BA3F-E693341534A1}" destId="{B36D838B-EB3E-40AC-8FCB-AE741CACF33B}" srcOrd="0" destOrd="0" presId="urn:microsoft.com/office/officeart/2011/layout/CircleProcess"/>
    <dgm:cxn modelId="{1565260A-C2BB-4B93-872D-547E09157C7E}" type="presParOf" srcId="{423F7265-1382-43A6-BE8F-DF51A76CFC0F}" destId="{4999D75D-52AF-4FE5-9327-4BF306DD2958}" srcOrd="4" destOrd="0" presId="urn:microsoft.com/office/officeart/2011/layout/CircleProcess"/>
    <dgm:cxn modelId="{0527FB52-0F77-4EE3-82C2-6DBA3EEA383F}" type="presParOf" srcId="{4999D75D-52AF-4FE5-9327-4BF306DD2958}" destId="{4254C4E1-B616-4619-8E7D-88B9706594C5}" srcOrd="0" destOrd="0" presId="urn:microsoft.com/office/officeart/2011/layout/CircleProcess"/>
    <dgm:cxn modelId="{D2169096-5E77-4616-A43D-893D9786F3FF}" type="presParOf" srcId="{423F7265-1382-43A6-BE8F-DF51A76CFC0F}" destId="{C035C072-A8EC-414E-9A50-3C94001FF120}" srcOrd="5" destOrd="0" presId="urn:microsoft.com/office/officeart/2011/layout/CircleProcess"/>
    <dgm:cxn modelId="{48E45761-816A-42FA-A7DF-4B1EB93AA26F}" type="presParOf" srcId="{423F7265-1382-43A6-BE8F-DF51A76CFC0F}" destId="{C3182E2F-6969-4552-8866-E58775EB5A32}" srcOrd="6" destOrd="0" presId="urn:microsoft.com/office/officeart/2011/layout/CircleProcess"/>
    <dgm:cxn modelId="{962DC286-5F71-4572-B9CB-5278A4BB4422}" type="presParOf" srcId="{C3182E2F-6969-4552-8866-E58775EB5A32}" destId="{2EAF5201-55DD-4F65-AF28-47B05542998F}" srcOrd="0" destOrd="0" presId="urn:microsoft.com/office/officeart/2011/layout/CircleProcess"/>
    <dgm:cxn modelId="{02964754-460C-4648-9DA2-6C2C68CE5314}" type="presParOf" srcId="{423F7265-1382-43A6-BE8F-DF51A76CFC0F}" destId="{6946A9DD-B736-4513-8479-D19A8CD812DB}" srcOrd="7" destOrd="0" presId="urn:microsoft.com/office/officeart/2011/layout/CircleProcess"/>
    <dgm:cxn modelId="{FE732066-F702-488F-AA58-EB5DD9FBDFD4}" type="presParOf" srcId="{6946A9DD-B736-4513-8479-D19A8CD812DB}" destId="{349E18EA-061D-4751-92EB-42631E60F31C}" srcOrd="0" destOrd="0" presId="urn:microsoft.com/office/officeart/2011/layout/CircleProcess"/>
    <dgm:cxn modelId="{70A2533B-EE86-45D4-A2FA-8752598B6489}" type="presParOf" srcId="{423F7265-1382-43A6-BE8F-DF51A76CFC0F}" destId="{351BA151-156A-48C1-973B-F35CD5CA5F50}" srcOrd="8" destOrd="0" presId="urn:microsoft.com/office/officeart/2011/layout/CircleProcess"/>
    <dgm:cxn modelId="{4979E2B8-843B-4BF2-9891-122B4C0A9FD1}" type="presParOf" srcId="{423F7265-1382-43A6-BE8F-DF51A76CFC0F}" destId="{AEC340FB-990E-4C6C-8844-7B3DAD80D1F1}" srcOrd="9" destOrd="0" presId="urn:microsoft.com/office/officeart/2011/layout/CircleProcess"/>
    <dgm:cxn modelId="{8CC5ABF1-74D9-46E5-8D9C-E648F1420A30}" type="presParOf" srcId="{AEC340FB-990E-4C6C-8844-7B3DAD80D1F1}" destId="{354A2326-A152-479E-A92A-B95AF2114069}" srcOrd="0" destOrd="0" presId="urn:microsoft.com/office/officeart/2011/layout/CircleProcess"/>
    <dgm:cxn modelId="{75A9D67B-4DAB-4982-A861-056AB6CED9D7}" type="presParOf" srcId="{423F7265-1382-43A6-BE8F-DF51A76CFC0F}" destId="{0E401D9E-4EF7-408F-8CC3-4D9B089B77D9}" srcOrd="10" destOrd="0" presId="urn:microsoft.com/office/officeart/2011/layout/CircleProcess"/>
    <dgm:cxn modelId="{3F53128D-D78A-42AA-B250-B93601A49E88}" type="presParOf" srcId="{0E401D9E-4EF7-408F-8CC3-4D9B089B77D9}" destId="{184A73D5-8316-4995-9A58-E4A2BCC2273C}" srcOrd="0" destOrd="0" presId="urn:microsoft.com/office/officeart/2011/layout/CircleProcess"/>
    <dgm:cxn modelId="{04951438-46E8-447F-B3C9-4AEA2E41E936}" type="presParOf" srcId="{423F7265-1382-43A6-BE8F-DF51A76CFC0F}" destId="{26315B81-6296-4B7E-8402-6FBD2F52EA70}" srcOrd="11" destOrd="0" presId="urn:microsoft.com/office/officeart/2011/layout/CircleProcess"/>
    <dgm:cxn modelId="{D087C509-19AC-405F-9622-DD01FF13E2F8}" type="presParOf" srcId="{423F7265-1382-43A6-BE8F-DF51A76CFC0F}" destId="{F3FC4033-548C-41F2-A91E-7164A9866165}" srcOrd="12" destOrd="0" presId="urn:microsoft.com/office/officeart/2011/layout/CircleProcess"/>
    <dgm:cxn modelId="{B38B649E-AE9F-4107-8EBF-F0EB05D9EEAE}" type="presParOf" srcId="{F3FC4033-548C-41F2-A91E-7164A9866165}" destId="{E41DE43E-E73E-464E-9F41-D7896ED9FF36}" srcOrd="0" destOrd="0" presId="urn:microsoft.com/office/officeart/2011/layout/CircleProcess"/>
    <dgm:cxn modelId="{A5B9BD7B-6160-43A2-B51C-E4DB0DE08CA5}" type="presParOf" srcId="{423F7265-1382-43A6-BE8F-DF51A76CFC0F}" destId="{3E459336-F930-4B10-B3A2-6B6DB747E95F}" srcOrd="13" destOrd="0" presId="urn:microsoft.com/office/officeart/2011/layout/CircleProcess"/>
    <dgm:cxn modelId="{2C37E277-8638-42AC-96DD-55B8568A7AE5}" type="presParOf" srcId="{3E459336-F930-4B10-B3A2-6B6DB747E95F}" destId="{E99F586C-7110-4A3C-A970-74A3B23D65EB}" srcOrd="0" destOrd="0" presId="urn:microsoft.com/office/officeart/2011/layout/CircleProcess"/>
    <dgm:cxn modelId="{13237F1F-7C9F-4FAC-8DB3-5D55A7D1B63F}" type="presParOf" srcId="{423F7265-1382-43A6-BE8F-DF51A76CFC0F}" destId="{2FCEC635-CEBF-44E7-B6FA-BF39EDBE751A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>
              <a:latin typeface="+mn-lt"/>
            </a:rPr>
            <a:t>Data Pipeline</a:t>
          </a:r>
          <a:endParaRPr lang="en-IN" sz="1050" b="1" dirty="0">
            <a:latin typeface="+mn-lt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Understanding</a:t>
          </a:r>
          <a:endParaRPr lang="en-IN" sz="1050" b="1" dirty="0">
            <a:latin typeface="+mn-lt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/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>
        <a:xfrm>
          <a:off x="2340148" y="0"/>
          <a:ext cx="1462501" cy="530352"/>
        </a:xfrm>
        <a:prstGeom prst="chevron">
          <a:avLst/>
        </a:prstGeom>
      </dgm:spPr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/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/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>
              <a:latin typeface="+mn-lt"/>
            </a:rPr>
            <a:t>Data Pipeline</a:t>
          </a:r>
          <a:endParaRPr lang="en-IN" sz="1050" b="1" dirty="0">
            <a:latin typeface="+mn-lt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Understanding</a:t>
          </a:r>
          <a:endParaRPr lang="en-IN" sz="1050" b="1" dirty="0">
            <a:latin typeface="+mn-lt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/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>
        <a:xfrm>
          <a:off x="3510149" y="0"/>
          <a:ext cx="1462501" cy="530352"/>
        </a:xfrm>
        <a:prstGeom prst="chevron">
          <a:avLst/>
        </a:prstGeom>
      </dgm:spPr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/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/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FB7BC3-056B-43D9-BD79-189F918B4288}" type="doc">
      <dgm:prSet loTypeId="urn:microsoft.com/office/officeart/2005/8/layout/pyramid2" loCatId="pyramid" qsTypeId="urn:microsoft.com/office/officeart/2005/8/quickstyle/simple5" qsCatId="simple" csTypeId="urn:microsoft.com/office/officeart/2005/8/colors/accent2_2" csCatId="accent2" phldr="1"/>
      <dgm:spPr/>
    </dgm:pt>
    <dgm:pt modelId="{5F097C1B-3A53-400D-9537-725832983101}">
      <dgm:prSet phldrT="[Text]"/>
      <dgm:spPr/>
      <dgm:t>
        <a:bodyPr/>
        <a:lstStyle/>
        <a:p>
          <a:r>
            <a:rPr lang="en-US" b="1" dirty="0"/>
            <a:t>Sub-Division</a:t>
          </a:r>
          <a:endParaRPr lang="en-IN" b="1" dirty="0"/>
        </a:p>
      </dgm:t>
    </dgm:pt>
    <dgm:pt modelId="{D1554987-3341-4369-9CFE-8DF5A5BBB1A9}" type="parTrans" cxnId="{4B7F0415-F205-4727-8FFD-72DA62814C87}">
      <dgm:prSet/>
      <dgm:spPr/>
      <dgm:t>
        <a:bodyPr/>
        <a:lstStyle/>
        <a:p>
          <a:endParaRPr lang="en-IN"/>
        </a:p>
      </dgm:t>
    </dgm:pt>
    <dgm:pt modelId="{6657A1CA-5FAA-4A06-800A-D8CB62BC0E26}" type="sibTrans" cxnId="{4B7F0415-F205-4727-8FFD-72DA62814C87}">
      <dgm:prSet/>
      <dgm:spPr/>
      <dgm:t>
        <a:bodyPr/>
        <a:lstStyle/>
        <a:p>
          <a:endParaRPr lang="en-IN"/>
        </a:p>
      </dgm:t>
    </dgm:pt>
    <dgm:pt modelId="{D1899677-9207-4E6E-BF71-A3F7D698E71C}">
      <dgm:prSet phldrT="[Text]"/>
      <dgm:spPr/>
      <dgm:t>
        <a:bodyPr/>
        <a:lstStyle/>
        <a:p>
          <a:r>
            <a:rPr lang="en-US" b="1" dirty="0"/>
            <a:t>Sector</a:t>
          </a:r>
          <a:endParaRPr lang="en-IN" b="1" dirty="0"/>
        </a:p>
      </dgm:t>
    </dgm:pt>
    <dgm:pt modelId="{37A48857-3964-4E9A-8073-9B8CA18F5CCC}" type="parTrans" cxnId="{777DD584-079D-4BE9-9716-74DF84230A2B}">
      <dgm:prSet/>
      <dgm:spPr/>
      <dgm:t>
        <a:bodyPr/>
        <a:lstStyle/>
        <a:p>
          <a:endParaRPr lang="en-IN"/>
        </a:p>
      </dgm:t>
    </dgm:pt>
    <dgm:pt modelId="{387D9A82-95C2-4FAD-88A2-74B788089B03}" type="sibTrans" cxnId="{777DD584-079D-4BE9-9716-74DF84230A2B}">
      <dgm:prSet/>
      <dgm:spPr/>
      <dgm:t>
        <a:bodyPr/>
        <a:lstStyle/>
        <a:p>
          <a:endParaRPr lang="en-IN"/>
        </a:p>
      </dgm:t>
    </dgm:pt>
    <dgm:pt modelId="{1EFE6769-A08A-4B57-BDB1-DE4A48FA9A94}">
      <dgm:prSet phldrT="[Text]"/>
      <dgm:spPr/>
      <dgm:t>
        <a:bodyPr/>
        <a:lstStyle/>
        <a:p>
          <a:r>
            <a:rPr lang="en-US" b="1" dirty="0"/>
            <a:t>Feeder</a:t>
          </a:r>
          <a:endParaRPr lang="en-IN" b="1" dirty="0"/>
        </a:p>
      </dgm:t>
    </dgm:pt>
    <dgm:pt modelId="{2C66D167-45A0-417F-8937-C6D08F533364}" type="parTrans" cxnId="{955496B1-44FE-4137-BF3D-6C1C8CE658BA}">
      <dgm:prSet/>
      <dgm:spPr/>
      <dgm:t>
        <a:bodyPr/>
        <a:lstStyle/>
        <a:p>
          <a:endParaRPr lang="en-IN"/>
        </a:p>
      </dgm:t>
    </dgm:pt>
    <dgm:pt modelId="{D1FF2FDE-C7E5-48FE-A38B-5933627BE2BF}" type="sibTrans" cxnId="{955496B1-44FE-4137-BF3D-6C1C8CE658BA}">
      <dgm:prSet/>
      <dgm:spPr/>
      <dgm:t>
        <a:bodyPr/>
        <a:lstStyle/>
        <a:p>
          <a:endParaRPr lang="en-IN"/>
        </a:p>
      </dgm:t>
    </dgm:pt>
    <dgm:pt modelId="{512480A9-D441-4569-8D05-CE77168234AF}">
      <dgm:prSet phldrT="[Text]"/>
      <dgm:spPr/>
      <dgm:t>
        <a:bodyPr/>
        <a:lstStyle/>
        <a:p>
          <a:r>
            <a:rPr lang="en-US" b="1" dirty="0"/>
            <a:t>Customer</a:t>
          </a:r>
          <a:endParaRPr lang="en-IN" b="1" dirty="0"/>
        </a:p>
      </dgm:t>
    </dgm:pt>
    <dgm:pt modelId="{C84BC221-52A4-4AE3-9AD3-68643897B71D}" type="parTrans" cxnId="{7D2A3DCF-4594-43C8-9544-BECD0DBBAFE3}">
      <dgm:prSet/>
      <dgm:spPr/>
      <dgm:t>
        <a:bodyPr/>
        <a:lstStyle/>
        <a:p>
          <a:endParaRPr lang="en-IN"/>
        </a:p>
      </dgm:t>
    </dgm:pt>
    <dgm:pt modelId="{2D44DE87-BD15-4867-9B52-58E1240E161A}" type="sibTrans" cxnId="{7D2A3DCF-4594-43C8-9544-BECD0DBBAFE3}">
      <dgm:prSet/>
      <dgm:spPr/>
      <dgm:t>
        <a:bodyPr/>
        <a:lstStyle/>
        <a:p>
          <a:endParaRPr lang="en-IN"/>
        </a:p>
      </dgm:t>
    </dgm:pt>
    <dgm:pt modelId="{A9E486F1-B6EE-45C3-AE35-4D26FA094CB9}">
      <dgm:prSet phldrT="[Text]"/>
      <dgm:spPr/>
      <dgm:t>
        <a:bodyPr/>
        <a:lstStyle/>
        <a:p>
          <a:r>
            <a:rPr lang="en-US" b="1" dirty="0"/>
            <a:t>Division</a:t>
          </a:r>
          <a:endParaRPr lang="en-IN" b="1" dirty="0"/>
        </a:p>
      </dgm:t>
    </dgm:pt>
    <dgm:pt modelId="{E69689B1-DCA3-4218-BE88-AD6E964CAC35}" type="sibTrans" cxnId="{EAE9C2A1-8B78-4044-A665-62AE035F8369}">
      <dgm:prSet/>
      <dgm:spPr/>
      <dgm:t>
        <a:bodyPr/>
        <a:lstStyle/>
        <a:p>
          <a:endParaRPr lang="en-IN"/>
        </a:p>
      </dgm:t>
    </dgm:pt>
    <dgm:pt modelId="{B8EA1C85-448E-4F07-B686-B033788C03FA}" type="parTrans" cxnId="{EAE9C2A1-8B78-4044-A665-62AE035F8369}">
      <dgm:prSet/>
      <dgm:spPr/>
      <dgm:t>
        <a:bodyPr/>
        <a:lstStyle/>
        <a:p>
          <a:endParaRPr lang="en-IN"/>
        </a:p>
      </dgm:t>
    </dgm:pt>
    <dgm:pt modelId="{488CE509-A84C-44BA-BC06-8017F902E6AA}" type="pres">
      <dgm:prSet presAssocID="{A8FB7BC3-056B-43D9-BD79-189F918B4288}" presName="compositeShape" presStyleCnt="0">
        <dgm:presLayoutVars>
          <dgm:dir/>
          <dgm:resizeHandles/>
        </dgm:presLayoutVars>
      </dgm:prSet>
      <dgm:spPr/>
    </dgm:pt>
    <dgm:pt modelId="{4DF2D06D-C796-4A07-BF74-929B5C186CEC}" type="pres">
      <dgm:prSet presAssocID="{A8FB7BC3-056B-43D9-BD79-189F918B4288}" presName="pyramid" presStyleLbl="node1" presStyleIdx="0" presStyleCnt="1"/>
      <dgm:spPr/>
    </dgm:pt>
    <dgm:pt modelId="{FC165D78-9956-44AB-8BFC-49DDEA2FD5AF}" type="pres">
      <dgm:prSet presAssocID="{A8FB7BC3-056B-43D9-BD79-189F918B4288}" presName="theList" presStyleCnt="0"/>
      <dgm:spPr/>
    </dgm:pt>
    <dgm:pt modelId="{CB308BEA-B6F6-48B5-8C78-CDCCCBFF8904}" type="pres">
      <dgm:prSet presAssocID="{A9E486F1-B6EE-45C3-AE35-4D26FA094CB9}" presName="aNode" presStyleLbl="fgAcc1" presStyleIdx="0" presStyleCnt="5">
        <dgm:presLayoutVars>
          <dgm:bulletEnabled val="1"/>
        </dgm:presLayoutVars>
      </dgm:prSet>
      <dgm:spPr/>
    </dgm:pt>
    <dgm:pt modelId="{70170264-F352-4AC0-A3FC-D55A836F56D9}" type="pres">
      <dgm:prSet presAssocID="{A9E486F1-B6EE-45C3-AE35-4D26FA094CB9}" presName="aSpace" presStyleCnt="0"/>
      <dgm:spPr/>
    </dgm:pt>
    <dgm:pt modelId="{3D09D3A7-24BD-4339-9854-144770E08589}" type="pres">
      <dgm:prSet presAssocID="{5F097C1B-3A53-400D-9537-725832983101}" presName="aNode" presStyleLbl="fgAcc1" presStyleIdx="1" presStyleCnt="5">
        <dgm:presLayoutVars>
          <dgm:bulletEnabled val="1"/>
        </dgm:presLayoutVars>
      </dgm:prSet>
      <dgm:spPr/>
    </dgm:pt>
    <dgm:pt modelId="{00DC5A53-AE4F-4D55-AE14-5CD549567C41}" type="pres">
      <dgm:prSet presAssocID="{5F097C1B-3A53-400D-9537-725832983101}" presName="aSpace" presStyleCnt="0"/>
      <dgm:spPr/>
    </dgm:pt>
    <dgm:pt modelId="{EEA78848-E21C-4CF0-8D21-FCEA0E5D9E69}" type="pres">
      <dgm:prSet presAssocID="{D1899677-9207-4E6E-BF71-A3F7D698E71C}" presName="aNode" presStyleLbl="fgAcc1" presStyleIdx="2" presStyleCnt="5">
        <dgm:presLayoutVars>
          <dgm:bulletEnabled val="1"/>
        </dgm:presLayoutVars>
      </dgm:prSet>
      <dgm:spPr/>
    </dgm:pt>
    <dgm:pt modelId="{8BA69B27-31D5-4356-BEA3-DA62C3675FB6}" type="pres">
      <dgm:prSet presAssocID="{D1899677-9207-4E6E-BF71-A3F7D698E71C}" presName="aSpace" presStyleCnt="0"/>
      <dgm:spPr/>
    </dgm:pt>
    <dgm:pt modelId="{6E96D6C3-0CB7-4E0F-AA4F-77D6D907763A}" type="pres">
      <dgm:prSet presAssocID="{1EFE6769-A08A-4B57-BDB1-DE4A48FA9A94}" presName="aNode" presStyleLbl="fgAcc1" presStyleIdx="3" presStyleCnt="5">
        <dgm:presLayoutVars>
          <dgm:bulletEnabled val="1"/>
        </dgm:presLayoutVars>
      </dgm:prSet>
      <dgm:spPr/>
    </dgm:pt>
    <dgm:pt modelId="{63DABD24-62BC-4868-A655-CE67B6619918}" type="pres">
      <dgm:prSet presAssocID="{1EFE6769-A08A-4B57-BDB1-DE4A48FA9A94}" presName="aSpace" presStyleCnt="0"/>
      <dgm:spPr/>
    </dgm:pt>
    <dgm:pt modelId="{62F4D12A-A6F7-4D06-9202-C65AACF2DC8B}" type="pres">
      <dgm:prSet presAssocID="{512480A9-D441-4569-8D05-CE77168234AF}" presName="aNode" presStyleLbl="fgAcc1" presStyleIdx="4" presStyleCnt="5">
        <dgm:presLayoutVars>
          <dgm:bulletEnabled val="1"/>
        </dgm:presLayoutVars>
      </dgm:prSet>
      <dgm:spPr/>
    </dgm:pt>
    <dgm:pt modelId="{815D7284-C671-432B-A91C-EFB832D4181E}" type="pres">
      <dgm:prSet presAssocID="{512480A9-D441-4569-8D05-CE77168234AF}" presName="aSpace" presStyleCnt="0"/>
      <dgm:spPr/>
    </dgm:pt>
  </dgm:ptLst>
  <dgm:cxnLst>
    <dgm:cxn modelId="{818E6700-6F33-49F6-B505-8EAC8E4303C9}" type="presOf" srcId="{5F097C1B-3A53-400D-9537-725832983101}" destId="{3D09D3A7-24BD-4339-9854-144770E08589}" srcOrd="0" destOrd="0" presId="urn:microsoft.com/office/officeart/2005/8/layout/pyramid2"/>
    <dgm:cxn modelId="{93CC8714-0A90-44A8-9B1F-C9615A2405CB}" type="presOf" srcId="{1EFE6769-A08A-4B57-BDB1-DE4A48FA9A94}" destId="{6E96D6C3-0CB7-4E0F-AA4F-77D6D907763A}" srcOrd="0" destOrd="0" presId="urn:microsoft.com/office/officeart/2005/8/layout/pyramid2"/>
    <dgm:cxn modelId="{4B7F0415-F205-4727-8FFD-72DA62814C87}" srcId="{A8FB7BC3-056B-43D9-BD79-189F918B4288}" destId="{5F097C1B-3A53-400D-9537-725832983101}" srcOrd="1" destOrd="0" parTransId="{D1554987-3341-4369-9CFE-8DF5A5BBB1A9}" sibTransId="{6657A1CA-5FAA-4A06-800A-D8CB62BC0E26}"/>
    <dgm:cxn modelId="{50032E44-7D65-44E0-A295-AF0604E310FD}" type="presOf" srcId="{D1899677-9207-4E6E-BF71-A3F7D698E71C}" destId="{EEA78848-E21C-4CF0-8D21-FCEA0E5D9E69}" srcOrd="0" destOrd="0" presId="urn:microsoft.com/office/officeart/2005/8/layout/pyramid2"/>
    <dgm:cxn modelId="{37370C59-A323-4E4D-85DE-90AC5BC17C2A}" type="presOf" srcId="{A9E486F1-B6EE-45C3-AE35-4D26FA094CB9}" destId="{CB308BEA-B6F6-48B5-8C78-CDCCCBFF8904}" srcOrd="0" destOrd="0" presId="urn:microsoft.com/office/officeart/2005/8/layout/pyramid2"/>
    <dgm:cxn modelId="{777DD584-079D-4BE9-9716-74DF84230A2B}" srcId="{A8FB7BC3-056B-43D9-BD79-189F918B4288}" destId="{D1899677-9207-4E6E-BF71-A3F7D698E71C}" srcOrd="2" destOrd="0" parTransId="{37A48857-3964-4E9A-8073-9B8CA18F5CCC}" sibTransId="{387D9A82-95C2-4FAD-88A2-74B788089B03}"/>
    <dgm:cxn modelId="{ADE3898F-A92C-4FCC-84F2-E550F58DB913}" type="presOf" srcId="{A8FB7BC3-056B-43D9-BD79-189F918B4288}" destId="{488CE509-A84C-44BA-BC06-8017F902E6AA}" srcOrd="0" destOrd="0" presId="urn:microsoft.com/office/officeart/2005/8/layout/pyramid2"/>
    <dgm:cxn modelId="{EAE9C2A1-8B78-4044-A665-62AE035F8369}" srcId="{A8FB7BC3-056B-43D9-BD79-189F918B4288}" destId="{A9E486F1-B6EE-45C3-AE35-4D26FA094CB9}" srcOrd="0" destOrd="0" parTransId="{B8EA1C85-448E-4F07-B686-B033788C03FA}" sibTransId="{E69689B1-DCA3-4218-BE88-AD6E964CAC35}"/>
    <dgm:cxn modelId="{9EF46BA3-755E-4A38-B97E-E01DB449E131}" type="presOf" srcId="{512480A9-D441-4569-8D05-CE77168234AF}" destId="{62F4D12A-A6F7-4D06-9202-C65AACF2DC8B}" srcOrd="0" destOrd="0" presId="urn:microsoft.com/office/officeart/2005/8/layout/pyramid2"/>
    <dgm:cxn modelId="{955496B1-44FE-4137-BF3D-6C1C8CE658BA}" srcId="{A8FB7BC3-056B-43D9-BD79-189F918B4288}" destId="{1EFE6769-A08A-4B57-BDB1-DE4A48FA9A94}" srcOrd="3" destOrd="0" parTransId="{2C66D167-45A0-417F-8937-C6D08F533364}" sibTransId="{D1FF2FDE-C7E5-48FE-A38B-5933627BE2BF}"/>
    <dgm:cxn modelId="{7D2A3DCF-4594-43C8-9544-BECD0DBBAFE3}" srcId="{A8FB7BC3-056B-43D9-BD79-189F918B4288}" destId="{512480A9-D441-4569-8D05-CE77168234AF}" srcOrd="4" destOrd="0" parTransId="{C84BC221-52A4-4AE3-9AD3-68643897B71D}" sibTransId="{2D44DE87-BD15-4867-9B52-58E1240E161A}"/>
    <dgm:cxn modelId="{E5944EA9-2820-4214-B4E1-EB8126EE6B71}" type="presParOf" srcId="{488CE509-A84C-44BA-BC06-8017F902E6AA}" destId="{4DF2D06D-C796-4A07-BF74-929B5C186CEC}" srcOrd="0" destOrd="0" presId="urn:microsoft.com/office/officeart/2005/8/layout/pyramid2"/>
    <dgm:cxn modelId="{21885373-117F-4758-979F-8B41FD85EA3F}" type="presParOf" srcId="{488CE509-A84C-44BA-BC06-8017F902E6AA}" destId="{FC165D78-9956-44AB-8BFC-49DDEA2FD5AF}" srcOrd="1" destOrd="0" presId="urn:microsoft.com/office/officeart/2005/8/layout/pyramid2"/>
    <dgm:cxn modelId="{0D118BF4-42D1-44EA-9499-A6A613043966}" type="presParOf" srcId="{FC165D78-9956-44AB-8BFC-49DDEA2FD5AF}" destId="{CB308BEA-B6F6-48B5-8C78-CDCCCBFF8904}" srcOrd="0" destOrd="0" presId="urn:microsoft.com/office/officeart/2005/8/layout/pyramid2"/>
    <dgm:cxn modelId="{BD4793FC-D410-42F0-B9BC-3A6D478219F6}" type="presParOf" srcId="{FC165D78-9956-44AB-8BFC-49DDEA2FD5AF}" destId="{70170264-F352-4AC0-A3FC-D55A836F56D9}" srcOrd="1" destOrd="0" presId="urn:microsoft.com/office/officeart/2005/8/layout/pyramid2"/>
    <dgm:cxn modelId="{1824DDA8-6127-44A1-8A20-319780F159A3}" type="presParOf" srcId="{FC165D78-9956-44AB-8BFC-49DDEA2FD5AF}" destId="{3D09D3A7-24BD-4339-9854-144770E08589}" srcOrd="2" destOrd="0" presId="urn:microsoft.com/office/officeart/2005/8/layout/pyramid2"/>
    <dgm:cxn modelId="{F351741C-E2E6-4FBC-A2CF-968B76113B80}" type="presParOf" srcId="{FC165D78-9956-44AB-8BFC-49DDEA2FD5AF}" destId="{00DC5A53-AE4F-4D55-AE14-5CD549567C41}" srcOrd="3" destOrd="0" presId="urn:microsoft.com/office/officeart/2005/8/layout/pyramid2"/>
    <dgm:cxn modelId="{9614C8E2-6F74-4FD0-B9FE-8ACEE6EDA76C}" type="presParOf" srcId="{FC165D78-9956-44AB-8BFC-49DDEA2FD5AF}" destId="{EEA78848-E21C-4CF0-8D21-FCEA0E5D9E69}" srcOrd="4" destOrd="0" presId="urn:microsoft.com/office/officeart/2005/8/layout/pyramid2"/>
    <dgm:cxn modelId="{AC771317-FF12-45CC-B59F-5D1CFF94464A}" type="presParOf" srcId="{FC165D78-9956-44AB-8BFC-49DDEA2FD5AF}" destId="{8BA69B27-31D5-4356-BEA3-DA62C3675FB6}" srcOrd="5" destOrd="0" presId="urn:microsoft.com/office/officeart/2005/8/layout/pyramid2"/>
    <dgm:cxn modelId="{0D3CDE55-C33E-4F52-90EC-87126A274BAC}" type="presParOf" srcId="{FC165D78-9956-44AB-8BFC-49DDEA2FD5AF}" destId="{6E96D6C3-0CB7-4E0F-AA4F-77D6D907763A}" srcOrd="6" destOrd="0" presId="urn:microsoft.com/office/officeart/2005/8/layout/pyramid2"/>
    <dgm:cxn modelId="{4C1BD921-F44B-4F7A-96A6-8840F81B23D7}" type="presParOf" srcId="{FC165D78-9956-44AB-8BFC-49DDEA2FD5AF}" destId="{63DABD24-62BC-4868-A655-CE67B6619918}" srcOrd="7" destOrd="0" presId="urn:microsoft.com/office/officeart/2005/8/layout/pyramid2"/>
    <dgm:cxn modelId="{BDE2FE68-8B7B-4565-B568-B942A83BEE1B}" type="presParOf" srcId="{FC165D78-9956-44AB-8BFC-49DDEA2FD5AF}" destId="{62F4D12A-A6F7-4D06-9202-C65AACF2DC8B}" srcOrd="8" destOrd="0" presId="urn:microsoft.com/office/officeart/2005/8/layout/pyramid2"/>
    <dgm:cxn modelId="{F5AD5442-B6D1-44CC-823F-64C99697399C}" type="presParOf" srcId="{FC165D78-9956-44AB-8BFC-49DDEA2FD5AF}" destId="{815D7284-C671-432B-A91C-EFB832D4181E}" srcOrd="9" destOrd="0" presId="urn:microsoft.com/office/officeart/2005/8/layout/pyramid2"/>
  </dgm:cxnLst>
  <dgm:bg>
    <a:noFill/>
    <a:effectLst>
      <a:outerShdw blurRad="177800" dist="1117600" dir="11220000" sx="121000" sy="121000" algn="tl" rotWithShape="0">
        <a:schemeClr val="tx1">
          <a:lumMod val="95000"/>
          <a:lumOff val="5000"/>
          <a:alpha val="72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401B55-5ACF-4E4E-9279-D61B6185F1EA}" type="doc">
      <dgm:prSet loTypeId="urn:microsoft.com/office/officeart/2005/8/layout/hChevron3" loCatId="process" qsTypeId="urn:microsoft.com/office/officeart/2005/8/quickstyle/simple2" qsCatId="simple" csTypeId="urn:microsoft.com/office/officeart/2005/8/colors/accent2_1" csCatId="accent2" phldr="1"/>
      <dgm:spPr/>
    </dgm:pt>
    <dgm:pt modelId="{F267A6BF-1982-41DB-A2E3-2683E2E8DAD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5FA43EE-07DC-4AB1-BA71-0BF179DF26DE}" type="par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473D136-C439-4AFF-B02F-9438E7D7A53C}" type="sibTrans" cxnId="{1A737D86-2D20-40D3-BEFE-73614BD77156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B2692E7-A901-4C14-9126-BB05E8FABA9A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A51ADF9B-AC61-44FF-9FE9-8E7FDA60521B}" type="par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E7A0D81E-485F-49A0-BBFD-FD14CF82E02A}" type="sibTrans" cxnId="{9DE2F6FD-727D-44C6-8656-D5603ACD3739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E0525A0-73B8-4002-B73A-6A458EA6035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Conclusion</a:t>
          </a:r>
          <a:endParaRPr lang="en-IN" sz="1050" b="1" dirty="0">
            <a:latin typeface="+mn-lt"/>
          </a:endParaRPr>
        </a:p>
      </dgm:t>
    </dgm:pt>
    <dgm:pt modelId="{A4D45445-CC0D-44C1-850E-B6D35A750467}" type="par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52832A33-9DED-420D-A109-76199572FD5C}" type="sibTrans" cxnId="{47475931-EA80-4840-96E1-B765AA675B05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2C73BEC4-97D8-453E-B31C-6EDB7E0B8E07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44006" tIns="29337" rIns="14669" bIns="29337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95DB7B8-A671-422E-BA80-3B4B9B983ABC}" type="par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628A7A0-B8B9-463E-8D78-ED5187612798}" type="sibTrans" cxnId="{C693303E-FCF7-4818-8D18-49E01839A8BA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B61F7E05-6511-4FF9-BB38-346DCC65941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BD35CB-3F4B-4DD2-8D92-B3DB5A8AA619}" type="par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59A1540-8EA1-4DCA-8963-019E6E99C388}" type="sibTrans" cxnId="{4B85EEC8-8788-4951-870A-3892B8D4C31D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635A67CA-01A2-46B8-9D4F-5441EFC0EB86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18B2D35-8844-469C-A444-D0ABD90C5023}" type="par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E2A88CF-5EC8-46D3-8004-347DF6DF8B9A}" type="sibTrans" cxnId="{0122B664-E7BD-4B7A-BB25-10F19FAD62F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8437F3E-3206-44B9-A3C1-D67A4636320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Data Preparation</a:t>
          </a:r>
          <a:endParaRPr lang="en-IN" sz="1050" b="1" dirty="0">
            <a:latin typeface="+mn-lt"/>
          </a:endParaRPr>
        </a:p>
      </dgm:t>
    </dgm:pt>
    <dgm:pt modelId="{DE0518BC-DCA7-4508-8EED-596D341364B1}" type="par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78D66F5A-4ED1-425A-86D8-71CC24BDB094}" type="sibTrans" cxnId="{08A572DC-1536-44AF-93C3-DDF1FE23B440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D7BB9642-E984-4CBB-A3C6-FE6325227194}">
      <dgm:prSet phldrT="[Text]" custT="1"/>
      <dgm:spPr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56007" tIns="37338" rIns="18669" bIns="3733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A269444-6D36-478B-925A-90780532EDB7}" type="par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305B01E1-FF40-45CF-A829-53132B077809}" type="sibTrans" cxnId="{AEEBB3D7-D589-49C2-A127-84DDA44D610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49E45EEB-6C59-4443-8363-25C82463CAF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Evaluation</a:t>
          </a:r>
          <a:endParaRPr lang="en-IN" sz="1050" b="1" dirty="0">
            <a:latin typeface="+mn-lt"/>
          </a:endParaRPr>
        </a:p>
      </dgm:t>
    </dgm:pt>
    <dgm:pt modelId="{3E56DF2C-D775-4A41-B95D-F7B85B898A4E}" type="par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8BE31676-7142-4935-99C3-13886DB4CF05}" type="sibTrans" cxnId="{FA194B47-EF13-4A8B-8C6F-3FC64445FB2B}">
      <dgm:prSet/>
      <dgm:spPr/>
      <dgm:t>
        <a:bodyPr/>
        <a:lstStyle/>
        <a:p>
          <a:endParaRPr lang="en-IN" sz="1050" b="1">
            <a:latin typeface="+mn-lt"/>
          </a:endParaRPr>
        </a:p>
      </dgm:t>
    </dgm:pt>
    <dgm:pt modelId="{191414BB-E6DD-43F1-8EC0-7994DE20FF8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b="1" dirty="0">
              <a:latin typeface="+mn-lt"/>
            </a:rPr>
            <a:t>Modelling</a:t>
          </a:r>
          <a:endParaRPr lang="en-IN" sz="1050" b="1" dirty="0">
            <a:latin typeface="+mn-lt"/>
          </a:endParaRPr>
        </a:p>
      </dgm:t>
    </dgm:pt>
    <dgm:pt modelId="{39D0B9DB-158C-4483-B1C2-A65C9AB2E452}" type="parTrans" cxnId="{26FFAE16-CD1A-48CA-ACAA-D5640B7A5D75}">
      <dgm:prSet/>
      <dgm:spPr/>
      <dgm:t>
        <a:bodyPr/>
        <a:lstStyle/>
        <a:p>
          <a:endParaRPr lang="en-IN" b="1"/>
        </a:p>
      </dgm:t>
    </dgm:pt>
    <dgm:pt modelId="{8370B39F-23C5-43A0-B2DC-28525F2D95D3}" type="sibTrans" cxnId="{26FFAE16-CD1A-48CA-ACAA-D5640B7A5D75}">
      <dgm:prSet/>
      <dgm:spPr/>
      <dgm:t>
        <a:bodyPr/>
        <a:lstStyle/>
        <a:p>
          <a:endParaRPr lang="en-IN" b="1"/>
        </a:p>
      </dgm:t>
    </dgm:pt>
    <dgm:pt modelId="{81768D03-3B15-46ED-9ADA-8127ED41BED2}" type="pres">
      <dgm:prSet presAssocID="{7B401B55-5ACF-4E4E-9279-D61B6185F1EA}" presName="Name0" presStyleCnt="0">
        <dgm:presLayoutVars>
          <dgm:dir/>
          <dgm:resizeHandles val="exact"/>
        </dgm:presLayoutVars>
      </dgm:prSet>
      <dgm:spPr/>
    </dgm:pt>
    <dgm:pt modelId="{7FAFE378-05F1-4D9D-8176-DDD2049BD0BB}" type="pres">
      <dgm:prSet presAssocID="{F267A6BF-1982-41DB-A2E3-2683E2E8DADA}" presName="parTxOnly" presStyleLbl="node1" presStyleIdx="0" presStyleCnt="10">
        <dgm:presLayoutVars>
          <dgm:bulletEnabled val="1"/>
        </dgm:presLayoutVars>
      </dgm:prSet>
      <dgm:spPr>
        <a:xfrm>
          <a:off x="146" y="0"/>
          <a:ext cx="1462501" cy="530352"/>
        </a:xfrm>
        <a:prstGeom prst="homePlate">
          <a:avLst/>
        </a:prstGeom>
      </dgm:spPr>
    </dgm:pt>
    <dgm:pt modelId="{9FBF7981-579E-403C-8206-C66D1EF462BC}" type="pres">
      <dgm:prSet presAssocID="{8473D136-C439-4AFF-B02F-9438E7D7A53C}" presName="parSpace" presStyleCnt="0"/>
      <dgm:spPr/>
    </dgm:pt>
    <dgm:pt modelId="{4C09B371-27CF-46B1-85DA-F7C7672D53FC}" type="pres">
      <dgm:prSet presAssocID="{B61F7E05-6511-4FF9-BB38-346DCC659418}" presName="parTxOnly" presStyleLbl="node1" presStyleIdx="1" presStyleCnt="10">
        <dgm:presLayoutVars>
          <dgm:bulletEnabled val="1"/>
        </dgm:presLayoutVars>
      </dgm:prSet>
      <dgm:spPr>
        <a:xfrm>
          <a:off x="1170147" y="0"/>
          <a:ext cx="1462501" cy="530352"/>
        </a:xfrm>
        <a:prstGeom prst="chevron">
          <a:avLst/>
        </a:prstGeom>
      </dgm:spPr>
    </dgm:pt>
    <dgm:pt modelId="{E927F70D-ABCD-4962-9E72-915DA19735D5}" type="pres">
      <dgm:prSet presAssocID="{D59A1540-8EA1-4DCA-8963-019E6E99C388}" presName="parSpace" presStyleCnt="0"/>
      <dgm:spPr/>
    </dgm:pt>
    <dgm:pt modelId="{B1827C6A-42B6-4431-BE96-7A846BB9BDAD}" type="pres">
      <dgm:prSet presAssocID="{2B2692E7-A901-4C14-9126-BB05E8FABA9A}" presName="parTxOnly" presStyleLbl="node1" presStyleIdx="2" presStyleCnt="10">
        <dgm:presLayoutVars>
          <dgm:bulletEnabled val="1"/>
        </dgm:presLayoutVars>
      </dgm:prSet>
      <dgm:spPr/>
    </dgm:pt>
    <dgm:pt modelId="{4C3BDCBD-C57E-4CB4-8740-EABA68C734C4}" type="pres">
      <dgm:prSet presAssocID="{E7A0D81E-485F-49A0-BBFD-FD14CF82E02A}" presName="parSpace" presStyleCnt="0"/>
      <dgm:spPr/>
    </dgm:pt>
    <dgm:pt modelId="{0A457596-041A-48FF-8202-9701FCA775A3}" type="pres">
      <dgm:prSet presAssocID="{635A67CA-01A2-46B8-9D4F-5441EFC0EB86}" presName="parTxOnly" presStyleLbl="node1" presStyleIdx="3" presStyleCnt="10">
        <dgm:presLayoutVars>
          <dgm:bulletEnabled val="1"/>
        </dgm:presLayoutVars>
      </dgm:prSet>
      <dgm:spPr/>
    </dgm:pt>
    <dgm:pt modelId="{55CFCED1-D1E6-4317-971D-AECEC37F6BAC}" type="pres">
      <dgm:prSet presAssocID="{3E2A88CF-5EC8-46D3-8004-347DF6DF8B9A}" presName="parSpace" presStyleCnt="0"/>
      <dgm:spPr/>
    </dgm:pt>
    <dgm:pt modelId="{83209A21-A744-4039-BD2C-3D29A53637DD}" type="pres">
      <dgm:prSet presAssocID="{2C73BEC4-97D8-453E-B31C-6EDB7E0B8E07}" presName="parTxOnly" presStyleLbl="node1" presStyleIdx="4" presStyleCnt="10">
        <dgm:presLayoutVars>
          <dgm:bulletEnabled val="1"/>
        </dgm:presLayoutVars>
      </dgm:prSet>
      <dgm:spPr>
        <a:xfrm>
          <a:off x="4680151" y="0"/>
          <a:ext cx="1462501" cy="530352"/>
        </a:xfrm>
        <a:prstGeom prst="chevron">
          <a:avLst/>
        </a:prstGeom>
      </dgm:spPr>
    </dgm:pt>
    <dgm:pt modelId="{BDDD5910-86D8-41C0-85A8-B869F5B9C0A9}" type="pres">
      <dgm:prSet presAssocID="{7628A7A0-B8B9-463E-8D78-ED5187612798}" presName="parSpace" presStyleCnt="0"/>
      <dgm:spPr/>
    </dgm:pt>
    <dgm:pt modelId="{4159B8E5-99FE-4691-9B9A-F2255060EB5B}" type="pres">
      <dgm:prSet presAssocID="{D7BB9642-E984-4CBB-A3C6-FE6325227194}" presName="parTxOnly" presStyleLbl="node1" presStyleIdx="5" presStyleCnt="10">
        <dgm:presLayoutVars>
          <dgm:bulletEnabled val="1"/>
        </dgm:presLayoutVars>
      </dgm:prSet>
      <dgm:spPr>
        <a:xfrm>
          <a:off x="5850152" y="0"/>
          <a:ext cx="1462501" cy="530352"/>
        </a:xfrm>
        <a:prstGeom prst="chevron">
          <a:avLst/>
        </a:prstGeom>
      </dgm:spPr>
    </dgm:pt>
    <dgm:pt modelId="{4B6DECC9-7C3D-4E38-87CE-898DFF511CFA}" type="pres">
      <dgm:prSet presAssocID="{305B01E1-FF40-45CF-A829-53132B077809}" presName="parSpace" presStyleCnt="0"/>
      <dgm:spPr/>
    </dgm:pt>
    <dgm:pt modelId="{BC6C3107-75F6-4E72-BCCE-4492191F1919}" type="pres">
      <dgm:prSet presAssocID="{D8437F3E-3206-44B9-A3C1-D67A4636320D}" presName="parTxOnly" presStyleLbl="node1" presStyleIdx="6" presStyleCnt="10">
        <dgm:presLayoutVars>
          <dgm:bulletEnabled val="1"/>
        </dgm:presLayoutVars>
      </dgm:prSet>
      <dgm:spPr/>
    </dgm:pt>
    <dgm:pt modelId="{E25ACA18-D75A-4EC3-BF0E-1D8B714AAD8B}" type="pres">
      <dgm:prSet presAssocID="{78D66F5A-4ED1-425A-86D8-71CC24BDB094}" presName="parSpace" presStyleCnt="0"/>
      <dgm:spPr/>
    </dgm:pt>
    <dgm:pt modelId="{102CA20E-7A35-47CD-8AE4-3227387A1D7D}" type="pres">
      <dgm:prSet presAssocID="{191414BB-E6DD-43F1-8EC0-7994DE20FF83}" presName="parTxOnly" presStyleLbl="node1" presStyleIdx="7" presStyleCnt="10">
        <dgm:presLayoutVars>
          <dgm:bulletEnabled val="1"/>
        </dgm:presLayoutVars>
      </dgm:prSet>
      <dgm:spPr/>
    </dgm:pt>
    <dgm:pt modelId="{0CE0A9C2-71CD-4F43-9481-116E55C8F12A}" type="pres">
      <dgm:prSet presAssocID="{8370B39F-23C5-43A0-B2DC-28525F2D95D3}" presName="parSpace" presStyleCnt="0"/>
      <dgm:spPr/>
    </dgm:pt>
    <dgm:pt modelId="{6D427F5E-E3F7-42D9-BECC-3A30C59BB855}" type="pres">
      <dgm:prSet presAssocID="{49E45EEB-6C59-4443-8363-25C82463CAF9}" presName="parTxOnly" presStyleLbl="node1" presStyleIdx="8" presStyleCnt="10">
        <dgm:presLayoutVars>
          <dgm:bulletEnabled val="1"/>
        </dgm:presLayoutVars>
      </dgm:prSet>
      <dgm:spPr/>
    </dgm:pt>
    <dgm:pt modelId="{3065D050-81B9-41F1-A30C-F0FA8C292959}" type="pres">
      <dgm:prSet presAssocID="{8BE31676-7142-4935-99C3-13886DB4CF05}" presName="parSpace" presStyleCnt="0"/>
      <dgm:spPr/>
    </dgm:pt>
    <dgm:pt modelId="{73BF7389-194C-46B8-A6CF-71CD10A02C2A}" type="pres">
      <dgm:prSet presAssocID="{BE0525A0-73B8-4002-B73A-6A458EA60352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4008C302-1931-42A5-9072-8F85CD69C049}" type="presOf" srcId="{D8437F3E-3206-44B9-A3C1-D67A4636320D}" destId="{BC6C3107-75F6-4E72-BCCE-4492191F1919}" srcOrd="0" destOrd="0" presId="urn:microsoft.com/office/officeart/2005/8/layout/hChevron3"/>
    <dgm:cxn modelId="{4F187503-4C25-48F1-A313-F6147E2D7803}" type="presOf" srcId="{191414BB-E6DD-43F1-8EC0-7994DE20FF83}" destId="{102CA20E-7A35-47CD-8AE4-3227387A1D7D}" srcOrd="0" destOrd="0" presId="urn:microsoft.com/office/officeart/2005/8/layout/hChevron3"/>
    <dgm:cxn modelId="{26FFAE16-CD1A-48CA-ACAA-D5640B7A5D75}" srcId="{7B401B55-5ACF-4E4E-9279-D61B6185F1EA}" destId="{191414BB-E6DD-43F1-8EC0-7994DE20FF83}" srcOrd="7" destOrd="0" parTransId="{39D0B9DB-158C-4483-B1C2-A65C9AB2E452}" sibTransId="{8370B39F-23C5-43A0-B2DC-28525F2D95D3}"/>
    <dgm:cxn modelId="{47475931-EA80-4840-96E1-B765AA675B05}" srcId="{7B401B55-5ACF-4E4E-9279-D61B6185F1EA}" destId="{BE0525A0-73B8-4002-B73A-6A458EA60352}" srcOrd="9" destOrd="0" parTransId="{A4D45445-CC0D-44C1-850E-B6D35A750467}" sibTransId="{52832A33-9DED-420D-A109-76199572FD5C}"/>
    <dgm:cxn modelId="{C693303E-FCF7-4818-8D18-49E01839A8BA}" srcId="{7B401B55-5ACF-4E4E-9279-D61B6185F1EA}" destId="{2C73BEC4-97D8-453E-B31C-6EDB7E0B8E07}" srcOrd="4" destOrd="0" parTransId="{795DB7B8-A671-422E-BA80-3B4B9B983ABC}" sibTransId="{7628A7A0-B8B9-463E-8D78-ED5187612798}"/>
    <dgm:cxn modelId="{0122B664-E7BD-4B7A-BB25-10F19FAD62F0}" srcId="{7B401B55-5ACF-4E4E-9279-D61B6185F1EA}" destId="{635A67CA-01A2-46B8-9D4F-5441EFC0EB86}" srcOrd="3" destOrd="0" parTransId="{C18B2D35-8844-469C-A444-D0ABD90C5023}" sibTransId="{3E2A88CF-5EC8-46D3-8004-347DF6DF8B9A}"/>
    <dgm:cxn modelId="{FA194B47-EF13-4A8B-8C6F-3FC64445FB2B}" srcId="{7B401B55-5ACF-4E4E-9279-D61B6185F1EA}" destId="{49E45EEB-6C59-4443-8363-25C82463CAF9}" srcOrd="8" destOrd="0" parTransId="{3E56DF2C-D775-4A41-B95D-F7B85B898A4E}" sibTransId="{8BE31676-7142-4935-99C3-13886DB4CF05}"/>
    <dgm:cxn modelId="{AB93EB6E-B439-4398-B5F1-C97F3D7CF666}" type="presOf" srcId="{BE0525A0-73B8-4002-B73A-6A458EA60352}" destId="{73BF7389-194C-46B8-A6CF-71CD10A02C2A}" srcOrd="0" destOrd="0" presId="urn:microsoft.com/office/officeart/2005/8/layout/hChevron3"/>
    <dgm:cxn modelId="{3564A450-10D7-4DCA-B04A-21586BEC2D44}" type="presOf" srcId="{F267A6BF-1982-41DB-A2E3-2683E2E8DADA}" destId="{7FAFE378-05F1-4D9D-8176-DDD2049BD0BB}" srcOrd="0" destOrd="0" presId="urn:microsoft.com/office/officeart/2005/8/layout/hChevron3"/>
    <dgm:cxn modelId="{6B0BCB72-0DC2-4943-967D-2882AC9BF646}" type="presOf" srcId="{49E45EEB-6C59-4443-8363-25C82463CAF9}" destId="{6D427F5E-E3F7-42D9-BECC-3A30C59BB855}" srcOrd="0" destOrd="0" presId="urn:microsoft.com/office/officeart/2005/8/layout/hChevron3"/>
    <dgm:cxn modelId="{67A09B7A-6EC8-4EBE-A8BE-103BE8D46866}" type="presOf" srcId="{2C73BEC4-97D8-453E-B31C-6EDB7E0B8E07}" destId="{83209A21-A744-4039-BD2C-3D29A53637DD}" srcOrd="0" destOrd="0" presId="urn:microsoft.com/office/officeart/2005/8/layout/hChevron3"/>
    <dgm:cxn modelId="{1A737D86-2D20-40D3-BEFE-73614BD77156}" srcId="{7B401B55-5ACF-4E4E-9279-D61B6185F1EA}" destId="{F267A6BF-1982-41DB-A2E3-2683E2E8DADA}" srcOrd="0" destOrd="0" parTransId="{65FA43EE-07DC-4AB1-BA71-0BF179DF26DE}" sibTransId="{8473D136-C439-4AFF-B02F-9438E7D7A53C}"/>
    <dgm:cxn modelId="{7F2F7F8D-183A-433A-805C-07C6A866B835}" type="presOf" srcId="{7B401B55-5ACF-4E4E-9279-D61B6185F1EA}" destId="{81768D03-3B15-46ED-9ADA-8127ED41BED2}" srcOrd="0" destOrd="0" presId="urn:microsoft.com/office/officeart/2005/8/layout/hChevron3"/>
    <dgm:cxn modelId="{60AACCA0-9B86-4872-ADE8-A69DB700F101}" type="presOf" srcId="{B61F7E05-6511-4FF9-BB38-346DCC659418}" destId="{4C09B371-27CF-46B1-85DA-F7C7672D53FC}" srcOrd="0" destOrd="0" presId="urn:microsoft.com/office/officeart/2005/8/layout/hChevron3"/>
    <dgm:cxn modelId="{A6AC27C0-DDE7-4002-B970-72BC2160CB1D}" type="presOf" srcId="{D7BB9642-E984-4CBB-A3C6-FE6325227194}" destId="{4159B8E5-99FE-4691-9B9A-F2255060EB5B}" srcOrd="0" destOrd="0" presId="urn:microsoft.com/office/officeart/2005/8/layout/hChevron3"/>
    <dgm:cxn modelId="{4B85EEC8-8788-4951-870A-3892B8D4C31D}" srcId="{7B401B55-5ACF-4E4E-9279-D61B6185F1EA}" destId="{B61F7E05-6511-4FF9-BB38-346DCC659418}" srcOrd="1" destOrd="0" parTransId="{EBBD35CB-3F4B-4DD2-8D92-B3DB5A8AA619}" sibTransId="{D59A1540-8EA1-4DCA-8963-019E6E99C388}"/>
    <dgm:cxn modelId="{ECEAF3CA-2C97-47CC-87AB-6ED42B7D6878}" type="presOf" srcId="{2B2692E7-A901-4C14-9126-BB05E8FABA9A}" destId="{B1827C6A-42B6-4431-BE96-7A846BB9BDAD}" srcOrd="0" destOrd="0" presId="urn:microsoft.com/office/officeart/2005/8/layout/hChevron3"/>
    <dgm:cxn modelId="{AEEBB3D7-D589-49C2-A127-84DDA44D610B}" srcId="{7B401B55-5ACF-4E4E-9279-D61B6185F1EA}" destId="{D7BB9642-E984-4CBB-A3C6-FE6325227194}" srcOrd="5" destOrd="0" parTransId="{8A269444-6D36-478B-925A-90780532EDB7}" sibTransId="{305B01E1-FF40-45CF-A829-53132B077809}"/>
    <dgm:cxn modelId="{08A572DC-1536-44AF-93C3-DDF1FE23B440}" srcId="{7B401B55-5ACF-4E4E-9279-D61B6185F1EA}" destId="{D8437F3E-3206-44B9-A3C1-D67A4636320D}" srcOrd="6" destOrd="0" parTransId="{DE0518BC-DCA7-4508-8EED-596D341364B1}" sibTransId="{78D66F5A-4ED1-425A-86D8-71CC24BDB094}"/>
    <dgm:cxn modelId="{5F40E3E5-A3EE-4B8D-9C64-6D227B51CCB9}" type="presOf" srcId="{635A67CA-01A2-46B8-9D4F-5441EFC0EB86}" destId="{0A457596-041A-48FF-8202-9701FCA775A3}" srcOrd="0" destOrd="0" presId="urn:microsoft.com/office/officeart/2005/8/layout/hChevron3"/>
    <dgm:cxn modelId="{9DE2F6FD-727D-44C6-8656-D5603ACD3739}" srcId="{7B401B55-5ACF-4E4E-9279-D61B6185F1EA}" destId="{2B2692E7-A901-4C14-9126-BB05E8FABA9A}" srcOrd="2" destOrd="0" parTransId="{A51ADF9B-AC61-44FF-9FE9-8E7FDA60521B}" sibTransId="{E7A0D81E-485F-49A0-BBFD-FD14CF82E02A}"/>
    <dgm:cxn modelId="{5DAB513A-343E-4D9F-B412-C976EDC8A67D}" type="presParOf" srcId="{81768D03-3B15-46ED-9ADA-8127ED41BED2}" destId="{7FAFE378-05F1-4D9D-8176-DDD2049BD0BB}" srcOrd="0" destOrd="0" presId="urn:microsoft.com/office/officeart/2005/8/layout/hChevron3"/>
    <dgm:cxn modelId="{34BB4AD9-5801-4FA4-A56E-B50405B31321}" type="presParOf" srcId="{81768D03-3B15-46ED-9ADA-8127ED41BED2}" destId="{9FBF7981-579E-403C-8206-C66D1EF462BC}" srcOrd="1" destOrd="0" presId="urn:microsoft.com/office/officeart/2005/8/layout/hChevron3"/>
    <dgm:cxn modelId="{5AAEE027-A787-4525-83AB-38F251089FC1}" type="presParOf" srcId="{81768D03-3B15-46ED-9ADA-8127ED41BED2}" destId="{4C09B371-27CF-46B1-85DA-F7C7672D53FC}" srcOrd="2" destOrd="0" presId="urn:microsoft.com/office/officeart/2005/8/layout/hChevron3"/>
    <dgm:cxn modelId="{C98CD218-EBA0-4398-B257-63C6CAE3609D}" type="presParOf" srcId="{81768D03-3B15-46ED-9ADA-8127ED41BED2}" destId="{E927F70D-ABCD-4962-9E72-915DA19735D5}" srcOrd="3" destOrd="0" presId="urn:microsoft.com/office/officeart/2005/8/layout/hChevron3"/>
    <dgm:cxn modelId="{6EA44432-2E3F-4120-90A4-BF41733F4140}" type="presParOf" srcId="{81768D03-3B15-46ED-9ADA-8127ED41BED2}" destId="{B1827C6A-42B6-4431-BE96-7A846BB9BDAD}" srcOrd="4" destOrd="0" presId="urn:microsoft.com/office/officeart/2005/8/layout/hChevron3"/>
    <dgm:cxn modelId="{EFE21A46-69F0-41E0-8F48-171382E038D4}" type="presParOf" srcId="{81768D03-3B15-46ED-9ADA-8127ED41BED2}" destId="{4C3BDCBD-C57E-4CB4-8740-EABA68C734C4}" srcOrd="5" destOrd="0" presId="urn:microsoft.com/office/officeart/2005/8/layout/hChevron3"/>
    <dgm:cxn modelId="{70E39CE0-3F2F-4BFA-95D6-4E0A5AEFFC48}" type="presParOf" srcId="{81768D03-3B15-46ED-9ADA-8127ED41BED2}" destId="{0A457596-041A-48FF-8202-9701FCA775A3}" srcOrd="6" destOrd="0" presId="urn:microsoft.com/office/officeart/2005/8/layout/hChevron3"/>
    <dgm:cxn modelId="{CB306793-067A-4AFE-BA13-8F0249F2B964}" type="presParOf" srcId="{81768D03-3B15-46ED-9ADA-8127ED41BED2}" destId="{55CFCED1-D1E6-4317-971D-AECEC37F6BAC}" srcOrd="7" destOrd="0" presId="urn:microsoft.com/office/officeart/2005/8/layout/hChevron3"/>
    <dgm:cxn modelId="{ACF67AAA-0067-4360-8116-630403EE46BE}" type="presParOf" srcId="{81768D03-3B15-46ED-9ADA-8127ED41BED2}" destId="{83209A21-A744-4039-BD2C-3D29A53637DD}" srcOrd="8" destOrd="0" presId="urn:microsoft.com/office/officeart/2005/8/layout/hChevron3"/>
    <dgm:cxn modelId="{6D2B6AF7-FE7F-4E19-90E0-AE773D71729D}" type="presParOf" srcId="{81768D03-3B15-46ED-9ADA-8127ED41BED2}" destId="{BDDD5910-86D8-41C0-85A8-B869F5B9C0A9}" srcOrd="9" destOrd="0" presId="urn:microsoft.com/office/officeart/2005/8/layout/hChevron3"/>
    <dgm:cxn modelId="{4C7CED83-E940-440D-A64A-14B9E966F9FD}" type="presParOf" srcId="{81768D03-3B15-46ED-9ADA-8127ED41BED2}" destId="{4159B8E5-99FE-4691-9B9A-F2255060EB5B}" srcOrd="10" destOrd="0" presId="urn:microsoft.com/office/officeart/2005/8/layout/hChevron3"/>
    <dgm:cxn modelId="{930882B7-1CFA-4E50-A520-5D5315B821CC}" type="presParOf" srcId="{81768D03-3B15-46ED-9ADA-8127ED41BED2}" destId="{4B6DECC9-7C3D-4E38-87CE-898DFF511CFA}" srcOrd="11" destOrd="0" presId="urn:microsoft.com/office/officeart/2005/8/layout/hChevron3"/>
    <dgm:cxn modelId="{69F8351E-A5CE-4C30-82B6-5F3155D15F1F}" type="presParOf" srcId="{81768D03-3B15-46ED-9ADA-8127ED41BED2}" destId="{BC6C3107-75F6-4E72-BCCE-4492191F1919}" srcOrd="12" destOrd="0" presId="urn:microsoft.com/office/officeart/2005/8/layout/hChevron3"/>
    <dgm:cxn modelId="{DF088707-CD03-4CBB-89AC-475788AAE173}" type="presParOf" srcId="{81768D03-3B15-46ED-9ADA-8127ED41BED2}" destId="{E25ACA18-D75A-4EC3-BF0E-1D8B714AAD8B}" srcOrd="13" destOrd="0" presId="urn:microsoft.com/office/officeart/2005/8/layout/hChevron3"/>
    <dgm:cxn modelId="{C084D256-7E19-44F1-A36D-74D32EA18FE1}" type="presParOf" srcId="{81768D03-3B15-46ED-9ADA-8127ED41BED2}" destId="{102CA20E-7A35-47CD-8AE4-3227387A1D7D}" srcOrd="14" destOrd="0" presId="urn:microsoft.com/office/officeart/2005/8/layout/hChevron3"/>
    <dgm:cxn modelId="{8DB7AA46-D122-4FEF-A17D-4C4F914768F5}" type="presParOf" srcId="{81768D03-3B15-46ED-9ADA-8127ED41BED2}" destId="{0CE0A9C2-71CD-4F43-9481-116E55C8F12A}" srcOrd="15" destOrd="0" presId="urn:microsoft.com/office/officeart/2005/8/layout/hChevron3"/>
    <dgm:cxn modelId="{B75E1C4C-63B6-4286-9A35-53D89B3C791F}" type="presParOf" srcId="{81768D03-3B15-46ED-9ADA-8127ED41BED2}" destId="{6D427F5E-E3F7-42D9-BECC-3A30C59BB855}" srcOrd="16" destOrd="0" presId="urn:microsoft.com/office/officeart/2005/8/layout/hChevron3"/>
    <dgm:cxn modelId="{FC70D04F-129F-4701-B6CE-0D8A18CB8F7A}" type="presParOf" srcId="{81768D03-3B15-46ED-9ADA-8127ED41BED2}" destId="{3065D050-81B9-41F1-A30C-F0FA8C292959}" srcOrd="17" destOrd="0" presId="urn:microsoft.com/office/officeart/2005/8/layout/hChevron3"/>
    <dgm:cxn modelId="{2EAB3451-DF66-49B3-8BB3-FDE7EC7A937D}" type="presParOf" srcId="{81768D03-3B15-46ED-9ADA-8127ED41BED2}" destId="{73BF7389-194C-46B8-A6CF-71CD10A02C2A}" srcOrd="1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n-lt"/>
            </a:rPr>
            <a:t>Data Pipeline</a:t>
          </a:r>
          <a:endParaRPr lang="en-IN" sz="1050" b="1" kern="1200" dirty="0">
            <a:latin typeface="+mn-lt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Understanding</a:t>
          </a:r>
          <a:endParaRPr lang="en-IN" sz="1050" b="1" kern="1200" dirty="0">
            <a:latin typeface="+mn-lt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D1EFE-1D2E-4CB3-A107-C0C2324A7836}">
      <dsp:nvSpPr>
        <dsp:cNvPr id="0" name=""/>
        <dsp:cNvSpPr/>
      </dsp:nvSpPr>
      <dsp:spPr>
        <a:xfrm>
          <a:off x="0" y="11379"/>
          <a:ext cx="2455554" cy="1944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n-lt"/>
            </a:rPr>
            <a:t>Feature Engineering</a:t>
          </a:r>
          <a:endParaRPr lang="en-IN" sz="1200" b="1" kern="1200" dirty="0">
            <a:latin typeface="+mn-lt"/>
          </a:endParaRPr>
        </a:p>
      </dsp:txBody>
      <dsp:txXfrm>
        <a:off x="9491" y="20870"/>
        <a:ext cx="2436572" cy="175439"/>
      </dsp:txXfrm>
    </dsp:sp>
    <dsp:sp modelId="{550B2FC9-93B9-46DA-820D-0A24839F792B}">
      <dsp:nvSpPr>
        <dsp:cNvPr id="0" name=""/>
        <dsp:cNvSpPr/>
      </dsp:nvSpPr>
      <dsp:spPr>
        <a:xfrm>
          <a:off x="0" y="205800"/>
          <a:ext cx="2455554" cy="119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Missing Value imputation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reshaping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Joining multiple data points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Creating calculated Features</a:t>
          </a: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05800"/>
        <a:ext cx="2455554" cy="1199427"/>
      </dsp:txXfrm>
    </dsp:sp>
    <dsp:sp modelId="{CA1CD3BE-2FC5-4532-A731-986CBB866C24}">
      <dsp:nvSpPr>
        <dsp:cNvPr id="0" name=""/>
        <dsp:cNvSpPr/>
      </dsp:nvSpPr>
      <dsp:spPr>
        <a:xfrm>
          <a:off x="0" y="1405228"/>
          <a:ext cx="2455554" cy="213864"/>
        </a:xfrm>
        <a:prstGeom prst="roundRect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Train/Test Split</a:t>
          </a:r>
          <a:endParaRPr lang="en-IN" sz="1200" b="1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10440" y="1415668"/>
        <a:ext cx="2434674" cy="192984"/>
      </dsp:txXfrm>
    </dsp:sp>
    <dsp:sp modelId="{D6091EC6-2C73-4D94-9709-4E857B3AFD38}">
      <dsp:nvSpPr>
        <dsp:cNvPr id="0" name=""/>
        <dsp:cNvSpPr/>
      </dsp:nvSpPr>
      <dsp:spPr>
        <a:xfrm>
          <a:off x="0" y="1619092"/>
          <a:ext cx="2455554" cy="47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Train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Test</a:t>
          </a:r>
          <a:endParaRPr lang="en-IN" sz="1400" kern="1200" dirty="0"/>
        </a:p>
      </dsp:txBody>
      <dsp:txXfrm>
        <a:off x="0" y="1619092"/>
        <a:ext cx="2455554" cy="4797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D9503-1987-4FFA-B203-98FC37360C6B}">
      <dsp:nvSpPr>
        <dsp:cNvPr id="0" name=""/>
        <dsp:cNvSpPr/>
      </dsp:nvSpPr>
      <dsp:spPr>
        <a:xfrm>
          <a:off x="373316" y="78970"/>
          <a:ext cx="1440567" cy="377099"/>
        </a:xfrm>
        <a:prstGeom prst="rect">
          <a:avLst/>
        </a:prstGeom>
        <a:solidFill>
          <a:srgbClr val="ED7D31">
            <a:alpha val="4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087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MSE</a:t>
          </a:r>
          <a:endParaRPr lang="en-IN" sz="1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73316" y="78970"/>
        <a:ext cx="1440567" cy="377099"/>
      </dsp:txXfrm>
    </dsp:sp>
    <dsp:sp modelId="{DCF96E4E-CB1B-449F-83A6-AA51C1B0D371}">
      <dsp:nvSpPr>
        <dsp:cNvPr id="0" name=""/>
        <dsp:cNvSpPr/>
      </dsp:nvSpPr>
      <dsp:spPr>
        <a:xfrm>
          <a:off x="69992" y="65159"/>
          <a:ext cx="302849" cy="3754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20000" r="-20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02B60-0933-4CB0-8AAD-CEC75E7D485B}">
      <dsp:nvSpPr>
        <dsp:cNvPr id="0" name=""/>
        <dsp:cNvSpPr/>
      </dsp:nvSpPr>
      <dsp:spPr>
        <a:xfrm>
          <a:off x="373316" y="538865"/>
          <a:ext cx="1440567" cy="377099"/>
        </a:xfrm>
        <a:prstGeom prst="rect">
          <a:avLst/>
        </a:prstGeom>
        <a:solidFill>
          <a:srgbClr val="ED7D31">
            <a:alpha val="4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087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RMSE</a:t>
          </a:r>
          <a:endParaRPr lang="en-IN" sz="1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73316" y="538865"/>
        <a:ext cx="1440567" cy="377099"/>
      </dsp:txXfrm>
    </dsp:sp>
    <dsp:sp modelId="{AC8D734B-9877-4192-A82B-5E0203F4DA61}">
      <dsp:nvSpPr>
        <dsp:cNvPr id="0" name=""/>
        <dsp:cNvSpPr/>
      </dsp:nvSpPr>
      <dsp:spPr>
        <a:xfrm>
          <a:off x="69992" y="525054"/>
          <a:ext cx="302849" cy="3754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20000" r="-20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112AD-C279-4179-9821-65C5BC635B46}">
      <dsp:nvSpPr>
        <dsp:cNvPr id="0" name=""/>
        <dsp:cNvSpPr/>
      </dsp:nvSpPr>
      <dsp:spPr>
        <a:xfrm>
          <a:off x="373316" y="998760"/>
          <a:ext cx="1440567" cy="377099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185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MAPE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316" y="998760"/>
        <a:ext cx="1440567" cy="377099"/>
      </dsp:txXfrm>
    </dsp:sp>
    <dsp:sp modelId="{0F88C941-5AAF-4C1B-9216-8861615918E5}">
      <dsp:nvSpPr>
        <dsp:cNvPr id="0" name=""/>
        <dsp:cNvSpPr/>
      </dsp:nvSpPr>
      <dsp:spPr>
        <a:xfrm>
          <a:off x="69992" y="984949"/>
          <a:ext cx="302849" cy="3754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20000" r="-20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n-lt"/>
            </a:rPr>
            <a:t>Data Pipeline</a:t>
          </a:r>
          <a:endParaRPr lang="en-IN" sz="1050" b="1" kern="1200" dirty="0">
            <a:latin typeface="+mn-lt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Understanding</a:t>
          </a:r>
          <a:endParaRPr lang="en-IN" sz="1050" b="1" kern="1200" dirty="0">
            <a:latin typeface="+mn-lt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2D944A8A-0AC9-478D-BDE7-E1B0F7C47542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Conclusion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795333" y="0"/>
        <a:ext cx="932149" cy="5303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Conclusion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795333" y="0"/>
        <a:ext cx="932149" cy="530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n-lt"/>
            </a:rPr>
            <a:t>Data Pipeline</a:t>
          </a:r>
          <a:endParaRPr lang="en-IN" sz="1050" b="1" kern="1200" dirty="0">
            <a:latin typeface="+mn-lt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Understanding</a:t>
          </a:r>
          <a:endParaRPr lang="en-IN" sz="1050" b="1" kern="1200" dirty="0">
            <a:latin typeface="+mn-lt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52F63-9F98-4DF0-81FD-30DDEAA2AA4F}">
      <dsp:nvSpPr>
        <dsp:cNvPr id="0" name=""/>
        <dsp:cNvSpPr/>
      </dsp:nvSpPr>
      <dsp:spPr>
        <a:xfrm>
          <a:off x="6074508" y="476421"/>
          <a:ext cx="1262055" cy="1262262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5A41-1597-4AF9-8BDE-744DFE91A155}">
      <dsp:nvSpPr>
        <dsp:cNvPr id="0" name=""/>
        <dsp:cNvSpPr/>
      </dsp:nvSpPr>
      <dsp:spPr>
        <a:xfrm>
          <a:off x="6116152" y="518504"/>
          <a:ext cx="1178097" cy="1178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</a:t>
          </a:r>
          <a:r>
            <a:rPr lang="en-IN" sz="1400" b="1" kern="1200" dirty="0"/>
            <a:t>105004)</a:t>
          </a:r>
        </a:p>
      </dsp:txBody>
      <dsp:txXfrm>
        <a:off x="6284739" y="686835"/>
        <a:ext cx="841594" cy="841434"/>
      </dsp:txXfrm>
    </dsp:sp>
    <dsp:sp modelId="{B36D838B-EB3E-40AC-8FCB-AE741CACF33B}">
      <dsp:nvSpPr>
        <dsp:cNvPr id="0" name=""/>
        <dsp:cNvSpPr/>
      </dsp:nvSpPr>
      <dsp:spPr>
        <a:xfrm rot="2700000">
          <a:off x="4769539" y="476487"/>
          <a:ext cx="1261909" cy="1261909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4C4E1-B616-4619-8E7D-88B9706594C5}">
      <dsp:nvSpPr>
        <dsp:cNvPr id="0" name=""/>
        <dsp:cNvSpPr/>
      </dsp:nvSpPr>
      <dsp:spPr>
        <a:xfrm>
          <a:off x="4812453" y="518504"/>
          <a:ext cx="1178097" cy="1178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22396"/>
              <a:satOff val="3463"/>
              <a:lumOff val="17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Feeder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(63)</a:t>
          </a:r>
          <a:endParaRPr lang="en-IN" sz="1400" b="1" kern="1200" dirty="0"/>
        </a:p>
      </dsp:txBody>
      <dsp:txXfrm>
        <a:off x="4980368" y="686835"/>
        <a:ext cx="841594" cy="841434"/>
      </dsp:txXfrm>
    </dsp:sp>
    <dsp:sp modelId="{2EAF5201-55DD-4F65-AF28-47B05542998F}">
      <dsp:nvSpPr>
        <dsp:cNvPr id="0" name=""/>
        <dsp:cNvSpPr/>
      </dsp:nvSpPr>
      <dsp:spPr>
        <a:xfrm rot="2700000">
          <a:off x="3465840" y="476487"/>
          <a:ext cx="1261909" cy="1261909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E18EA-061D-4751-92EB-42631E60F31C}">
      <dsp:nvSpPr>
        <dsp:cNvPr id="0" name=""/>
        <dsp:cNvSpPr/>
      </dsp:nvSpPr>
      <dsp:spPr>
        <a:xfrm>
          <a:off x="3508082" y="518504"/>
          <a:ext cx="1178097" cy="1178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4793"/>
              <a:satOff val="6926"/>
              <a:lumOff val="34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(5)</a:t>
          </a:r>
          <a:endParaRPr lang="en-IN" sz="1400" b="1" kern="1200" dirty="0"/>
        </a:p>
      </dsp:txBody>
      <dsp:txXfrm>
        <a:off x="3675998" y="686835"/>
        <a:ext cx="841594" cy="841434"/>
      </dsp:txXfrm>
    </dsp:sp>
    <dsp:sp modelId="{354A2326-A152-479E-A92A-B95AF2114069}">
      <dsp:nvSpPr>
        <dsp:cNvPr id="0" name=""/>
        <dsp:cNvSpPr/>
      </dsp:nvSpPr>
      <dsp:spPr>
        <a:xfrm rot="2700000">
          <a:off x="2161469" y="476487"/>
          <a:ext cx="1261909" cy="1261909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472938"/>
            <a:satOff val="6226"/>
            <a:lumOff val="3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A73D5-8316-4995-9A58-E4A2BCC2273C}">
      <dsp:nvSpPr>
        <dsp:cNvPr id="0" name=""/>
        <dsp:cNvSpPr/>
      </dsp:nvSpPr>
      <dsp:spPr>
        <a:xfrm>
          <a:off x="2203711" y="518504"/>
          <a:ext cx="1178097" cy="1178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4793"/>
              <a:satOff val="6926"/>
              <a:lumOff val="34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Sub-Division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(2)</a:t>
          </a:r>
          <a:endParaRPr lang="en-IN" sz="1400" b="1" kern="1200" dirty="0"/>
        </a:p>
      </dsp:txBody>
      <dsp:txXfrm>
        <a:off x="2372299" y="686835"/>
        <a:ext cx="841594" cy="841434"/>
      </dsp:txXfrm>
    </dsp:sp>
    <dsp:sp modelId="{E41DE43E-E73E-464E-9F41-D7896ED9FF36}">
      <dsp:nvSpPr>
        <dsp:cNvPr id="0" name=""/>
        <dsp:cNvSpPr/>
      </dsp:nvSpPr>
      <dsp:spPr>
        <a:xfrm rot="2700000">
          <a:off x="857099" y="476487"/>
          <a:ext cx="1261909" cy="1261909"/>
        </a:xfrm>
        <a:prstGeom prst="teardrop">
          <a:avLst>
            <a:gd name="adj" fmla="val 100000"/>
          </a:avLst>
        </a:prstGeom>
        <a:solidFill>
          <a:schemeClr val="accent2">
            <a:shade val="50000"/>
            <a:hueOff val="-236469"/>
            <a:satOff val="3113"/>
            <a:lumOff val="18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586C-7110-4A3C-A970-74A3B23D65EB}">
      <dsp:nvSpPr>
        <dsp:cNvPr id="0" name=""/>
        <dsp:cNvSpPr/>
      </dsp:nvSpPr>
      <dsp:spPr>
        <a:xfrm>
          <a:off x="899341" y="518504"/>
          <a:ext cx="1178097" cy="1178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222396"/>
              <a:satOff val="3463"/>
              <a:lumOff val="17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Division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(2)</a:t>
          </a:r>
          <a:endParaRPr lang="en-IN" sz="1400" b="1" kern="1200" dirty="0"/>
        </a:p>
      </dsp:txBody>
      <dsp:txXfrm>
        <a:off x="1067928" y="686835"/>
        <a:ext cx="841594" cy="841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n-lt"/>
            </a:rPr>
            <a:t>Data Pipeline</a:t>
          </a:r>
          <a:endParaRPr lang="en-IN" sz="1050" b="1" kern="1200" dirty="0">
            <a:latin typeface="+mn-lt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Understanding</a:t>
          </a:r>
          <a:endParaRPr lang="en-IN" sz="1050" b="1" kern="1200" dirty="0">
            <a:latin typeface="+mn-lt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n-lt"/>
            </a:rPr>
            <a:t>Data Pipeline</a:t>
          </a:r>
          <a:endParaRPr lang="en-IN" sz="1050" b="1" kern="1200" dirty="0">
            <a:latin typeface="+mn-lt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Understanding</a:t>
          </a:r>
          <a:endParaRPr lang="en-IN" sz="1050" b="1" kern="1200" dirty="0">
            <a:latin typeface="+mn-lt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2D06D-C796-4A07-BF74-929B5C186CEC}">
      <dsp:nvSpPr>
        <dsp:cNvPr id="0" name=""/>
        <dsp:cNvSpPr/>
      </dsp:nvSpPr>
      <dsp:spPr>
        <a:xfrm>
          <a:off x="322595" y="0"/>
          <a:ext cx="2694301" cy="2694301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308BEA-B6F6-48B5-8C78-CDCCCBFF8904}">
      <dsp:nvSpPr>
        <dsp:cNvPr id="0" name=""/>
        <dsp:cNvSpPr/>
      </dsp:nvSpPr>
      <dsp:spPr>
        <a:xfrm>
          <a:off x="1669746" y="269693"/>
          <a:ext cx="1751296" cy="3830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Division</a:t>
          </a:r>
          <a:endParaRPr lang="en-IN" sz="1600" b="1" kern="1200" dirty="0"/>
        </a:p>
      </dsp:txBody>
      <dsp:txXfrm>
        <a:off x="1688447" y="288394"/>
        <a:ext cx="1713894" cy="345694"/>
      </dsp:txXfrm>
    </dsp:sp>
    <dsp:sp modelId="{3D09D3A7-24BD-4339-9854-144770E08589}">
      <dsp:nvSpPr>
        <dsp:cNvPr id="0" name=""/>
        <dsp:cNvSpPr/>
      </dsp:nvSpPr>
      <dsp:spPr>
        <a:xfrm>
          <a:off x="1669746" y="700676"/>
          <a:ext cx="1751296" cy="3830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Sub-Division</a:t>
          </a:r>
          <a:endParaRPr lang="en-IN" sz="1600" b="1" kern="1200" dirty="0"/>
        </a:p>
      </dsp:txBody>
      <dsp:txXfrm>
        <a:off x="1688447" y="719377"/>
        <a:ext cx="1713894" cy="345694"/>
      </dsp:txXfrm>
    </dsp:sp>
    <dsp:sp modelId="{EEA78848-E21C-4CF0-8D21-FCEA0E5D9E69}">
      <dsp:nvSpPr>
        <dsp:cNvPr id="0" name=""/>
        <dsp:cNvSpPr/>
      </dsp:nvSpPr>
      <dsp:spPr>
        <a:xfrm>
          <a:off x="1669746" y="1131659"/>
          <a:ext cx="1751296" cy="3830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Sector</a:t>
          </a:r>
          <a:endParaRPr lang="en-IN" sz="1600" b="1" kern="1200" dirty="0"/>
        </a:p>
      </dsp:txBody>
      <dsp:txXfrm>
        <a:off x="1688447" y="1150360"/>
        <a:ext cx="1713894" cy="345694"/>
      </dsp:txXfrm>
    </dsp:sp>
    <dsp:sp modelId="{6E96D6C3-0CB7-4E0F-AA4F-77D6D907763A}">
      <dsp:nvSpPr>
        <dsp:cNvPr id="0" name=""/>
        <dsp:cNvSpPr/>
      </dsp:nvSpPr>
      <dsp:spPr>
        <a:xfrm>
          <a:off x="1669746" y="1562642"/>
          <a:ext cx="1751296" cy="3830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Feeder</a:t>
          </a:r>
          <a:endParaRPr lang="en-IN" sz="1600" b="1" kern="1200" dirty="0"/>
        </a:p>
      </dsp:txBody>
      <dsp:txXfrm>
        <a:off x="1688447" y="1581343"/>
        <a:ext cx="1713894" cy="345694"/>
      </dsp:txXfrm>
    </dsp:sp>
    <dsp:sp modelId="{62F4D12A-A6F7-4D06-9202-C65AACF2DC8B}">
      <dsp:nvSpPr>
        <dsp:cNvPr id="0" name=""/>
        <dsp:cNvSpPr/>
      </dsp:nvSpPr>
      <dsp:spPr>
        <a:xfrm>
          <a:off x="1669746" y="1993625"/>
          <a:ext cx="1751296" cy="3830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Customer</a:t>
          </a:r>
          <a:endParaRPr lang="en-IN" sz="1600" b="1" kern="1200" dirty="0"/>
        </a:p>
      </dsp:txBody>
      <dsp:txXfrm>
        <a:off x="1688447" y="2012326"/>
        <a:ext cx="1713894" cy="345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E378-05F1-4D9D-8176-DDD2049BD0BB}">
      <dsp:nvSpPr>
        <dsp:cNvPr id="0" name=""/>
        <dsp:cNvSpPr/>
      </dsp:nvSpPr>
      <dsp:spPr>
        <a:xfrm>
          <a:off x="146" y="0"/>
          <a:ext cx="1462501" cy="530352"/>
        </a:xfrm>
        <a:prstGeom prst="homePlat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Agenda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6" y="0"/>
        <a:ext cx="1329913" cy="530352"/>
      </dsp:txXfrm>
    </dsp:sp>
    <dsp:sp modelId="{4C09B371-27CF-46B1-85DA-F7C7672D53FC}">
      <dsp:nvSpPr>
        <dsp:cNvPr id="0" name=""/>
        <dsp:cNvSpPr/>
      </dsp:nvSpPr>
      <dsp:spPr>
        <a:xfrm>
          <a:off x="1170147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Approach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5323" y="0"/>
        <a:ext cx="932149" cy="530352"/>
      </dsp:txXfrm>
    </dsp:sp>
    <dsp:sp modelId="{B1827C6A-42B6-4431-BE96-7A846BB9BDAD}">
      <dsp:nvSpPr>
        <dsp:cNvPr id="0" name=""/>
        <dsp:cNvSpPr/>
      </dsp:nvSpPr>
      <dsp:spPr>
        <a:xfrm>
          <a:off x="2340148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Business Understanding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2605324" y="0"/>
        <a:ext cx="932149" cy="530352"/>
      </dsp:txXfrm>
    </dsp:sp>
    <dsp:sp modelId="{0A457596-041A-48FF-8202-9701FCA775A3}">
      <dsp:nvSpPr>
        <dsp:cNvPr id="0" name=""/>
        <dsp:cNvSpPr/>
      </dsp:nvSpPr>
      <dsp:spPr>
        <a:xfrm>
          <a:off x="3510149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Business Objective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3775325" y="0"/>
        <a:ext cx="932149" cy="530352"/>
      </dsp:txXfrm>
    </dsp:sp>
    <dsp:sp modelId="{83209A21-A744-4039-BD2C-3D29A53637DD}">
      <dsp:nvSpPr>
        <dsp:cNvPr id="0" name=""/>
        <dsp:cNvSpPr/>
      </dsp:nvSpPr>
      <dsp:spPr>
        <a:xfrm>
          <a:off x="4680151" y="0"/>
          <a:ext cx="1462501" cy="530352"/>
        </a:xfrm>
        <a:prstGeom prst="chevron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Pipeline</a:t>
          </a:r>
          <a:endParaRPr lang="en-IN" sz="10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45327" y="0"/>
        <a:ext cx="932149" cy="530352"/>
      </dsp:txXfrm>
    </dsp:sp>
    <dsp:sp modelId="{4159B8E5-99FE-4691-9B9A-F2255060EB5B}">
      <dsp:nvSpPr>
        <dsp:cNvPr id="0" name=""/>
        <dsp:cNvSpPr/>
      </dsp:nvSpPr>
      <dsp:spPr>
        <a:xfrm>
          <a:off x="5850152" y="0"/>
          <a:ext cx="1462501" cy="530352"/>
        </a:xfrm>
        <a:prstGeom prst="chevron">
          <a:avLst/>
        </a:prstGeom>
        <a:solidFill>
          <a:srgbClr val="F77500"/>
        </a:solidFill>
        <a:ln w="19050" cap="flat" cmpd="sng" algn="ctr">
          <a:solidFill>
            <a:srgbClr val="ED7D31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Understanding</a:t>
          </a:r>
          <a:endParaRPr lang="en-IN" sz="105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115328" y="0"/>
        <a:ext cx="932149" cy="530352"/>
      </dsp:txXfrm>
    </dsp:sp>
    <dsp:sp modelId="{BC6C3107-75F6-4E72-BCCE-4492191F1919}">
      <dsp:nvSpPr>
        <dsp:cNvPr id="0" name=""/>
        <dsp:cNvSpPr/>
      </dsp:nvSpPr>
      <dsp:spPr>
        <a:xfrm>
          <a:off x="7020153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Data Preparation</a:t>
          </a:r>
          <a:endParaRPr lang="en-IN" sz="1050" b="1" kern="1200" dirty="0">
            <a:latin typeface="+mn-lt"/>
          </a:endParaRPr>
        </a:p>
      </dsp:txBody>
      <dsp:txXfrm>
        <a:off x="7285329" y="0"/>
        <a:ext cx="932149" cy="530352"/>
      </dsp:txXfrm>
    </dsp:sp>
    <dsp:sp modelId="{102CA20E-7A35-47CD-8AE4-3227387A1D7D}">
      <dsp:nvSpPr>
        <dsp:cNvPr id="0" name=""/>
        <dsp:cNvSpPr/>
      </dsp:nvSpPr>
      <dsp:spPr>
        <a:xfrm>
          <a:off x="8190154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Modelling</a:t>
          </a:r>
          <a:endParaRPr lang="en-IN" sz="1050" b="1" kern="1200" dirty="0">
            <a:latin typeface="+mn-lt"/>
          </a:endParaRPr>
        </a:p>
      </dsp:txBody>
      <dsp:txXfrm>
        <a:off x="8455330" y="0"/>
        <a:ext cx="932149" cy="530352"/>
      </dsp:txXfrm>
    </dsp:sp>
    <dsp:sp modelId="{6D427F5E-E3F7-42D9-BECC-3A30C59BB855}">
      <dsp:nvSpPr>
        <dsp:cNvPr id="0" name=""/>
        <dsp:cNvSpPr/>
      </dsp:nvSpPr>
      <dsp:spPr>
        <a:xfrm>
          <a:off x="9360155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Evaluation</a:t>
          </a:r>
          <a:endParaRPr lang="en-IN" sz="1050" b="1" kern="1200" dirty="0">
            <a:latin typeface="+mn-lt"/>
          </a:endParaRPr>
        </a:p>
      </dsp:txBody>
      <dsp:txXfrm>
        <a:off x="9625331" y="0"/>
        <a:ext cx="932149" cy="530352"/>
      </dsp:txXfrm>
    </dsp:sp>
    <dsp:sp modelId="{73BF7389-194C-46B8-A6CF-71CD10A02C2A}">
      <dsp:nvSpPr>
        <dsp:cNvPr id="0" name=""/>
        <dsp:cNvSpPr/>
      </dsp:nvSpPr>
      <dsp:spPr>
        <a:xfrm>
          <a:off x="10530157" y="0"/>
          <a:ext cx="1462501" cy="5303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n-lt"/>
            </a:rPr>
            <a:t>Conclusion</a:t>
          </a:r>
          <a:endParaRPr lang="en-IN" sz="1050" b="1" kern="1200" dirty="0">
            <a:latin typeface="+mn-lt"/>
          </a:endParaRPr>
        </a:p>
      </dsp:txBody>
      <dsp:txXfrm>
        <a:off x="10795333" y="0"/>
        <a:ext cx="932149" cy="53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AEFB05-9CAA-49F7-9ED0-E6BAB0579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B5617-932C-4D7F-91E4-428FC74591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771B4-51E0-48A2-B6A9-D00B94A2726C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FE85B-FC5C-4BEB-B6DB-9451F05DFA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680D-0A73-45C5-BEB8-59328DCBB9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8F2FC-6DD8-4ACE-B65B-88A0BA2FB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9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6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9CF2A-2918-4139-B342-E19B454662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13.png"/><Relationship Id="rId9" Type="http://schemas.microsoft.com/office/2007/relationships/diagramDrawing" Target="../diagrams/drawing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15.png"/><Relationship Id="rId18" Type="http://schemas.microsoft.com/office/2007/relationships/diagramDrawing" Target="../diagrams/drawing14.xml"/><Relationship Id="rId3" Type="http://schemas.openxmlformats.org/officeDocument/2006/relationships/diagramLayout" Target="../diagrams/layout12.xml"/><Relationship Id="rId7" Type="http://schemas.openxmlformats.org/officeDocument/2006/relationships/image" Target="../media/image14.png"/><Relationship Id="rId12" Type="http://schemas.microsoft.com/office/2007/relationships/diagramDrawing" Target="../diagrams/drawing13.xml"/><Relationship Id="rId17" Type="http://schemas.openxmlformats.org/officeDocument/2006/relationships/diagramColors" Target="../diagrams/colors14.xml"/><Relationship Id="rId2" Type="http://schemas.openxmlformats.org/officeDocument/2006/relationships/diagramData" Target="../diagrams/data12.xml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diagramColors" Target="../diagrams/colors13.xml"/><Relationship Id="rId5" Type="http://schemas.openxmlformats.org/officeDocument/2006/relationships/diagramColors" Target="../diagrams/colors12.xml"/><Relationship Id="rId15" Type="http://schemas.openxmlformats.org/officeDocument/2006/relationships/diagramLayout" Target="../diagrams/layout14.xml"/><Relationship Id="rId10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2.xml"/><Relationship Id="rId9" Type="http://schemas.openxmlformats.org/officeDocument/2006/relationships/diagramLayout" Target="../diagrams/layout13.xml"/><Relationship Id="rId14" Type="http://schemas.openxmlformats.org/officeDocument/2006/relationships/diagramData" Target="../diagrams/data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Layout" Target="../diagrams/layout18.xml"/><Relationship Id="rId7" Type="http://schemas.openxmlformats.org/officeDocument/2006/relationships/chart" Target="../charts/chart3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diagramLayout" Target="../diagrams/layout19.xml"/><Relationship Id="rId7" Type="http://schemas.openxmlformats.org/officeDocument/2006/relationships/image" Target="../media/image21.emf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diagramLayout" Target="../diagrams/layout20.xml"/><Relationship Id="rId7" Type="http://schemas.openxmlformats.org/officeDocument/2006/relationships/chart" Target="../charts/chart5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3.xml"/><Relationship Id="rId5" Type="http://schemas.openxmlformats.org/officeDocument/2006/relationships/hyperlink" Target="http://indianpowersector.com/home/about/" TargetMode="External"/><Relationship Id="rId10" Type="http://schemas.openxmlformats.org/officeDocument/2006/relationships/diagramQuickStyle" Target="../diagrams/quickStyle3.xml"/><Relationship Id="rId4" Type="http://schemas.microsoft.com/office/2007/relationships/hdphoto" Target="../media/hdphoto1.wdp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chart" Target="../charts/chart2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0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77500"/>
                </a:solidFill>
                <a:latin typeface="+mj-lt"/>
              </a:rPr>
              <a:t>Demand Response Modelling for Power Sector</a:t>
            </a:r>
            <a:endParaRPr lang="en-IN" b="1" dirty="0">
              <a:solidFill>
                <a:srgbClr val="F77500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10155810" cy="2133599"/>
          </a:xfrm>
        </p:spPr>
        <p:txBody>
          <a:bodyPr>
            <a:normAutofit/>
          </a:bodyPr>
          <a:lstStyle/>
          <a:p>
            <a:pPr lvl="8" algn="l">
              <a:spcBef>
                <a:spcPts val="0"/>
              </a:spcBef>
            </a:pPr>
            <a:r>
              <a:rPr lang="en-IN" sz="1800" dirty="0"/>
              <a:t>				</a:t>
            </a:r>
          </a:p>
          <a:p>
            <a:pPr lvl="8" algn="l">
              <a:spcBef>
                <a:spcPts val="0"/>
              </a:spcBef>
            </a:pPr>
            <a:r>
              <a:rPr lang="en-IN" sz="1800" dirty="0">
                <a:solidFill>
                  <a:srgbClr val="F77500"/>
                </a:solidFill>
              </a:rPr>
              <a:t>				</a:t>
            </a:r>
          </a:p>
          <a:p>
            <a:pPr lvl="8" algn="l">
              <a:spcBef>
                <a:spcPts val="0"/>
              </a:spcBef>
            </a:pPr>
            <a:r>
              <a:rPr lang="en-IN" sz="1800" dirty="0">
                <a:solidFill>
                  <a:srgbClr val="F77500"/>
                </a:solidFill>
              </a:rPr>
              <a:t>				</a:t>
            </a:r>
            <a:r>
              <a:rPr lang="en-IN" sz="2400" dirty="0">
                <a:solidFill>
                  <a:srgbClr val="F77500"/>
                </a:solidFill>
              </a:rPr>
              <a:t>Kiran Muloor</a:t>
            </a:r>
          </a:p>
          <a:p>
            <a:pPr lvl="8" algn="l">
              <a:spcBef>
                <a:spcPts val="0"/>
              </a:spcBef>
            </a:pPr>
            <a:r>
              <a:rPr lang="en-IN" sz="2400" dirty="0">
                <a:solidFill>
                  <a:srgbClr val="F77500"/>
                </a:solidFill>
              </a:rPr>
              <a:t>				</a:t>
            </a:r>
            <a:r>
              <a:rPr lang="en-IN" b="1" dirty="0"/>
              <a:t> 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SRN : R18DM053</a:t>
            </a:r>
          </a:p>
          <a:p>
            <a:pPr lvl="8" algn="l">
              <a:spcBef>
                <a:spcPts val="0"/>
              </a:spcBef>
            </a:pPr>
            <a:r>
              <a:rPr lang="en-IN" sz="2400" dirty="0">
                <a:solidFill>
                  <a:srgbClr val="F77500"/>
                </a:solidFill>
              </a:rPr>
              <a:t>			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PGDM in Business Analytics, </a:t>
            </a:r>
          </a:p>
          <a:p>
            <a:pPr lvl="8"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REVA University,</a:t>
            </a:r>
          </a:p>
          <a:p>
            <a:pPr lvl="8"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Bengaluru, 	India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549EA-6AE2-466E-940B-C52F19C1D15E}"/>
              </a:ext>
            </a:extLst>
          </p:cNvPr>
          <p:cNvSpPr txBox="1"/>
          <p:nvPr/>
        </p:nvSpPr>
        <p:spPr>
          <a:xfrm>
            <a:off x="1524000" y="5364676"/>
            <a:ext cx="34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Mentor: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Bharatheesh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Jaysimha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6FC2D-71F0-4AC9-9708-E83A2C6BE3F3}"/>
              </a:ext>
            </a:extLst>
          </p:cNvPr>
          <p:cNvSpPr txBox="1"/>
          <p:nvPr/>
        </p:nvSpPr>
        <p:spPr>
          <a:xfrm>
            <a:off x="307452" y="1540069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77500"/>
                </a:solidFill>
              </a:rPr>
              <a:t>Demand Data Details</a:t>
            </a:r>
            <a:endParaRPr lang="en-IN" b="1" dirty="0">
              <a:solidFill>
                <a:srgbClr val="F775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50DFC0-219C-4567-B835-3A4F67DF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18" y="1579198"/>
            <a:ext cx="54959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5F1C7F4F-D4D8-48DF-9C40-63760AC3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30" y="3069737"/>
            <a:ext cx="54483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FBEA6C1-C127-4AB4-8B22-4547CFA0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30" y="4524384"/>
            <a:ext cx="54483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089C13E-5C91-4EBB-8A51-44639DDAC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761344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E0EDA83-B568-4B3B-8F16-B9BC39CF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D847273-A3A9-4406-8C87-C3DCD0D4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4CE9A-022F-4BCC-A0C0-AC1FCB9354FD}"/>
              </a:ext>
            </a:extLst>
          </p:cNvPr>
          <p:cNvSpPr txBox="1"/>
          <p:nvPr/>
        </p:nvSpPr>
        <p:spPr>
          <a:xfrm>
            <a:off x="1140141" y="3852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C8E242-5E49-4DE0-B4B0-2981C7A18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724834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9F98173-196C-422B-B1CA-80E7EBC4CAF1}"/>
              </a:ext>
            </a:extLst>
          </p:cNvPr>
          <p:cNvSpPr/>
          <p:nvPr/>
        </p:nvSpPr>
        <p:spPr>
          <a:xfrm>
            <a:off x="245477" y="2248842"/>
            <a:ext cx="1425348" cy="903044"/>
          </a:xfrm>
          <a:prstGeom prst="flowChartMulti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B2179A5D-9F6E-4F16-800E-077135F449B1}"/>
              </a:ext>
            </a:extLst>
          </p:cNvPr>
          <p:cNvSpPr/>
          <p:nvPr/>
        </p:nvSpPr>
        <p:spPr>
          <a:xfrm>
            <a:off x="2417055" y="2248842"/>
            <a:ext cx="1201110" cy="903044"/>
          </a:xfrm>
          <a:prstGeom prst="flowChartPredefinedProcess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6AD342-76C3-4D32-9B21-039479DF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49" y="2442625"/>
            <a:ext cx="752922" cy="702663"/>
          </a:xfrm>
          <a:prstGeom prst="rect">
            <a:avLst/>
          </a:prstGeom>
          <a:noFill/>
        </p:spPr>
      </p:pic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783632-D6D5-4AA8-AC1E-31BE3E951EE1}"/>
              </a:ext>
            </a:extLst>
          </p:cNvPr>
          <p:cNvSpPr/>
          <p:nvPr/>
        </p:nvSpPr>
        <p:spPr>
          <a:xfrm>
            <a:off x="5320325" y="2426996"/>
            <a:ext cx="1684763" cy="548640"/>
          </a:xfrm>
          <a:prstGeom prst="flowChartAlternateProcess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Modelling Techniques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5071155-9778-4A8E-9779-3862CE66C5E6}"/>
              </a:ext>
            </a:extLst>
          </p:cNvPr>
          <p:cNvSpPr/>
          <p:nvPr/>
        </p:nvSpPr>
        <p:spPr>
          <a:xfrm>
            <a:off x="8073111" y="2415901"/>
            <a:ext cx="1399875" cy="592027"/>
          </a:xfrm>
          <a:prstGeom prst="flowChartAlternateProcess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IN" sz="11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C9C020E-992B-4BFD-BA26-98CBD65AD2A5}"/>
              </a:ext>
            </a:extLst>
          </p:cNvPr>
          <p:cNvSpPr/>
          <p:nvPr/>
        </p:nvSpPr>
        <p:spPr>
          <a:xfrm>
            <a:off x="10460263" y="2437594"/>
            <a:ext cx="1478232" cy="548640"/>
          </a:xfrm>
          <a:prstGeom prst="flowChartAlternateProcess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schemeClr val="accent2">
                <a:lumMod val="75000"/>
                <a:alpha val="23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11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D4474C-F1A1-41FD-B657-1AEFC772F6F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670825" y="2700364"/>
            <a:ext cx="7462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651989-A471-4B77-9EA2-C5F6BDEF9A4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618165" y="2700364"/>
            <a:ext cx="1702160" cy="9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D82958-ABDF-48F6-A33D-EE7DBA6946C3}"/>
              </a:ext>
            </a:extLst>
          </p:cNvPr>
          <p:cNvSpPr txBox="1"/>
          <p:nvPr/>
        </p:nvSpPr>
        <p:spPr>
          <a:xfrm>
            <a:off x="2971276" y="3175890"/>
            <a:ext cx="152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Data Pre-processing 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FE0CAC-D44C-47AC-98DC-E00BAB6EA9A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005088" y="2701316"/>
            <a:ext cx="1068023" cy="105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90C72D-0AE4-479D-854B-95B3EDA6B76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2986" y="2711914"/>
            <a:ext cx="9872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CCB7F315-081A-4DFD-8005-2B4D55193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80364"/>
              </p:ext>
            </p:extLst>
          </p:nvPr>
        </p:nvGraphicFramePr>
        <p:xfrm>
          <a:off x="1858377" y="3534082"/>
          <a:ext cx="2455554" cy="211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1" name="Picture 14" descr="Image result for data icon transparent">
            <a:extLst>
              <a:ext uri="{FF2B5EF4-FFF2-40B4-BE49-F238E27FC236}">
                <a16:creationId xmlns:a16="http://schemas.microsoft.com/office/drawing/2014/main" id="{324330B1-9A4D-452A-85CE-D4F9F6B4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1" y="2445186"/>
            <a:ext cx="564424" cy="5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200AD2-C1F5-469C-BBD6-CD3A9C9CF018}"/>
              </a:ext>
            </a:extLst>
          </p:cNvPr>
          <p:cNvSpPr txBox="1"/>
          <p:nvPr/>
        </p:nvSpPr>
        <p:spPr>
          <a:xfrm>
            <a:off x="203194" y="3232853"/>
            <a:ext cx="129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A7AB88-0220-43A9-83A6-61ECF36630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17610" y="3151886"/>
            <a:ext cx="0" cy="372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BFD024D3-74AF-47AE-A739-D0353198E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825794"/>
              </p:ext>
            </p:extLst>
          </p:nvPr>
        </p:nvGraphicFramePr>
        <p:xfrm>
          <a:off x="7679447" y="3670797"/>
          <a:ext cx="2187200" cy="1412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1AFCA-4A51-4EBD-B592-3AA51EBBFDA4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flipH="1">
            <a:off x="8773047" y="3007928"/>
            <a:ext cx="2" cy="6628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D2A35D1-6BB9-4DCB-9C68-F2543177C175}"/>
              </a:ext>
            </a:extLst>
          </p:cNvPr>
          <p:cNvSpPr txBox="1"/>
          <p:nvPr/>
        </p:nvSpPr>
        <p:spPr>
          <a:xfrm>
            <a:off x="5515817" y="3175889"/>
            <a:ext cx="129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Modelling 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75746D-DB9E-40D3-9F98-334573A4B61E}"/>
              </a:ext>
            </a:extLst>
          </p:cNvPr>
          <p:cNvSpPr txBox="1"/>
          <p:nvPr/>
        </p:nvSpPr>
        <p:spPr>
          <a:xfrm>
            <a:off x="9390852" y="3097785"/>
            <a:ext cx="129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Final Results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74E4619-15FA-43A9-A317-2B4EA26F7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842634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56FC2D-71F0-4AC9-9708-E83A2C6BE3F3}"/>
              </a:ext>
            </a:extLst>
          </p:cNvPr>
          <p:cNvSpPr txBox="1"/>
          <p:nvPr/>
        </p:nvSpPr>
        <p:spPr>
          <a:xfrm>
            <a:off x="307452" y="1540069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77500"/>
                </a:solidFill>
              </a:rPr>
              <a:t>Data Management</a:t>
            </a:r>
            <a:endParaRPr lang="en-IN" b="1" dirty="0">
              <a:solidFill>
                <a:srgbClr val="F77500"/>
              </a:solidFill>
            </a:endParaRP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D8EC488D-8E34-4DF7-BD42-1F2A90706D5A}"/>
              </a:ext>
            </a:extLst>
          </p:cNvPr>
          <p:cNvSpPr/>
          <p:nvPr/>
        </p:nvSpPr>
        <p:spPr>
          <a:xfrm>
            <a:off x="4350599" y="1838441"/>
            <a:ext cx="1738353" cy="1161813"/>
          </a:xfrm>
          <a:prstGeom prst="flowChartMulti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Data Mart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8D68E-C74E-4107-9F19-D657B1A43AE2}"/>
              </a:ext>
            </a:extLst>
          </p:cNvPr>
          <p:cNvSpPr/>
          <p:nvPr/>
        </p:nvSpPr>
        <p:spPr>
          <a:xfrm>
            <a:off x="4239940" y="1687518"/>
            <a:ext cx="7753586" cy="4468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4D57B-3FBD-428B-A746-843B3AE82D6A}"/>
              </a:ext>
            </a:extLst>
          </p:cNvPr>
          <p:cNvSpPr txBox="1"/>
          <p:nvPr/>
        </p:nvSpPr>
        <p:spPr>
          <a:xfrm>
            <a:off x="8055196" y="1689936"/>
            <a:ext cx="9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chemeClr val="accent2">
                    <a:lumMod val="50000"/>
                  </a:schemeClr>
                </a:solidFill>
              </a:rPr>
              <a:t>Data-View</a:t>
            </a:r>
            <a:endParaRPr lang="en-IN" sz="12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72FAA94-12E7-41B3-8DFB-FF0CF8E158C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5400000">
            <a:off x="8279804" y="2888543"/>
            <a:ext cx="731262" cy="1180476"/>
          </a:xfrm>
          <a:prstGeom prst="bentConnector3">
            <a:avLst>
              <a:gd name="adj1" fmla="val 50000"/>
            </a:avLst>
          </a:prstGeom>
          <a:ln w="28575">
            <a:solidFill>
              <a:srgbClr val="E669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400D16-8B19-40B0-BCAD-DD1FAA4C2ECD}"/>
              </a:ext>
            </a:extLst>
          </p:cNvPr>
          <p:cNvSpPr txBox="1"/>
          <p:nvPr/>
        </p:nvSpPr>
        <p:spPr>
          <a:xfrm>
            <a:off x="9964861" y="3572730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schemeClr val="accent2">
                    <a:lumMod val="50000"/>
                  </a:schemeClr>
                </a:solidFill>
              </a:rPr>
              <a:t>Model Data-View</a:t>
            </a:r>
            <a:endParaRPr lang="en-IN" sz="12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DB711E-2EFC-4F40-AEB5-4BB3C29B2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1674" y="3844412"/>
            <a:ext cx="6787045" cy="1418354"/>
          </a:xfrm>
          <a:prstGeom prst="rect">
            <a:avLst/>
          </a:prstGeom>
          <a:ln>
            <a:solidFill>
              <a:srgbClr val="ED7D31">
                <a:shade val="80000"/>
                <a:hueOff val="0"/>
                <a:satOff val="0"/>
                <a:lumOff val="0"/>
              </a:srgb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A55E15-A2A1-473C-B1ED-856F0D1F8F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8681" y="4512950"/>
            <a:ext cx="3198657" cy="1571410"/>
          </a:xfrm>
          <a:prstGeom prst="rect">
            <a:avLst/>
          </a:prstGeom>
          <a:ln>
            <a:solidFill>
              <a:srgbClr val="ED7D31">
                <a:shade val="80000"/>
                <a:hueOff val="0"/>
                <a:satOff val="0"/>
                <a:lumOff val="0"/>
              </a:srgb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777E0A-FA2A-40F2-B76B-4702180CB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2145" y="4469759"/>
            <a:ext cx="3748308" cy="1598452"/>
          </a:xfrm>
          <a:prstGeom prst="rect">
            <a:avLst/>
          </a:prstGeom>
          <a:ln>
            <a:solidFill>
              <a:srgbClr val="ED7D31">
                <a:shade val="80000"/>
                <a:hueOff val="0"/>
                <a:satOff val="0"/>
                <a:lumOff val="0"/>
              </a:srgbClr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E81D130-ADAA-4712-91FF-AEF8816DA332}"/>
              </a:ext>
            </a:extLst>
          </p:cNvPr>
          <p:cNvGrpSpPr/>
          <p:nvPr/>
        </p:nvGrpSpPr>
        <p:grpSpPr>
          <a:xfrm flipH="1">
            <a:off x="6616717" y="2024950"/>
            <a:ext cx="5237909" cy="1260702"/>
            <a:chOff x="6660389" y="2048489"/>
            <a:chExt cx="5237909" cy="126070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F1B6F6B-E8D4-4437-B477-A1AD8EEF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 flipV="1">
              <a:off x="6660389" y="2048489"/>
              <a:ext cx="4993872" cy="937519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6FF968-0EDF-40A7-8DB0-90FCFCD0F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 flipV="1">
              <a:off x="6782406" y="2199170"/>
              <a:ext cx="4993873" cy="937519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6957232-8286-4F42-9199-6DA71938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 flipV="1">
              <a:off x="6904424" y="2371672"/>
              <a:ext cx="4993874" cy="937519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6C6D394-A43A-476D-BFBA-721814722C8D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>
            <a:off x="6088952" y="2419348"/>
            <a:ext cx="527765" cy="397545"/>
          </a:xfrm>
          <a:prstGeom prst="bentConnector3">
            <a:avLst>
              <a:gd name="adj1" fmla="val 50000"/>
            </a:avLst>
          </a:prstGeom>
          <a:ln w="28575">
            <a:solidFill>
              <a:srgbClr val="E669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C494390-C50C-4722-88B6-D495D2F884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291" y="1968873"/>
            <a:ext cx="3541573" cy="41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71CF4-91E6-4CA9-94DE-C375CD92E308}"/>
              </a:ext>
            </a:extLst>
          </p:cNvPr>
          <p:cNvSpPr txBox="1"/>
          <p:nvPr/>
        </p:nvSpPr>
        <p:spPr>
          <a:xfrm>
            <a:off x="307452" y="1540069"/>
            <a:ext cx="441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77500"/>
                </a:solidFill>
              </a:rPr>
              <a:t>Plan to find Actual Demand for each Feeder:</a:t>
            </a:r>
            <a:endParaRPr lang="en-IN" b="1" dirty="0">
              <a:solidFill>
                <a:srgbClr val="F77500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31CCB6-8887-44BF-8824-B8AE6EE4B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122646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ED02D315-42A4-4BD0-B305-28346CBAEE3B}"/>
              </a:ext>
            </a:extLst>
          </p:cNvPr>
          <p:cNvSpPr/>
          <p:nvPr/>
        </p:nvSpPr>
        <p:spPr>
          <a:xfrm>
            <a:off x="508608" y="1972956"/>
            <a:ext cx="2225714" cy="1150249"/>
          </a:xfrm>
          <a:prstGeom prst="flowChartMulti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Consumed Units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(Current Demand)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ED3A99C-2633-4F33-8417-A2112EF26207}"/>
              </a:ext>
            </a:extLst>
          </p:cNvPr>
          <p:cNvSpPr/>
          <p:nvPr/>
        </p:nvSpPr>
        <p:spPr>
          <a:xfrm>
            <a:off x="4123379" y="1945119"/>
            <a:ext cx="2225714" cy="1150249"/>
          </a:xfrm>
          <a:prstGeom prst="flowChartMulti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Outage Units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(Down time units Lost)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7CEE9F75-F4A5-4329-BCA9-B9DA8F1BCEC0}"/>
              </a:ext>
            </a:extLst>
          </p:cNvPr>
          <p:cNvSpPr/>
          <p:nvPr/>
        </p:nvSpPr>
        <p:spPr>
          <a:xfrm>
            <a:off x="7857832" y="1945118"/>
            <a:ext cx="2225714" cy="1150249"/>
          </a:xfrm>
          <a:prstGeom prst="flowChartMulti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52000">
                <a:srgbClr val="F77500">
                  <a:alpha val="53000"/>
                </a:srgb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Actual Demand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(Consumed + Outage Units)</a:t>
            </a:r>
            <a:endParaRPr lang="en-I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5EA147-C4D1-42AB-89CF-33EB58EE9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02274"/>
              </p:ext>
            </p:extLst>
          </p:nvPr>
        </p:nvGraphicFramePr>
        <p:xfrm>
          <a:off x="487849" y="3251544"/>
          <a:ext cx="2352137" cy="5360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051">
                  <a:extLst>
                    <a:ext uri="{9D8B030D-6E8A-4147-A177-3AD203B41FA5}">
                      <a16:colId xmlns:a16="http://schemas.microsoft.com/office/drawing/2014/main" val="1084335543"/>
                    </a:ext>
                  </a:extLst>
                </a:gridCol>
                <a:gridCol w="583645">
                  <a:extLst>
                    <a:ext uri="{9D8B030D-6E8A-4147-A177-3AD203B41FA5}">
                      <a16:colId xmlns:a16="http://schemas.microsoft.com/office/drawing/2014/main" val="3821291414"/>
                    </a:ext>
                  </a:extLst>
                </a:gridCol>
                <a:gridCol w="684441">
                  <a:extLst>
                    <a:ext uri="{9D8B030D-6E8A-4147-A177-3AD203B41FA5}">
                      <a16:colId xmlns:a16="http://schemas.microsoft.com/office/drawing/2014/main" val="337788863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Consumption </a:t>
                      </a:r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Month</a:t>
                      </a:r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6094" marR="66094" marT="33047" marB="33047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Feeder</a:t>
                      </a:r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6094" marR="66094" marT="33047" marB="33047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Demand</a:t>
                      </a:r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6094" marR="66094" marT="33047" marB="33047"/>
                </a:tc>
                <a:extLst>
                  <a:ext uri="{0D108BD9-81ED-4DB2-BD59-A6C34878D82A}">
                    <a16:rowId xmlns:a16="http://schemas.microsoft.com/office/drawing/2014/main" val="3433045303"/>
                  </a:ext>
                </a:extLst>
              </a:tr>
              <a:tr h="268049"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6094" marR="66094" marT="33047" marB="33047"/>
                </a:tc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6094" marR="66094" marT="33047" marB="33047"/>
                </a:tc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6094" marR="66094" marT="33047" marB="33047"/>
                </a:tc>
                <a:extLst>
                  <a:ext uri="{0D108BD9-81ED-4DB2-BD59-A6C34878D82A}">
                    <a16:rowId xmlns:a16="http://schemas.microsoft.com/office/drawing/2014/main" val="377111681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B4FA178B-67F1-49EE-A144-8111F260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48115"/>
              </p:ext>
            </p:extLst>
          </p:nvPr>
        </p:nvGraphicFramePr>
        <p:xfrm>
          <a:off x="4134967" y="3239945"/>
          <a:ext cx="2543236" cy="559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2125">
                  <a:extLst>
                    <a:ext uri="{9D8B030D-6E8A-4147-A177-3AD203B41FA5}">
                      <a16:colId xmlns:a16="http://schemas.microsoft.com/office/drawing/2014/main" val="1084335543"/>
                    </a:ext>
                  </a:extLst>
                </a:gridCol>
                <a:gridCol w="497156">
                  <a:extLst>
                    <a:ext uri="{9D8B030D-6E8A-4147-A177-3AD203B41FA5}">
                      <a16:colId xmlns:a16="http://schemas.microsoft.com/office/drawing/2014/main" val="3821291414"/>
                    </a:ext>
                  </a:extLst>
                </a:gridCol>
                <a:gridCol w="873955">
                  <a:extLst>
                    <a:ext uri="{9D8B030D-6E8A-4147-A177-3AD203B41FA5}">
                      <a16:colId xmlns:a16="http://schemas.microsoft.com/office/drawing/2014/main" val="3377888630"/>
                    </a:ext>
                  </a:extLst>
                </a:gridCol>
              </a:tblGrid>
              <a:tr h="27964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Consumption </a:t>
                      </a:r>
                      <a:r>
                        <a:rPr lang="en-US" sz="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Month</a:t>
                      </a:r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954" marR="68954" marT="34477" marB="34477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Feeder</a:t>
                      </a:r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954" marR="68954" marT="34477" marB="34477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Outage Units</a:t>
                      </a:r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954" marR="68954" marT="34477" marB="34477"/>
                </a:tc>
                <a:extLst>
                  <a:ext uri="{0D108BD9-81ED-4DB2-BD59-A6C34878D82A}">
                    <a16:rowId xmlns:a16="http://schemas.microsoft.com/office/drawing/2014/main" val="3433045303"/>
                  </a:ext>
                </a:extLst>
              </a:tr>
              <a:tr h="279648"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954" marR="68954" marT="34477" marB="34477"/>
                </a:tc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954" marR="68954" marT="34477" marB="34477"/>
                </a:tc>
                <a:tc>
                  <a:txBody>
                    <a:bodyPr/>
                    <a:lstStyle/>
                    <a:p>
                      <a:endParaRPr lang="en-IN" sz="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954" marR="68954" marT="34477" marB="34477"/>
                </a:tc>
                <a:extLst>
                  <a:ext uri="{0D108BD9-81ED-4DB2-BD59-A6C34878D82A}">
                    <a16:rowId xmlns:a16="http://schemas.microsoft.com/office/drawing/2014/main" val="377111681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BA3D7FF-E3D0-4A1A-81AE-90B00602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99061"/>
              </p:ext>
            </p:extLst>
          </p:nvPr>
        </p:nvGraphicFramePr>
        <p:xfrm>
          <a:off x="7327195" y="3243925"/>
          <a:ext cx="4601065" cy="5513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5384">
                  <a:extLst>
                    <a:ext uri="{9D8B030D-6E8A-4147-A177-3AD203B41FA5}">
                      <a16:colId xmlns:a16="http://schemas.microsoft.com/office/drawing/2014/main" val="1084335543"/>
                    </a:ext>
                  </a:extLst>
                </a:gridCol>
                <a:gridCol w="733834">
                  <a:extLst>
                    <a:ext uri="{9D8B030D-6E8A-4147-A177-3AD203B41FA5}">
                      <a16:colId xmlns:a16="http://schemas.microsoft.com/office/drawing/2014/main" val="3821291414"/>
                    </a:ext>
                  </a:extLst>
                </a:gridCol>
                <a:gridCol w="629997">
                  <a:extLst>
                    <a:ext uri="{9D8B030D-6E8A-4147-A177-3AD203B41FA5}">
                      <a16:colId xmlns:a16="http://schemas.microsoft.com/office/drawing/2014/main" val="3377888630"/>
                    </a:ext>
                  </a:extLst>
                </a:gridCol>
                <a:gridCol w="956931">
                  <a:extLst>
                    <a:ext uri="{9D8B030D-6E8A-4147-A177-3AD203B41FA5}">
                      <a16:colId xmlns:a16="http://schemas.microsoft.com/office/drawing/2014/main" val="3708841345"/>
                    </a:ext>
                  </a:extLst>
                </a:gridCol>
                <a:gridCol w="934919">
                  <a:extLst>
                    <a:ext uri="{9D8B030D-6E8A-4147-A177-3AD203B41FA5}">
                      <a16:colId xmlns:a16="http://schemas.microsoft.com/office/drawing/2014/main" val="249146177"/>
                    </a:ext>
                  </a:extLst>
                </a:gridCol>
              </a:tblGrid>
              <a:tr h="2498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Consumption </a:t>
                      </a:r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Month</a:t>
                      </a:r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Feeder</a:t>
                      </a:r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Demand</a:t>
                      </a:r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Outage Units</a:t>
                      </a:r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Total Demand</a:t>
                      </a:r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extLst>
                  <a:ext uri="{0D108BD9-81ED-4DB2-BD59-A6C34878D82A}">
                    <a16:rowId xmlns:a16="http://schemas.microsoft.com/office/drawing/2014/main" val="3433045303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4335" marR="74335" marT="37168" marB="37168"/>
                </a:tc>
                <a:extLst>
                  <a:ext uri="{0D108BD9-81ED-4DB2-BD59-A6C34878D82A}">
                    <a16:rowId xmlns:a16="http://schemas.microsoft.com/office/drawing/2014/main" val="3771116817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E4B91C3-7EE3-4C18-BF81-545A9CFC3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11077"/>
              </p:ext>
            </p:extLst>
          </p:nvPr>
        </p:nvGraphicFramePr>
        <p:xfrm>
          <a:off x="508608" y="4483208"/>
          <a:ext cx="11419652" cy="38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997">
                  <a:extLst>
                    <a:ext uri="{9D8B030D-6E8A-4147-A177-3AD203B41FA5}">
                      <a16:colId xmlns:a16="http://schemas.microsoft.com/office/drawing/2014/main" val="4165852727"/>
                    </a:ext>
                  </a:extLst>
                </a:gridCol>
                <a:gridCol w="2498651">
                  <a:extLst>
                    <a:ext uri="{9D8B030D-6E8A-4147-A177-3AD203B41FA5}">
                      <a16:colId xmlns:a16="http://schemas.microsoft.com/office/drawing/2014/main" val="2124456843"/>
                    </a:ext>
                  </a:extLst>
                </a:gridCol>
                <a:gridCol w="2700670">
                  <a:extLst>
                    <a:ext uri="{9D8B030D-6E8A-4147-A177-3AD203B41FA5}">
                      <a16:colId xmlns:a16="http://schemas.microsoft.com/office/drawing/2014/main" val="535628023"/>
                    </a:ext>
                  </a:extLst>
                </a:gridCol>
                <a:gridCol w="3592334">
                  <a:extLst>
                    <a:ext uri="{9D8B030D-6E8A-4147-A177-3AD203B41FA5}">
                      <a16:colId xmlns:a16="http://schemas.microsoft.com/office/drawing/2014/main" val="959564386"/>
                    </a:ext>
                  </a:extLst>
                </a:gridCol>
              </a:tblGrid>
              <a:tr h="3873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x –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Response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Δ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 x –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Downtime Units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x + </a:t>
                      </a:r>
                      <a:r>
                        <a:rPr lang="el-GR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Δ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 x –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Total Demand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Δ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a typeface="HGPSoeiKakugothicUB" panose="020B0400000000000000" pitchFamily="34" charset="-128"/>
                        </a:rPr>
                        <a:t>x * Price = Total Revenue Loss</a:t>
                      </a:r>
                      <a:endParaRPr lang="en-IN" b="1" dirty="0">
                        <a:solidFill>
                          <a:srgbClr val="C00000"/>
                        </a:solidFill>
                        <a:ea typeface="HGPSoeiKakugothicUB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8965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0BF6E0-6B34-49F2-8E86-13A2053ABE12}"/>
              </a:ext>
            </a:extLst>
          </p:cNvPr>
          <p:cNvCxnSpPr/>
          <p:nvPr/>
        </p:nvCxnSpPr>
        <p:spPr>
          <a:xfrm>
            <a:off x="4134967" y="4870585"/>
            <a:ext cx="0" cy="4244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1E867C-0CA2-45B4-B4A9-D88CCFCB05B6}"/>
              </a:ext>
            </a:extLst>
          </p:cNvPr>
          <p:cNvSpPr/>
          <p:nvPr/>
        </p:nvSpPr>
        <p:spPr>
          <a:xfrm>
            <a:off x="1603860" y="5295014"/>
            <a:ext cx="5635140" cy="43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E6691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Downtime Unit = Sum(Outage Unit/Days in Month) /(24*60)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579854-AAB3-4BC6-9FDB-FA8414829CE8}"/>
              </a:ext>
            </a:extLst>
          </p:cNvPr>
          <p:cNvCxnSpPr>
            <a:cxnSpLocks/>
          </p:cNvCxnSpPr>
          <p:nvPr/>
        </p:nvCxnSpPr>
        <p:spPr>
          <a:xfrm rot="16200000">
            <a:off x="3428850" y="2019481"/>
            <a:ext cx="1" cy="100152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281FF8-FC2A-4FA3-94CA-6ABFFE92EDE9}"/>
              </a:ext>
            </a:extLst>
          </p:cNvPr>
          <p:cNvCxnSpPr>
            <a:cxnSpLocks/>
          </p:cNvCxnSpPr>
          <p:nvPr/>
        </p:nvCxnSpPr>
        <p:spPr>
          <a:xfrm rot="16200000">
            <a:off x="7103462" y="1995784"/>
            <a:ext cx="1" cy="100152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8455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CD7CC8-76C2-4D56-B88A-361D1615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Hold few-out Evaluation ( like </a:t>
            </a:r>
            <a:r>
              <a:rPr lang="en-US" sz="2400" dirty="0" err="1">
                <a:solidFill>
                  <a:srgbClr val="C00000"/>
                </a:solidFill>
              </a:rPr>
              <a:t>Jacknife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Multiple Simple Models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Naive Approach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Simple average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Moving average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Single Exponential smoothing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Holt’s linear trend method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Holt’s Winter seasonal method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ARIMA</a:t>
            </a:r>
          </a:p>
          <a:p>
            <a:r>
              <a:rPr lang="en-IN" sz="2400" dirty="0">
                <a:solidFill>
                  <a:srgbClr val="C00000"/>
                </a:solidFill>
              </a:rPr>
              <a:t>Modelling is done to forecast actual Response, Outage Units  and Actual Demand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31CCB6-8887-44BF-8824-B8AE6EE4B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912871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3635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B5A1C-B85B-4FBC-B4E8-8BD09BD8BC26}"/>
              </a:ext>
            </a:extLst>
          </p:cNvPr>
          <p:cNvSpPr txBox="1"/>
          <p:nvPr/>
        </p:nvSpPr>
        <p:spPr>
          <a:xfrm>
            <a:off x="307452" y="1540069"/>
            <a:ext cx="431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7500"/>
                </a:solidFill>
              </a:rPr>
              <a:t>Demand and Response for Consumed Units:</a:t>
            </a:r>
            <a:endParaRPr lang="en-IN" dirty="0">
              <a:solidFill>
                <a:srgbClr val="F775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2BB54-9B93-4AC1-8DDA-4C380B5CF906}"/>
              </a:ext>
            </a:extLst>
          </p:cNvPr>
          <p:cNvSpPr txBox="1"/>
          <p:nvPr/>
        </p:nvSpPr>
        <p:spPr>
          <a:xfrm>
            <a:off x="1892726" y="5122024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Feeder with outage: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3EB3B-A2F1-4A1F-8201-9346A1C1B505}"/>
              </a:ext>
            </a:extLst>
          </p:cNvPr>
          <p:cNvSpPr txBox="1"/>
          <p:nvPr/>
        </p:nvSpPr>
        <p:spPr>
          <a:xfrm>
            <a:off x="7631180" y="5122024"/>
            <a:ext cx="27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Feeder without any outage: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52E8115-FD65-49FB-9BB9-977A45BF7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99610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E3A5FA-936F-446F-8372-14F491501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890496"/>
              </p:ext>
            </p:extLst>
          </p:nvPr>
        </p:nvGraphicFramePr>
        <p:xfrm>
          <a:off x="6429866" y="2417177"/>
          <a:ext cx="5410200" cy="25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1323A42-E6CE-4D2B-AD04-F25AAD5E2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775233"/>
              </p:ext>
            </p:extLst>
          </p:nvPr>
        </p:nvGraphicFramePr>
        <p:xfrm>
          <a:off x="601980" y="2417177"/>
          <a:ext cx="5494020" cy="256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74452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B5A1C-B85B-4FBC-B4E8-8BD09BD8BC26}"/>
              </a:ext>
            </a:extLst>
          </p:cNvPr>
          <p:cNvSpPr txBox="1"/>
          <p:nvPr/>
        </p:nvSpPr>
        <p:spPr>
          <a:xfrm>
            <a:off x="307452" y="1540069"/>
            <a:ext cx="515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7500"/>
                </a:solidFill>
              </a:rPr>
              <a:t>Model Weightage for Demand and Response Model:</a:t>
            </a:r>
            <a:endParaRPr lang="en-IN" dirty="0">
              <a:solidFill>
                <a:srgbClr val="F77500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52E8115-FD65-49FB-9BB9-977A45BF7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70853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91562D3-D1F3-4C33-B891-F043717B2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478" y="4618742"/>
            <a:ext cx="6848566" cy="1244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76F703-2056-4719-858F-CDCF81B4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717" y="2162435"/>
            <a:ext cx="8244088" cy="162006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F92081-896F-4E7C-AC31-CD0CE1C54AC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5769761" y="3782502"/>
            <a:ext cx="0" cy="836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E84EF09-F453-4DCB-B2D7-AE8B29804167}"/>
              </a:ext>
            </a:extLst>
          </p:cNvPr>
          <p:cNvSpPr/>
          <p:nvPr/>
        </p:nvSpPr>
        <p:spPr>
          <a:xfrm>
            <a:off x="377213" y="4001690"/>
            <a:ext cx="3665173" cy="494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Calculate weight of each model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E3074-6F23-4BF3-8EAB-09390CDAE29C}"/>
              </a:ext>
            </a:extLst>
          </p:cNvPr>
          <p:cNvSpPr/>
          <p:nvPr/>
        </p:nvSpPr>
        <p:spPr>
          <a:xfrm>
            <a:off x="6732370" y="1561857"/>
            <a:ext cx="4762944" cy="494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One of the Model evaluation for different Model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64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759E57-8F1A-44FB-AE64-EBA0845A0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A416E4-1E8D-4B2F-80A4-D501BA305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53EBC65-939E-4BD9-810E-09D6DBA9D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199104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9826FCB-276B-4EBB-90B9-9939869D3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620368"/>
              </p:ext>
            </p:extLst>
          </p:nvPr>
        </p:nvGraphicFramePr>
        <p:xfrm>
          <a:off x="5977138" y="2004236"/>
          <a:ext cx="5732722" cy="343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435A2C-0088-4AD4-8250-F5242BDA53B9}"/>
              </a:ext>
            </a:extLst>
          </p:cNvPr>
          <p:cNvSpPr txBox="1"/>
          <p:nvPr/>
        </p:nvSpPr>
        <p:spPr>
          <a:xfrm>
            <a:off x="379389" y="2327152"/>
            <a:ext cx="47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 of evaluation is MAPE &lt; 10%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C9EF75-A008-40E9-BFA1-BB1AC4CBF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675" y="2836853"/>
            <a:ext cx="5615636" cy="11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5748"/>
            <a:ext cx="10515600" cy="3255079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  <a:latin typeface="+mn-lt"/>
              </a:rPr>
              <a:t>Revenue loss will be reduced if the demand is met, Hence using this forecast, grid can buy adequate amount of power to reduce downtime.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  <a:latin typeface="+mn-lt"/>
              </a:rPr>
              <a:t>This will be help for both consumer and feeder to met consumption unit.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  <a:latin typeface="+mn-lt"/>
              </a:rPr>
              <a:t>Due to downtime we have lost around </a:t>
            </a:r>
            <a:r>
              <a:rPr lang="en-IN" sz="2400" b="1" dirty="0">
                <a:solidFill>
                  <a:srgbClr val="C00000"/>
                </a:solidFill>
                <a:latin typeface="+mn-lt"/>
              </a:rPr>
              <a:t>30,32,01,724.5</a:t>
            </a:r>
            <a:r>
              <a:rPr lang="en-IN" dirty="0">
                <a:solidFill>
                  <a:srgbClr val="C00000"/>
                </a:solidFill>
                <a:latin typeface="+mn-lt"/>
              </a:rPr>
              <a:t> /- revenue which is around 31% of total revenue generated </a:t>
            </a:r>
            <a:r>
              <a:rPr lang="en-IN" dirty="0" err="1">
                <a:solidFill>
                  <a:srgbClr val="C00000"/>
                </a:solidFill>
                <a:latin typeface="+mn-lt"/>
              </a:rPr>
              <a:t>ie</a:t>
            </a:r>
            <a:r>
              <a:rPr lang="en-IN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95,21,55,731.2/-</a:t>
            </a:r>
            <a:r>
              <a:rPr lang="en-IN" dirty="0">
                <a:solidFill>
                  <a:srgbClr val="C00000"/>
                </a:solidFill>
                <a:latin typeface="+mn-lt"/>
              </a:rPr>
              <a:t>)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B8164-B2F3-4C20-AA8C-415601234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A47736-EAE8-400F-B370-55BE9B5F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51C649-909D-4455-9DC5-58B8F00CE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287422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43513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8901"/>
            <a:ext cx="10515600" cy="21001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 dirty="0">
                <a:solidFill>
                  <a:srgbClr val="F66616"/>
                </a:solidFill>
              </a:rPr>
              <a:t>Deployment of Model</a:t>
            </a:r>
          </a:p>
          <a:p>
            <a:pPr marL="0" indent="0">
              <a:buNone/>
            </a:pPr>
            <a:endParaRPr lang="en-US" dirty="0">
              <a:solidFill>
                <a:srgbClr val="F66616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No Deployment yet, as this is Proof of Concept</a:t>
            </a:r>
            <a:endParaRPr lang="en-IN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B8164-B2F3-4C20-AA8C-415601234F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A47736-EAE8-400F-B370-55BE9B5F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4671F1B-034C-4DB2-93A8-DEECE6974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054819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54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6C2C75F-2303-4403-9298-022D4C73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55" y="1723019"/>
            <a:ext cx="765101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Business Understanding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Business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Data Understanding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Data Preparation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88B4E"/>
                </a:solidFill>
              </a:rPr>
              <a:t>Conclusion</a:t>
            </a:r>
            <a:endParaRPr lang="en-IN" dirty="0">
              <a:solidFill>
                <a:srgbClr val="F88B4E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9A2539-6C4A-467A-9D37-DC61673D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236568-3C3D-4658-BED7-3B14004A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54D6DCA-34D6-4E92-9AD2-39FAA8F93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652857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E9B99-EF22-46F6-B805-BD8EB8AF04AB}"/>
              </a:ext>
            </a:extLst>
          </p:cNvPr>
          <p:cNvSpPr txBox="1"/>
          <p:nvPr/>
        </p:nvSpPr>
        <p:spPr>
          <a:xfrm>
            <a:off x="3299381" y="2395609"/>
            <a:ext cx="5797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77500"/>
                </a:solidFill>
                <a:latin typeface="Ink Free" panose="03080402000500000000" pitchFamily="66" charset="0"/>
              </a:rPr>
              <a:t>Thank you</a:t>
            </a:r>
            <a:endParaRPr lang="en-IN" sz="8800" b="1" dirty="0">
              <a:solidFill>
                <a:srgbClr val="F7750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D7BC34-D27C-4EAB-BB3D-7B1EF2835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BE7004-BFC1-4D95-BA21-11CF03E74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</p:spTree>
    <p:extLst>
      <p:ext uri="{BB962C8B-B14F-4D97-AF65-F5344CB8AC3E}">
        <p14:creationId xmlns:p14="http://schemas.microsoft.com/office/powerpoint/2010/main" val="47048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B6051-4AAE-41B9-8675-2229A6FB463D}"/>
              </a:ext>
            </a:extLst>
          </p:cNvPr>
          <p:cNvSpPr txBox="1"/>
          <p:nvPr/>
        </p:nvSpPr>
        <p:spPr>
          <a:xfrm flipH="1">
            <a:off x="4306634" y="2105561"/>
            <a:ext cx="30759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rgbClr val="F77500"/>
                </a:solidFill>
                <a:latin typeface="Ink Free" panose="03080402000500000000" pitchFamily="66" charset="0"/>
              </a:rPr>
              <a:t>Q &amp; A</a:t>
            </a:r>
            <a:endParaRPr lang="en-IN" sz="8800" b="1" dirty="0">
              <a:solidFill>
                <a:srgbClr val="F775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B1B06B-D9DC-49C5-B740-711A67A9B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49C63A-1036-4B24-9A35-403D84A0B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</p:spTree>
    <p:extLst>
      <p:ext uri="{BB962C8B-B14F-4D97-AF65-F5344CB8AC3E}">
        <p14:creationId xmlns:p14="http://schemas.microsoft.com/office/powerpoint/2010/main" val="13531950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DFA780-3B11-4D77-8875-0A41F1FB0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668817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9A2539-6C4A-467A-9D37-DC61673D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/>
              <a:t>January - 2020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236568-3C3D-4658-BED7-3B14004A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C35004B-78E8-40DE-8573-60B7C00A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994" y="-6393921"/>
            <a:ext cx="4681317" cy="457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77CE7A7E-6750-4794-9E29-413BE15B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81" y="1566374"/>
            <a:ext cx="4601066" cy="460106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04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DBEC2AD-ADD3-4252-8D60-32598B9DD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ED486B-059F-4BB1-8BEC-3F3E6F02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73C0B-4BA4-4823-AF5B-C3CB7AD6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1" y="1538625"/>
            <a:ext cx="11992805" cy="883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b="1" dirty="0"/>
              <a:t>power sector</a:t>
            </a:r>
            <a:r>
              <a:rPr lang="en-US" sz="2000" dirty="0"/>
              <a:t> of India is mainly governed by the Ministry of Power. India is the </a:t>
            </a:r>
            <a:r>
              <a:rPr lang="en-US" sz="2000" b="1" dirty="0"/>
              <a:t>sixth largest in terms of power generation</a:t>
            </a:r>
            <a:r>
              <a:rPr lang="en-US" sz="2000" dirty="0"/>
              <a:t>. There are three major pillars of power sector these are Generation, Transmission, and Distribution.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E17777-9AA9-4B16-9B0B-0E3CE3670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48" y="2290742"/>
            <a:ext cx="4341988" cy="280013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ECF608-F2C5-49C2-95B3-FFA7FDB46384}"/>
              </a:ext>
            </a:extLst>
          </p:cNvPr>
          <p:cNvSpPr txBox="1"/>
          <p:nvPr/>
        </p:nvSpPr>
        <p:spPr>
          <a:xfrm>
            <a:off x="4572105" y="2620993"/>
            <a:ext cx="304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total demand</a:t>
            </a:r>
            <a:r>
              <a:rPr lang="en-US" dirty="0"/>
              <a:t> for electricity in India is expected to cross </a:t>
            </a:r>
            <a:r>
              <a:rPr lang="en-US" b="1" dirty="0"/>
              <a:t>95K MW by 2030.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E4090-5D6B-4A41-BF75-6D708C304A5A}"/>
              </a:ext>
            </a:extLst>
          </p:cNvPr>
          <p:cNvSpPr txBox="1"/>
          <p:nvPr/>
        </p:nvSpPr>
        <p:spPr>
          <a:xfrm>
            <a:off x="8647440" y="5948913"/>
            <a:ext cx="354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http://indianpowersector.com/home/about/</a:t>
            </a:r>
            <a:endParaRPr lang="en-IN" sz="1400" b="1" dirty="0">
              <a:solidFill>
                <a:srgbClr val="C0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29132-8FFB-4AEC-A8DE-1BE4A78F6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376" y="5867515"/>
            <a:ext cx="423716" cy="37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5C456EB-002B-4C98-AA0F-74296CC04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051564"/>
              </p:ext>
            </p:extLst>
          </p:nvPr>
        </p:nvGraphicFramePr>
        <p:xfrm>
          <a:off x="300633" y="2684223"/>
          <a:ext cx="4122420" cy="289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49F15F3-A21C-4986-ADD9-D3099B545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015010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31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2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DBEC2AD-ADD3-4252-8D60-32598B9DD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ED486B-059F-4BB1-8BEC-3F3E6F02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3BF6A1F-0E85-480D-926F-042B41DA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705420"/>
              </p:ext>
            </p:extLst>
          </p:nvPr>
        </p:nvGraphicFramePr>
        <p:xfrm>
          <a:off x="-683586" y="4401806"/>
          <a:ext cx="7932314" cy="221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E3339C9-91EE-4E22-9F61-E45DF458627A}"/>
              </a:ext>
            </a:extLst>
          </p:cNvPr>
          <p:cNvSpPr txBox="1"/>
          <p:nvPr/>
        </p:nvSpPr>
        <p:spPr>
          <a:xfrm>
            <a:off x="144071" y="1534444"/>
            <a:ext cx="10906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Electricity losses </a:t>
            </a:r>
            <a:r>
              <a:rPr lang="en-US" dirty="0"/>
              <a:t>during Transmission and distribution is extremely high, it is about </a:t>
            </a:r>
            <a:r>
              <a:rPr lang="en-US" b="1" dirty="0"/>
              <a:t> 28.44% </a:t>
            </a:r>
            <a:r>
              <a:rPr lang="en-US" sz="1400" b="1" dirty="0"/>
              <a:t>(2008-2009). </a:t>
            </a:r>
            <a:r>
              <a:rPr lang="en-US" b="1" dirty="0"/>
              <a:t>Revenue</a:t>
            </a:r>
            <a:r>
              <a:rPr lang="en-US" sz="1400" b="1" dirty="0"/>
              <a:t> </a:t>
            </a:r>
            <a:r>
              <a:rPr lang="en-US" b="1" dirty="0"/>
              <a:t>Losses </a:t>
            </a:r>
            <a:r>
              <a:rPr lang="en-US" dirty="0"/>
              <a:t>can also be due to interruption in </a:t>
            </a:r>
            <a:r>
              <a:rPr lang="en-US" b="1" dirty="0"/>
              <a:t>power outage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87818-8345-46AA-82D4-684FA757F3C3}"/>
              </a:ext>
            </a:extLst>
          </p:cNvPr>
          <p:cNvSpPr txBox="1"/>
          <p:nvPr/>
        </p:nvSpPr>
        <p:spPr>
          <a:xfrm>
            <a:off x="184603" y="4401806"/>
            <a:ext cx="32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77500"/>
                </a:solidFill>
              </a:rPr>
              <a:t>Distribution Sectors Details:</a:t>
            </a:r>
            <a:endParaRPr lang="en-IN" b="1" u="sng" dirty="0">
              <a:solidFill>
                <a:srgbClr val="F775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623D77-CBEA-4EDC-9DED-C282D0D5D66D}"/>
              </a:ext>
            </a:extLst>
          </p:cNvPr>
          <p:cNvSpPr/>
          <p:nvPr/>
        </p:nvSpPr>
        <p:spPr>
          <a:xfrm>
            <a:off x="-5457440" y="2131206"/>
            <a:ext cx="5849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1600" b="1" u="sng" dirty="0"/>
              <a:t>Current data (Jan 2019-Jun 2019) for 1.05K Customer: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Outage time - </a:t>
            </a:r>
            <a:r>
              <a:rPr lang="en-IN" sz="1600" b="1" dirty="0"/>
              <a:t>74604.00</a:t>
            </a:r>
            <a:r>
              <a:rPr lang="en-IN" sz="1600" dirty="0"/>
              <a:t> </a:t>
            </a:r>
            <a:r>
              <a:rPr lang="en-IN" sz="1600" b="1" dirty="0"/>
              <a:t>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Units lost due to outage – </a:t>
            </a:r>
            <a:r>
              <a:rPr lang="en-IN" sz="1600" b="1" dirty="0"/>
              <a:t>3,56,70,791.12</a:t>
            </a:r>
            <a:r>
              <a:rPr lang="en-IN" sz="1600" dirty="0"/>
              <a:t>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Revenue Lost (</a:t>
            </a:r>
            <a:r>
              <a:rPr lang="en-IN" sz="1600" dirty="0" err="1"/>
              <a:t>Avg</a:t>
            </a:r>
            <a:r>
              <a:rPr lang="en-IN" sz="1600" dirty="0"/>
              <a:t>  8.5/- per unit) --</a:t>
            </a:r>
            <a:r>
              <a:rPr lang="en-IN" sz="1600" b="1" dirty="0"/>
              <a:t> INR </a:t>
            </a:r>
            <a:r>
              <a:rPr lang="en-IN" b="1" dirty="0"/>
              <a:t>30,32,01,724.5</a:t>
            </a:r>
            <a:r>
              <a:rPr lang="en-IN" sz="1600" b="1" dirty="0"/>
              <a:t> </a:t>
            </a:r>
            <a:r>
              <a:rPr lang="en-IN" sz="1600" dirty="0"/>
              <a:t>/-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1437279-4B0A-4E87-9712-5A2AF3A32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486522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EC11623-E463-4E30-A594-2FBD0D47A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828635"/>
              </p:ext>
            </p:extLst>
          </p:nvPr>
        </p:nvGraphicFramePr>
        <p:xfrm>
          <a:off x="6446297" y="2129317"/>
          <a:ext cx="5664639" cy="244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4851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91000" decel="9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50169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1" grpId="0"/>
      <p:bldP spid="17" grpId="0"/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E0EDA83-B568-4B3B-8F16-B9BC39CF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D847273-A3A9-4406-8C87-C3DCD0D4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A0D8E-3F13-4F70-8D72-289CDC9DE0AD}"/>
              </a:ext>
            </a:extLst>
          </p:cNvPr>
          <p:cNvSpPr txBox="1"/>
          <p:nvPr/>
        </p:nvSpPr>
        <p:spPr>
          <a:xfrm>
            <a:off x="542260" y="2736503"/>
            <a:ext cx="8875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Develop a demand response model to predict the </a:t>
            </a:r>
            <a:r>
              <a:rPr lang="en-US" sz="2800" b="1" dirty="0">
                <a:solidFill>
                  <a:srgbClr val="C00000"/>
                </a:solidFill>
              </a:rPr>
              <a:t>demand</a:t>
            </a:r>
            <a:r>
              <a:rPr lang="en-US" sz="2800" dirty="0">
                <a:solidFill>
                  <a:srgbClr val="C00000"/>
                </a:solidFill>
              </a:rPr>
              <a:t>, minimizing </a:t>
            </a:r>
            <a:r>
              <a:rPr lang="en-US" sz="2800" b="1" dirty="0">
                <a:solidFill>
                  <a:srgbClr val="C00000"/>
                </a:solidFill>
              </a:rPr>
              <a:t>revenue loss </a:t>
            </a:r>
            <a:r>
              <a:rPr lang="en-US" sz="2800" dirty="0">
                <a:solidFill>
                  <a:srgbClr val="C00000"/>
                </a:solidFill>
              </a:rPr>
              <a:t>by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ensure </a:t>
            </a:r>
            <a:r>
              <a:rPr lang="en-US" sz="2800" b="1" dirty="0">
                <a:solidFill>
                  <a:srgbClr val="C00000"/>
                </a:solidFill>
              </a:rPr>
              <a:t>uninterrupted</a:t>
            </a:r>
            <a:r>
              <a:rPr lang="en-US" sz="2800" dirty="0">
                <a:solidFill>
                  <a:srgbClr val="C00000"/>
                </a:solidFill>
              </a:rPr>
              <a:t> supply of power to </a:t>
            </a:r>
            <a:r>
              <a:rPr lang="en-US" sz="2800" b="1" dirty="0">
                <a:solidFill>
                  <a:srgbClr val="C00000"/>
                </a:solidFill>
              </a:rPr>
              <a:t>consumer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4CE9A-022F-4BCC-A0C0-AC1FCB9354FD}"/>
              </a:ext>
            </a:extLst>
          </p:cNvPr>
          <p:cNvSpPr txBox="1"/>
          <p:nvPr/>
        </p:nvSpPr>
        <p:spPr>
          <a:xfrm>
            <a:off x="1055077" y="3235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C8E242-5E49-4DE0-B4B0-2981C7A18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988082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58106F9-9D9E-4B5E-8EF4-B40439F46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709268"/>
              </p:ext>
            </p:extLst>
          </p:nvPr>
        </p:nvGraphicFramePr>
        <p:xfrm>
          <a:off x="8610110" y="3254611"/>
          <a:ext cx="3743639" cy="269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16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E0EDA83-B568-4B3B-8F16-B9BC39CF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D847273-A3A9-4406-8C87-C3DCD0D4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C8E242-5E49-4DE0-B4B0-2981C7A18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466237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88C9B52-A474-4616-82F8-6116C34F8E62}"/>
              </a:ext>
            </a:extLst>
          </p:cNvPr>
          <p:cNvSpPr txBox="1"/>
          <p:nvPr/>
        </p:nvSpPr>
        <p:spPr>
          <a:xfrm>
            <a:off x="307452" y="1540069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77500"/>
                </a:solidFill>
              </a:rPr>
              <a:t>Sample data for Demand details:</a:t>
            </a:r>
            <a:endParaRPr lang="en-IN" b="1" dirty="0">
              <a:solidFill>
                <a:srgbClr val="F775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B0647-C307-4B73-9C6E-DC227D7DB508}"/>
              </a:ext>
            </a:extLst>
          </p:cNvPr>
          <p:cNvSpPr txBox="1"/>
          <p:nvPr/>
        </p:nvSpPr>
        <p:spPr>
          <a:xfrm>
            <a:off x="351934" y="3936571"/>
            <a:ext cx="266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77500"/>
                </a:solidFill>
              </a:rPr>
              <a:t>Description of the dataset</a:t>
            </a:r>
            <a:endParaRPr lang="en-IN" b="1" u="sng" dirty="0">
              <a:solidFill>
                <a:srgbClr val="F775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7507C-F7AB-4E62-A45D-10F9EB812236}"/>
              </a:ext>
            </a:extLst>
          </p:cNvPr>
          <p:cNvSpPr txBox="1"/>
          <p:nvPr/>
        </p:nvSpPr>
        <p:spPr>
          <a:xfrm>
            <a:off x="296097" y="4265243"/>
            <a:ext cx="5842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Division </a:t>
            </a:r>
            <a:r>
              <a:rPr lang="en-US" sz="1600" dirty="0"/>
              <a:t>- </a:t>
            </a:r>
            <a:r>
              <a:rPr lang="en-US" sz="1400" dirty="0"/>
              <a:t>Distribution  Division Name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Sub-Division </a:t>
            </a:r>
            <a:r>
              <a:rPr lang="en-US" sz="1400" dirty="0"/>
              <a:t>– Distribution Sub Division Name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Section </a:t>
            </a:r>
            <a:r>
              <a:rPr lang="en-US" sz="1400" dirty="0"/>
              <a:t>– Distribution Section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Feeder </a:t>
            </a:r>
            <a:r>
              <a:rPr lang="en-US" sz="1400" dirty="0"/>
              <a:t>–</a:t>
            </a:r>
            <a:r>
              <a:rPr lang="en-US" sz="1600" dirty="0"/>
              <a:t> </a:t>
            </a:r>
            <a:r>
              <a:rPr lang="en-US" sz="1400" dirty="0"/>
              <a:t>Feeder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</a:t>
            </a:r>
            <a:r>
              <a:rPr lang="en-US" sz="1600" dirty="0"/>
              <a:t> – </a:t>
            </a:r>
            <a:r>
              <a:rPr lang="en-US" sz="1400" dirty="0"/>
              <a:t>Customer Account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Feeder Type </a:t>
            </a:r>
            <a:r>
              <a:rPr lang="en-US" sz="1600" dirty="0"/>
              <a:t>– </a:t>
            </a:r>
            <a:r>
              <a:rPr lang="en-US" sz="1400" dirty="0"/>
              <a:t>Type of Feeder like Urban, Rural and Industrial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Consumption Date</a:t>
            </a:r>
            <a:r>
              <a:rPr lang="en-US" sz="1600" dirty="0"/>
              <a:t> – </a:t>
            </a:r>
            <a:r>
              <a:rPr lang="en-US" sz="1400" dirty="0"/>
              <a:t>Electricity consumption month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33A60-644A-4499-A7CA-FF606FB02677}"/>
              </a:ext>
            </a:extLst>
          </p:cNvPr>
          <p:cNvSpPr txBox="1"/>
          <p:nvPr/>
        </p:nvSpPr>
        <p:spPr>
          <a:xfrm>
            <a:off x="6040163" y="4265243"/>
            <a:ext cx="5842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Demand</a:t>
            </a:r>
            <a:r>
              <a:rPr lang="en-US" sz="1600" dirty="0"/>
              <a:t> – </a:t>
            </a:r>
            <a:r>
              <a:rPr lang="en-US" sz="1400" dirty="0"/>
              <a:t>Total Units consumed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Revenue</a:t>
            </a:r>
            <a:r>
              <a:rPr lang="en-US" sz="1600" dirty="0"/>
              <a:t> – </a:t>
            </a:r>
            <a:r>
              <a:rPr lang="en-US" sz="1400" dirty="0"/>
              <a:t>Total cost of electricity consumed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Unforeseen Cuts  </a:t>
            </a:r>
            <a:r>
              <a:rPr lang="en-US" sz="1600" dirty="0"/>
              <a:t>- </a:t>
            </a:r>
            <a:r>
              <a:rPr lang="en-US" sz="1400" dirty="0"/>
              <a:t>Unexpected power cuts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Foreseen Cuts</a:t>
            </a:r>
            <a:r>
              <a:rPr lang="en-US" sz="1400" dirty="0"/>
              <a:t>– Known power cuts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Cuts </a:t>
            </a:r>
            <a:r>
              <a:rPr lang="en-US" sz="1400" dirty="0"/>
              <a:t>– Total Number of times power was cut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Cuts in </a:t>
            </a:r>
            <a:r>
              <a:rPr lang="en-US" sz="1600" b="1" dirty="0" err="1"/>
              <a:t>Hrs</a:t>
            </a:r>
            <a:r>
              <a:rPr lang="en-US" sz="1600" b="1" dirty="0"/>
              <a:t> </a:t>
            </a:r>
            <a:r>
              <a:rPr lang="en-US" sz="1400" dirty="0"/>
              <a:t>–</a:t>
            </a:r>
            <a:r>
              <a:rPr lang="en-US" sz="1600" dirty="0"/>
              <a:t> </a:t>
            </a:r>
            <a:r>
              <a:rPr lang="en-US" sz="1400" dirty="0"/>
              <a:t>Total hours of power cut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Cuts in Mins</a:t>
            </a:r>
            <a:r>
              <a:rPr lang="en-US" sz="1600" dirty="0"/>
              <a:t> </a:t>
            </a:r>
            <a:r>
              <a:rPr lang="en-US" sz="1400" dirty="0"/>
              <a:t>– Total minutes of power cut per month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3EE10-9D40-42C1-AA8E-D13E1AFDD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98" y="1846857"/>
            <a:ext cx="11271404" cy="21160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79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DBEC2AD-ADD3-4252-8D60-32598B9DD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ED486B-059F-4BB1-8BEC-3F3E6F022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87818-8345-46AA-82D4-684FA757F3C3}"/>
              </a:ext>
            </a:extLst>
          </p:cNvPr>
          <p:cNvSpPr txBox="1"/>
          <p:nvPr/>
        </p:nvSpPr>
        <p:spPr>
          <a:xfrm>
            <a:off x="612021" y="1501215"/>
            <a:ext cx="32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77500"/>
                </a:solidFill>
              </a:rPr>
              <a:t>Data Details:</a:t>
            </a:r>
            <a:endParaRPr lang="en-IN" b="1" u="sng" dirty="0">
              <a:solidFill>
                <a:srgbClr val="F77500"/>
              </a:solidFill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A9A88AC0-69BC-4574-A98C-7662D6934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326483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244691C2-FAB2-482D-8C2A-483E8A2A554F}"/>
              </a:ext>
            </a:extLst>
          </p:cNvPr>
          <p:cNvGrpSpPr/>
          <p:nvPr/>
        </p:nvGrpSpPr>
        <p:grpSpPr>
          <a:xfrm>
            <a:off x="2718856" y="5153804"/>
            <a:ext cx="5355093" cy="1836468"/>
            <a:chOff x="2718856" y="5153804"/>
            <a:chExt cx="5355093" cy="183646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D5A9C8-454B-427C-8A23-E17B1B5A9EBF}"/>
                </a:ext>
              </a:extLst>
            </p:cNvPr>
            <p:cNvGrpSpPr/>
            <p:nvPr/>
          </p:nvGrpSpPr>
          <p:grpSpPr>
            <a:xfrm>
              <a:off x="2718856" y="5153804"/>
              <a:ext cx="5355093" cy="1836468"/>
              <a:chOff x="3384722" y="2498571"/>
              <a:chExt cx="3664363" cy="1928205"/>
            </a:xfrm>
          </p:grpSpPr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30E94F21-92F6-4001-92EC-9366313BF343}"/>
                  </a:ext>
                </a:extLst>
              </p:cNvPr>
              <p:cNvSpPr/>
              <p:nvPr/>
            </p:nvSpPr>
            <p:spPr>
              <a:xfrm rot="10800000" flipH="1">
                <a:off x="3391485" y="3238054"/>
                <a:ext cx="3657600" cy="1188722"/>
              </a:xfrm>
              <a:prstGeom prst="rtTriangle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95000">
                    <a:schemeClr val="accent2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BAD99C5C-2D3B-437A-A4B0-C9430471ED0B}"/>
                  </a:ext>
                </a:extLst>
              </p:cNvPr>
              <p:cNvSpPr/>
              <p:nvPr/>
            </p:nvSpPr>
            <p:spPr>
              <a:xfrm rot="16200000">
                <a:off x="4580009" y="1303284"/>
                <a:ext cx="945272" cy="33358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33000">
                    <a:schemeClr val="accent2">
                      <a:lumMod val="20000"/>
                      <a:lumOff val="80000"/>
                    </a:schemeClr>
                  </a:gs>
                  <a:gs pos="78000">
                    <a:schemeClr val="accent2">
                      <a:lumMod val="40000"/>
                      <a:lumOff val="60000"/>
                    </a:schemeClr>
                  </a:gs>
                  <a:gs pos="100000">
                    <a:srgbClr val="F9F5F7">
                      <a:alpha val="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375C7B-6E64-4307-8CA3-1C7B1E25BC51}"/>
                </a:ext>
              </a:extLst>
            </p:cNvPr>
            <p:cNvSpPr/>
            <p:nvPr/>
          </p:nvSpPr>
          <p:spPr>
            <a:xfrm>
              <a:off x="2838342" y="5257319"/>
              <a:ext cx="713128" cy="69326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  <a:endParaRPr lang="en-IN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473B0B-AA52-47D1-AB09-6B91AEDF8F29}"/>
              </a:ext>
            </a:extLst>
          </p:cNvPr>
          <p:cNvGrpSpPr/>
          <p:nvPr/>
        </p:nvGrpSpPr>
        <p:grpSpPr>
          <a:xfrm>
            <a:off x="4211107" y="4257458"/>
            <a:ext cx="5355093" cy="1836469"/>
            <a:chOff x="4211107" y="4257458"/>
            <a:chExt cx="5355093" cy="18364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381178-70D3-410B-9AB7-EE58E2F9ECD3}"/>
                </a:ext>
              </a:extLst>
            </p:cNvPr>
            <p:cNvGrpSpPr/>
            <p:nvPr/>
          </p:nvGrpSpPr>
          <p:grpSpPr>
            <a:xfrm rot="10800000" flipV="1">
              <a:off x="4211107" y="4257458"/>
              <a:ext cx="5355093" cy="1836469"/>
              <a:chOff x="3384722" y="2498571"/>
              <a:chExt cx="3664363" cy="1928205"/>
            </a:xfrm>
          </p:grpSpPr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0CCCBEA1-C60B-4B05-B4BD-B7F6A380580B}"/>
                  </a:ext>
                </a:extLst>
              </p:cNvPr>
              <p:cNvSpPr/>
              <p:nvPr/>
            </p:nvSpPr>
            <p:spPr>
              <a:xfrm rot="10800000" flipH="1">
                <a:off x="3391485" y="3238054"/>
                <a:ext cx="3657600" cy="1188722"/>
              </a:xfrm>
              <a:prstGeom prst="rtTriangle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86000">
                    <a:schemeClr val="accent2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6653E4AA-2D9C-491B-AD0C-ECC6AC40346A}"/>
                  </a:ext>
                </a:extLst>
              </p:cNvPr>
              <p:cNvSpPr/>
              <p:nvPr/>
            </p:nvSpPr>
            <p:spPr>
              <a:xfrm rot="16200000">
                <a:off x="4580009" y="1303284"/>
                <a:ext cx="945272" cy="33358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33000">
                    <a:schemeClr val="accent2">
                      <a:lumMod val="20000"/>
                      <a:lumOff val="80000"/>
                    </a:schemeClr>
                  </a:gs>
                  <a:gs pos="78000">
                    <a:schemeClr val="accent2">
                      <a:lumMod val="40000"/>
                      <a:lumOff val="60000"/>
                    </a:schemeClr>
                  </a:gs>
                  <a:gs pos="100000">
                    <a:srgbClr val="F9F5F7">
                      <a:alpha val="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12A8842-0A08-4C6F-B0E5-7D775B2A888A}"/>
                </a:ext>
              </a:extLst>
            </p:cNvPr>
            <p:cNvSpPr/>
            <p:nvPr/>
          </p:nvSpPr>
          <p:spPr>
            <a:xfrm>
              <a:off x="8731402" y="4335919"/>
              <a:ext cx="713128" cy="69326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  <a:endParaRPr lang="en-IN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8543D3-ADD4-493F-A2AB-36811E45355C}"/>
              </a:ext>
            </a:extLst>
          </p:cNvPr>
          <p:cNvGrpSpPr/>
          <p:nvPr/>
        </p:nvGrpSpPr>
        <p:grpSpPr>
          <a:xfrm>
            <a:off x="2673121" y="3355397"/>
            <a:ext cx="5355093" cy="1836468"/>
            <a:chOff x="2673121" y="3355397"/>
            <a:chExt cx="5355093" cy="18364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95913-B9F1-4AD9-BAC6-38774EB2A4A4}"/>
                </a:ext>
              </a:extLst>
            </p:cNvPr>
            <p:cNvGrpSpPr/>
            <p:nvPr/>
          </p:nvGrpSpPr>
          <p:grpSpPr>
            <a:xfrm>
              <a:off x="2673121" y="3355397"/>
              <a:ext cx="5355093" cy="1836468"/>
              <a:chOff x="3384722" y="2498571"/>
              <a:chExt cx="3664363" cy="1928205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6B0048B1-E90F-49C2-B85C-E0DA9EBFFFD4}"/>
                  </a:ext>
                </a:extLst>
              </p:cNvPr>
              <p:cNvSpPr/>
              <p:nvPr/>
            </p:nvSpPr>
            <p:spPr>
              <a:xfrm rot="10800000" flipH="1">
                <a:off x="3391485" y="3238054"/>
                <a:ext cx="3657600" cy="1188722"/>
              </a:xfrm>
              <a:prstGeom prst="rtTriangle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95000">
                    <a:schemeClr val="accent2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CAA0A56D-7831-4CB0-98E6-CC271E3F48AE}"/>
                  </a:ext>
                </a:extLst>
              </p:cNvPr>
              <p:cNvSpPr/>
              <p:nvPr/>
            </p:nvSpPr>
            <p:spPr>
              <a:xfrm rot="16200000">
                <a:off x="4580009" y="1303284"/>
                <a:ext cx="945272" cy="33358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33000">
                    <a:schemeClr val="accent2">
                      <a:lumMod val="20000"/>
                      <a:lumOff val="80000"/>
                    </a:schemeClr>
                  </a:gs>
                  <a:gs pos="78000">
                    <a:schemeClr val="accent2">
                      <a:lumMod val="40000"/>
                      <a:lumOff val="60000"/>
                    </a:schemeClr>
                  </a:gs>
                  <a:gs pos="100000">
                    <a:srgbClr val="F9F5F7">
                      <a:alpha val="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A93B587-7919-4E80-8E51-E10604118E40}"/>
                </a:ext>
              </a:extLst>
            </p:cNvPr>
            <p:cNvSpPr/>
            <p:nvPr/>
          </p:nvSpPr>
          <p:spPr>
            <a:xfrm>
              <a:off x="2788083" y="3463561"/>
              <a:ext cx="713128" cy="69326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  <a:endParaRPr lang="en-IN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CD8DF3-FB1F-441E-8170-96DADF563E75}"/>
              </a:ext>
            </a:extLst>
          </p:cNvPr>
          <p:cNvGrpSpPr/>
          <p:nvPr/>
        </p:nvGrpSpPr>
        <p:grpSpPr>
          <a:xfrm>
            <a:off x="4058707" y="2462429"/>
            <a:ext cx="5355093" cy="1836469"/>
            <a:chOff x="4058707" y="2462429"/>
            <a:chExt cx="5355093" cy="183646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B9D12B-5E4F-49EA-B3BD-AAD8830541D8}"/>
                </a:ext>
              </a:extLst>
            </p:cNvPr>
            <p:cNvGrpSpPr/>
            <p:nvPr/>
          </p:nvGrpSpPr>
          <p:grpSpPr>
            <a:xfrm rot="10800000" flipV="1">
              <a:off x="4058707" y="2462429"/>
              <a:ext cx="5355093" cy="1836469"/>
              <a:chOff x="3384722" y="2498571"/>
              <a:chExt cx="3664363" cy="1928205"/>
            </a:xfrm>
          </p:grpSpPr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2E57D6A5-E87B-4AE6-9CD8-5A34F1D85B6C}"/>
                  </a:ext>
                </a:extLst>
              </p:cNvPr>
              <p:cNvSpPr/>
              <p:nvPr/>
            </p:nvSpPr>
            <p:spPr>
              <a:xfrm rot="10800000" flipH="1">
                <a:off x="3391485" y="3238054"/>
                <a:ext cx="3657600" cy="1188722"/>
              </a:xfrm>
              <a:prstGeom prst="rtTriangle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95000">
                    <a:schemeClr val="accent2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3197F917-7B9E-45C0-9885-EF377B44EC42}"/>
                  </a:ext>
                </a:extLst>
              </p:cNvPr>
              <p:cNvSpPr/>
              <p:nvPr/>
            </p:nvSpPr>
            <p:spPr>
              <a:xfrm rot="16200000">
                <a:off x="4580009" y="1303284"/>
                <a:ext cx="945272" cy="33358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33000">
                    <a:schemeClr val="accent2">
                      <a:lumMod val="20000"/>
                      <a:lumOff val="80000"/>
                    </a:schemeClr>
                  </a:gs>
                  <a:gs pos="78000">
                    <a:schemeClr val="accent2">
                      <a:lumMod val="40000"/>
                      <a:lumOff val="60000"/>
                    </a:schemeClr>
                  </a:gs>
                  <a:gs pos="100000">
                    <a:srgbClr val="F9F5F7">
                      <a:alpha val="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9F388A2-2E17-454A-B7AA-B05324718123}"/>
                </a:ext>
              </a:extLst>
            </p:cNvPr>
            <p:cNvSpPr/>
            <p:nvPr/>
          </p:nvSpPr>
          <p:spPr>
            <a:xfrm>
              <a:off x="8587315" y="2556869"/>
              <a:ext cx="713128" cy="69326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  <a:endParaRPr lang="en-IN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14CF5D-3764-47A8-8098-E03792EC5235}"/>
              </a:ext>
            </a:extLst>
          </p:cNvPr>
          <p:cNvGrpSpPr/>
          <p:nvPr/>
        </p:nvGrpSpPr>
        <p:grpSpPr>
          <a:xfrm>
            <a:off x="2728738" y="1571583"/>
            <a:ext cx="5355093" cy="1836468"/>
            <a:chOff x="2728738" y="1571583"/>
            <a:chExt cx="5355093" cy="183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CEDC0C-7FB1-4DBC-9BA0-019FBC78431B}"/>
                </a:ext>
              </a:extLst>
            </p:cNvPr>
            <p:cNvGrpSpPr/>
            <p:nvPr/>
          </p:nvGrpSpPr>
          <p:grpSpPr>
            <a:xfrm>
              <a:off x="2728738" y="1571583"/>
              <a:ext cx="5355093" cy="1836468"/>
              <a:chOff x="3384722" y="2498571"/>
              <a:chExt cx="3664363" cy="1928205"/>
            </a:xfrm>
          </p:grpSpPr>
          <p:sp>
            <p:nvSpPr>
              <p:cNvPr id="3" name="Right Triangle 2">
                <a:extLst>
                  <a:ext uri="{FF2B5EF4-FFF2-40B4-BE49-F238E27FC236}">
                    <a16:creationId xmlns:a16="http://schemas.microsoft.com/office/drawing/2014/main" id="{2F677756-9E4D-4DDB-A722-926F638ABDB1}"/>
                  </a:ext>
                </a:extLst>
              </p:cNvPr>
              <p:cNvSpPr/>
              <p:nvPr/>
            </p:nvSpPr>
            <p:spPr>
              <a:xfrm rot="10800000" flipH="1">
                <a:off x="3391485" y="3238054"/>
                <a:ext cx="3657600" cy="1188722"/>
              </a:xfrm>
              <a:prstGeom prst="rtTriangle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  <a:alpha val="0"/>
                    </a:schemeClr>
                  </a:gs>
                  <a:gs pos="95000">
                    <a:schemeClr val="accent2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: Top Corners Rounded 1">
                <a:extLst>
                  <a:ext uri="{FF2B5EF4-FFF2-40B4-BE49-F238E27FC236}">
                    <a16:creationId xmlns:a16="http://schemas.microsoft.com/office/drawing/2014/main" id="{82692278-83BD-4DD0-AFE6-AF2D82B7D9AF}"/>
                  </a:ext>
                </a:extLst>
              </p:cNvPr>
              <p:cNvSpPr/>
              <p:nvPr/>
            </p:nvSpPr>
            <p:spPr>
              <a:xfrm rot="16200000">
                <a:off x="4580009" y="1303284"/>
                <a:ext cx="945272" cy="33358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33000">
                    <a:schemeClr val="accent2">
                      <a:lumMod val="20000"/>
                      <a:lumOff val="80000"/>
                    </a:schemeClr>
                  </a:gs>
                  <a:gs pos="78000">
                    <a:schemeClr val="accent2">
                      <a:lumMod val="40000"/>
                      <a:lumOff val="60000"/>
                    </a:schemeClr>
                  </a:gs>
                  <a:gs pos="100000">
                    <a:srgbClr val="F9F5F7">
                      <a:alpha val="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912783-1452-42DC-811F-E5EA261B799D}"/>
                </a:ext>
              </a:extLst>
            </p:cNvPr>
            <p:cNvSpPr/>
            <p:nvPr/>
          </p:nvSpPr>
          <p:spPr>
            <a:xfrm>
              <a:off x="2838342" y="1658671"/>
              <a:ext cx="713128" cy="69326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  <a:endParaRPr lang="en-IN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022D12C-E9C4-4612-9D58-9DC1CE33F8A4}"/>
              </a:ext>
            </a:extLst>
          </p:cNvPr>
          <p:cNvSpPr txBox="1"/>
          <p:nvPr/>
        </p:nvSpPr>
        <p:spPr>
          <a:xfrm>
            <a:off x="3695705" y="1611099"/>
            <a:ext cx="265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Missing Value Imputation</a:t>
            </a:r>
            <a:endParaRPr lang="en-IN" sz="1600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EDAE5-2593-410B-8B3F-522F4CB3BEE3}"/>
              </a:ext>
            </a:extLst>
          </p:cNvPr>
          <p:cNvSpPr txBox="1"/>
          <p:nvPr/>
        </p:nvSpPr>
        <p:spPr>
          <a:xfrm>
            <a:off x="3726165" y="1893087"/>
            <a:ext cx="361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Missing Feeder, imputed with using #NA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BCF390-F365-4580-8E08-FAB1245FDCA8}"/>
              </a:ext>
            </a:extLst>
          </p:cNvPr>
          <p:cNvSpPr txBox="1"/>
          <p:nvPr/>
        </p:nvSpPr>
        <p:spPr>
          <a:xfrm>
            <a:off x="7205479" y="2445595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u="sng"/>
            </a:lvl1pPr>
          </a:lstStyle>
          <a:p>
            <a:r>
              <a:rPr lang="en-US" dirty="0"/>
              <a:t>Feeder Details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D9D994-C499-41AA-8745-5819E81679B9}"/>
              </a:ext>
            </a:extLst>
          </p:cNvPr>
          <p:cNvSpPr txBox="1"/>
          <p:nvPr/>
        </p:nvSpPr>
        <p:spPr>
          <a:xfrm>
            <a:off x="5322098" y="2691931"/>
            <a:ext cx="350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</a:t>
            </a:r>
            <a:r>
              <a:rPr lang="en-US" b="1" dirty="0"/>
              <a:t>63 Feeder</a:t>
            </a:r>
            <a:r>
              <a:rPr lang="en-US" dirty="0"/>
              <a:t> details for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24 Feeders</a:t>
            </a:r>
            <a:r>
              <a:rPr lang="en-US" dirty="0"/>
              <a:t> have outage details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77C91-21F6-49AB-9B50-19D8A137ACC3}"/>
              </a:ext>
            </a:extLst>
          </p:cNvPr>
          <p:cNvSpPr txBox="1"/>
          <p:nvPr/>
        </p:nvSpPr>
        <p:spPr>
          <a:xfrm>
            <a:off x="3695705" y="3362128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u="sng"/>
            </a:lvl1pPr>
          </a:lstStyle>
          <a:p>
            <a:r>
              <a:rPr lang="en-US" dirty="0"/>
              <a:t>Feeder Types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F91CE-3260-4832-8F98-91793F251C0A}"/>
              </a:ext>
            </a:extLst>
          </p:cNvPr>
          <p:cNvSpPr txBox="1"/>
          <p:nvPr/>
        </p:nvSpPr>
        <p:spPr>
          <a:xfrm>
            <a:off x="3735490" y="3607626"/>
            <a:ext cx="3289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There are 2 Feeder Types Urban, Industrial Type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FE3AB8-7F6B-499F-B3C1-65BA7B09313C}"/>
              </a:ext>
            </a:extLst>
          </p:cNvPr>
          <p:cNvSpPr txBox="1"/>
          <p:nvPr/>
        </p:nvSpPr>
        <p:spPr>
          <a:xfrm>
            <a:off x="7025329" y="4280357"/>
            <a:ext cx="171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u="sng"/>
            </a:lvl1pPr>
          </a:lstStyle>
          <a:p>
            <a:r>
              <a:rPr lang="en-US" dirty="0"/>
              <a:t>Feature Details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6AD524-87C7-4EDE-9B71-2B5D185DB458}"/>
              </a:ext>
            </a:extLst>
          </p:cNvPr>
          <p:cNvSpPr txBox="1"/>
          <p:nvPr/>
        </p:nvSpPr>
        <p:spPr>
          <a:xfrm>
            <a:off x="4626774" y="4550127"/>
            <a:ext cx="450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</a:t>
            </a:r>
            <a:r>
              <a:rPr lang="en-US" b="1" dirty="0"/>
              <a:t>105004</a:t>
            </a:r>
            <a:r>
              <a:rPr lang="en-US" dirty="0"/>
              <a:t> Customer across </a:t>
            </a:r>
            <a:r>
              <a:rPr lang="en-US" b="1" dirty="0"/>
              <a:t>63 Feeders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 months </a:t>
            </a:r>
            <a:r>
              <a:rPr lang="en-US" dirty="0"/>
              <a:t>of data hence total data sample is </a:t>
            </a:r>
            <a:r>
              <a:rPr lang="en-US" b="1" dirty="0"/>
              <a:t>630024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5DFE7D-2851-4A85-939F-4949F6F2EF66}"/>
              </a:ext>
            </a:extLst>
          </p:cNvPr>
          <p:cNvSpPr txBox="1"/>
          <p:nvPr/>
        </p:nvSpPr>
        <p:spPr>
          <a:xfrm>
            <a:off x="3813593" y="5231206"/>
            <a:ext cx="2130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u="sng"/>
            </a:lvl1pPr>
          </a:lstStyle>
          <a:p>
            <a:r>
              <a:rPr lang="en-US" dirty="0"/>
              <a:t>Outage Details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4AF402-4955-4021-9450-EAF5F0C474A0}"/>
              </a:ext>
            </a:extLst>
          </p:cNvPr>
          <p:cNvSpPr txBox="1"/>
          <p:nvPr/>
        </p:nvSpPr>
        <p:spPr>
          <a:xfrm>
            <a:off x="3695704" y="5467685"/>
            <a:ext cx="477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</a:t>
            </a:r>
            <a:r>
              <a:rPr lang="en-US" b="1" dirty="0"/>
              <a:t>74604 Mins</a:t>
            </a:r>
            <a:r>
              <a:rPr lang="en-US" dirty="0"/>
              <a:t> outage across </a:t>
            </a:r>
            <a:r>
              <a:rPr lang="en-US" b="1" dirty="0"/>
              <a:t>24 Feeders </a:t>
            </a:r>
            <a:r>
              <a:rPr lang="en-US" dirty="0"/>
              <a:t>for 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39 Feeders </a:t>
            </a:r>
            <a:r>
              <a:rPr lang="en-US" dirty="0"/>
              <a:t>have not been recorded for any kind of outage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7625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5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625906-F6E2-4104-9218-1DDD08DC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 dirty="0"/>
              <a:t>January - 2020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9EF68-B1CE-4F18-AEFF-18B0B66D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601066" cy="365125"/>
          </a:xfrm>
        </p:spPr>
        <p:txBody>
          <a:bodyPr/>
          <a:lstStyle/>
          <a:p>
            <a:r>
              <a:rPr lang="en-US" dirty="0"/>
              <a:t>Demand Response Modelling for Power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6FC2D-71F0-4AC9-9708-E83A2C6BE3F3}"/>
              </a:ext>
            </a:extLst>
          </p:cNvPr>
          <p:cNvSpPr txBox="1"/>
          <p:nvPr/>
        </p:nvSpPr>
        <p:spPr>
          <a:xfrm>
            <a:off x="307452" y="1540069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77500"/>
                </a:solidFill>
              </a:rPr>
              <a:t>Demand Data Details</a:t>
            </a:r>
            <a:endParaRPr lang="en-IN" b="1" dirty="0">
              <a:solidFill>
                <a:srgbClr val="F775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D31A7-EDE0-4289-A7B2-BF6898EB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8" y="2101529"/>
            <a:ext cx="5788548" cy="32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40F8B0-3ABB-4952-A677-30B5DDE7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26" y="2045904"/>
            <a:ext cx="6143778" cy="20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9E88CAE-B75A-49BC-A3A6-204976D0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26" y="4166723"/>
            <a:ext cx="6143779" cy="20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C076690-8E43-4013-AD67-89ADE862A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761344"/>
              </p:ext>
            </p:extLst>
          </p:nvPr>
        </p:nvGraphicFramePr>
        <p:xfrm>
          <a:off x="118131" y="909087"/>
          <a:ext cx="11992805" cy="53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566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11301</TotalTime>
  <Words>1248</Words>
  <Application>Microsoft Office PowerPoint</Application>
  <PresentationFormat>Widescreen</PresentationFormat>
  <Paragraphs>384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HGPSoeiKakugothicUB</vt:lpstr>
      <vt:lpstr>Arial</vt:lpstr>
      <vt:lpstr>Calibri</vt:lpstr>
      <vt:lpstr>Calibri Light</vt:lpstr>
      <vt:lpstr>Ink Free</vt:lpstr>
      <vt:lpstr>Wingdings</vt:lpstr>
      <vt:lpstr>Office Theme</vt:lpstr>
      <vt:lpstr>Demand Response Modelling for Power Sector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Kiran Muloor</cp:lastModifiedBy>
  <cp:revision>602</cp:revision>
  <dcterms:created xsi:type="dcterms:W3CDTF">2016-03-16T11:15:40Z</dcterms:created>
  <dcterms:modified xsi:type="dcterms:W3CDTF">2020-01-17T17:32:53Z</dcterms:modified>
</cp:coreProperties>
</file>