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b1b98e3e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b1b98e3e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b1b98e3e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b1b98e3e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b1b98e3e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b1b98e3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b1b98e3e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b1b98e3e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b1b98e3e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b1b98e3e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b1b98e3e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b1b98e3e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1b98e3e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1b98e3e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1b98e3e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1b98e3e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b1b98e3e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b1b98e3e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b1b98e3e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b1b98e3e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b691f74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b691f74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1b98e3e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b1b98e3e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b1b98e3e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b1b98e3e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b1b98e3e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b1b98e3e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ediawise.com/" TargetMode="External"/><Relationship Id="rId4" Type="http://schemas.openxmlformats.org/officeDocument/2006/relationships/hyperlink" Target="https://hdc.de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pediawise.com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Kiran Nasim (she/her)							07/24/2023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5" y="90325"/>
            <a:ext cx="7942500" cy="1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Back-end development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71600"/>
            <a:ext cx="589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ACF(Advanced Custom Fields)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 Post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 Full Stripe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Woocommerce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Integration of Features: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features specific to the website's purpose such as search functionality with custom JS, PHP, wp code, contact feature by Ninja form, membership feature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675" y="113050"/>
            <a:ext cx="2184025" cy="47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Membership - Private Content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25" y="2154050"/>
            <a:ext cx="28479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334050"/>
            <a:ext cx="3878951" cy="32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621725" y="111632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WP Full Stripe Members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Woocommerce 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and Quality Assurance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71600"/>
            <a:ext cx="569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Thoroughly test the website for functionality, browser/device compatibility, and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check using Chrome Lighthouse extension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any bugs or issues that arise during testing.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200" y="1177950"/>
            <a:ext cx="3010950" cy="32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Deployment and </a:t>
            </a:r>
            <a:r>
              <a:rPr lang="en"/>
              <a:t>Maintenance</a:t>
            </a:r>
            <a:r>
              <a:rPr lang="en"/>
              <a:t> 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a hosting provider and deploy the website to make it accessible to the public.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Monitor the website's performance and client’s feedback regularly.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 periodic updates, security patches, and maintenance to keep the website running smoothly.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99" y="4418875"/>
            <a:ext cx="193090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125" y="4450800"/>
            <a:ext cx="2023475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025" y="4418875"/>
            <a:ext cx="174970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8874" y="4316201"/>
            <a:ext cx="1354426" cy="5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ACF flexible </a:t>
            </a:r>
            <a:r>
              <a:rPr lang="en"/>
              <a:t>content rows so client can have more flexibility in using defined sections across the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more custom options in the ACF sections for styles and layouts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Gutenberg + ACF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339500" y="1648575"/>
            <a:ext cx="54927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Thank You!</a:t>
            </a:r>
            <a:br>
              <a:rPr lang="en" sz="3000"/>
            </a:br>
            <a:r>
              <a:rPr lang="en" sz="3000"/>
              <a:t>QA</a:t>
            </a:r>
            <a:endParaRPr sz="3000"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About the site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PediaWise is a searchable, subscription-based website that covers important health information from pregnancy through the first 3 years of life.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includes the weekly PediaGuides, Newsletter, Hot Topics, Freebies, Top 10 Lists, News Alerts, Questions of the Week, and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https://pediawise.com/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done for </a:t>
            </a:r>
            <a:r>
              <a:rPr lang="en" u="sng">
                <a:solidFill>
                  <a:schemeClr val="hlink"/>
                </a:solidFill>
                <a:hlinkClick r:id="rId4"/>
              </a:rPr>
              <a:t>Howard Development and Consulting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Design and wireframing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5246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esigner created wireframes and mockups to plan the website's layout, structure, and user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 for various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Tricky UI elements with unconventional layouts.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Figma designs were handed over to the developer.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75" y="617025"/>
            <a:ext cx="3348625" cy="163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555" y="3041750"/>
            <a:ext cx="3550447" cy="16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Scoping the project and timeline	</a:t>
            </a:r>
            <a:endParaRPr sz="29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the designs. Around 10 templates were needed. E-commerce store functionality. Membership functionality.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Homepage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Contact Page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 archive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 single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Category page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Topics page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Gift page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Registration template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Scope and timeline: 3-4 weeks. 120 hrs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Platform and tech-stack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Content h</a:t>
            </a:r>
            <a:r>
              <a:rPr lang="en"/>
              <a:t>eavy site - CMS(WordPress)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HTML, CSS, SCSS, JQuery, PHP,  based on understrap theme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Membership - </a:t>
            </a:r>
            <a:r>
              <a:rPr lang="en"/>
              <a:t>private</a:t>
            </a:r>
            <a:r>
              <a:rPr lang="en"/>
              <a:t>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Ecommerce - stripe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Theme Structure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00"/>
            <a:ext cx="5020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child theme, </a:t>
            </a:r>
            <a:r>
              <a:rPr lang="en"/>
              <a:t>based on parent understrap theme.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theme structure such as style.css, functions.php, header.php, footer.php, assets folder etc.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Taxonomies to distinguish several post types.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00" y="0"/>
            <a:ext cx="1417050" cy="49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Front-end development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71600"/>
            <a:ext cx="5952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tart implementing the website's design by creating page templates using HTML, Scss, and Jquery.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page-templates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home page, individual php page template files using wordpress functions and hooks.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the template files with SCSS, JS files to implement styles and some jquery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the website is responsive and optimized for different screen sizes, used bootstrap breakpoints.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846" y="140225"/>
            <a:ext cx="2182253" cy="47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Homepage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ACF rows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20" y="677225"/>
            <a:ext cx="4658280" cy="39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5550"/>
            <a:ext cx="4275627" cy="2171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Gutenberg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Single Post Options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25" y="904225"/>
            <a:ext cx="4902500" cy="35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00" y="2253600"/>
            <a:ext cx="15240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4800" y="2053726"/>
            <a:ext cx="1752550" cy="2941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