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7/2/2025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Portfolio Project</a:t>
            </a:r>
          </a:p>
          <a:p>
            <a:r>
              <a:rPr lang="en-US" dirty="0"/>
              <a:t>By Kiran Patil</a:t>
            </a:r>
          </a:p>
          <a:p>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36912E1E-1BDE-CBAB-1976-855B1035F40D}"/>
              </a:ext>
            </a:extLst>
          </p:cNvPr>
          <p:cNvPicPr>
            <a:picLocks noChangeAspect="1"/>
          </p:cNvPicPr>
          <p:nvPr/>
        </p:nvPicPr>
        <p:blipFill>
          <a:blip r:embed="rId2">
            <a:extLst>
              <a:ext uri="{28A0092B-C50C-407E-A947-70E740481C1C}">
                <a14:useLocalDpi xmlns:a14="http://schemas.microsoft.com/office/drawing/2010/main" val="0"/>
              </a:ext>
            </a:extLst>
          </a:blip>
          <a:srcRect l="16446" t="6451" b="6275"/>
          <a:stretch>
            <a:fillRect/>
          </a:stretch>
        </p:blipFill>
        <p:spPr>
          <a:xfrm>
            <a:off x="4494654" y="1825623"/>
            <a:ext cx="7249885" cy="4351337"/>
          </a:xfrm>
          <a:prstGeom prst="rect">
            <a:avLst/>
          </a:prstGeom>
        </p:spPr>
      </p:pic>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11.41%, despite a notable dip to 6.1%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7.61%,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17.31%, driven significantly by the Ski Boots with a remarkable 100% conversion. This indicates a strong start to the year, likely fueled by seasonal demand and effective marketing strategies.</a:t>
            </a:r>
          </a:p>
        </p:txBody>
      </p:sp>
      <p:pic>
        <p:nvPicPr>
          <p:cNvPr id="5" name="Picture 4" descr="A screenshot of a computer&#10;&#10;AI-generated content may be incorrect.">
            <a:extLst>
              <a:ext uri="{FF2B5EF4-FFF2-40B4-BE49-F238E27FC236}">
                <a16:creationId xmlns:a16="http://schemas.microsoft.com/office/drawing/2014/main" id="{DA37EC06-01C8-5C8F-550D-0E5B9BDE589A}"/>
              </a:ext>
            </a:extLst>
          </p:cNvPr>
          <p:cNvPicPr>
            <a:picLocks noChangeAspect="1"/>
          </p:cNvPicPr>
          <p:nvPr/>
        </p:nvPicPr>
        <p:blipFill>
          <a:blip r:embed="rId2">
            <a:extLst>
              <a:ext uri="{28A0092B-C50C-407E-A947-70E740481C1C}">
                <a14:useLocalDpi xmlns:a14="http://schemas.microsoft.com/office/drawing/2010/main" val="0"/>
              </a:ext>
            </a:extLst>
          </a:blip>
          <a:srcRect l="16390" t="32108" r="28101" b="11701"/>
          <a:stretch>
            <a:fillRect/>
          </a:stretch>
        </p:blipFill>
        <p:spPr>
          <a:xfrm>
            <a:off x="6096002" y="2323420"/>
            <a:ext cx="5781868" cy="385354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39876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while social media and video content maintained steady but slightly lower engagement.</a:t>
            </a:r>
            <a:endParaRPr lang="nb-NO" dirty="0"/>
          </a:p>
        </p:txBody>
      </p:sp>
      <p:pic>
        <p:nvPicPr>
          <p:cNvPr id="12" name="Picture 11" descr="A screenshot of a computer&#10;&#10;AI-generated content may be incorrect.">
            <a:extLst>
              <a:ext uri="{FF2B5EF4-FFF2-40B4-BE49-F238E27FC236}">
                <a16:creationId xmlns:a16="http://schemas.microsoft.com/office/drawing/2014/main" id="{3F1F79E2-5CD1-2FB6-1F23-4EBC35A5C575}"/>
              </a:ext>
            </a:extLst>
          </p:cNvPr>
          <p:cNvPicPr>
            <a:picLocks noChangeAspect="1"/>
          </p:cNvPicPr>
          <p:nvPr/>
        </p:nvPicPr>
        <p:blipFill>
          <a:blip r:embed="rId2">
            <a:extLst>
              <a:ext uri="{28A0092B-C50C-407E-A947-70E740481C1C}">
                <a14:useLocalDpi xmlns:a14="http://schemas.microsoft.com/office/drawing/2010/main" val="0"/>
              </a:ext>
            </a:extLst>
          </a:blip>
          <a:srcRect l="26371" t="7075" r="35052" b="65531"/>
          <a:stretch>
            <a:fillRect/>
          </a:stretch>
        </p:blipFill>
        <p:spPr>
          <a:xfrm>
            <a:off x="6494106" y="2122599"/>
            <a:ext cx="4422710" cy="1878695"/>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 name="Picture 9" descr="A screenshot of a computer&#10;&#10;AI-generated content may be incorrect.">
            <a:extLst>
              <a:ext uri="{FF2B5EF4-FFF2-40B4-BE49-F238E27FC236}">
                <a16:creationId xmlns:a16="http://schemas.microsoft.com/office/drawing/2014/main" id="{FF0588B8-A684-A1DC-4CF4-CC92706975BB}"/>
              </a:ext>
            </a:extLst>
          </p:cNvPr>
          <p:cNvPicPr>
            <a:picLocks noChangeAspect="1"/>
          </p:cNvPicPr>
          <p:nvPr/>
        </p:nvPicPr>
        <p:blipFill>
          <a:blip r:embed="rId2">
            <a:extLst>
              <a:ext uri="{28A0092B-C50C-407E-A947-70E740481C1C}">
                <a14:useLocalDpi xmlns:a14="http://schemas.microsoft.com/office/drawing/2010/main" val="0"/>
              </a:ext>
            </a:extLst>
          </a:blip>
          <a:srcRect l="64757" t="9103" b="66774"/>
          <a:stretch>
            <a:fillRect/>
          </a:stretch>
        </p:blipFill>
        <p:spPr>
          <a:xfrm>
            <a:off x="6651960" y="4264089"/>
            <a:ext cx="3925354" cy="1607171"/>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431 reviews at 4 stars and 409 reviews at 5 stars, indicating overall positive feedback. Lower ratings (1-2 stars) account for a smaller proportion, with 80 reviews at 1 star and 153 reviews at 2 stars.</a:t>
            </a:r>
          </a:p>
          <a:p>
            <a:pPr>
              <a:lnSpc>
                <a:spcPct val="170000"/>
              </a:lnSpc>
            </a:pPr>
            <a:r>
              <a:rPr lang="en-US" b="1" dirty="0"/>
              <a:t>Sentiment Analysis:</a:t>
            </a:r>
          </a:p>
          <a:p>
            <a:pPr lvl="1">
              <a:lnSpc>
                <a:spcPct val="170000"/>
              </a:lnSpc>
            </a:pPr>
            <a:r>
              <a:rPr lang="en-US" dirty="0"/>
              <a:t>Positive sentiment dominates with 840 reviews, reflecting a generally satisfied customer base. Negative sentiment is present in 226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5" name="Picture 4" descr="A screenshot of a computer&#10;&#10;AI-generated content may be incorrect.">
            <a:extLst>
              <a:ext uri="{FF2B5EF4-FFF2-40B4-BE49-F238E27FC236}">
                <a16:creationId xmlns:a16="http://schemas.microsoft.com/office/drawing/2014/main" id="{8B7D60E2-4558-6E3E-CC3D-7E8BE5E6C431}"/>
              </a:ext>
            </a:extLst>
          </p:cNvPr>
          <p:cNvPicPr>
            <a:picLocks noChangeAspect="1"/>
          </p:cNvPicPr>
          <p:nvPr/>
        </p:nvPicPr>
        <p:blipFill>
          <a:blip r:embed="rId2">
            <a:extLst>
              <a:ext uri="{28A0092B-C50C-407E-A947-70E740481C1C}">
                <a14:useLocalDpi xmlns:a14="http://schemas.microsoft.com/office/drawing/2010/main" val="0"/>
              </a:ext>
            </a:extLst>
          </a:blip>
          <a:srcRect l="29605" t="7892" r="50727" b="70539"/>
          <a:stretch>
            <a:fillRect/>
          </a:stretch>
        </p:blipFill>
        <p:spPr>
          <a:xfrm>
            <a:off x="7142760" y="1351708"/>
            <a:ext cx="4037827" cy="2371206"/>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CA1B885B-3B43-FDCC-9FCC-9198ACF16B96}"/>
              </a:ext>
            </a:extLst>
          </p:cNvPr>
          <p:cNvPicPr>
            <a:picLocks noChangeAspect="1"/>
          </p:cNvPicPr>
          <p:nvPr/>
        </p:nvPicPr>
        <p:blipFill>
          <a:blip r:embed="rId2">
            <a:extLst>
              <a:ext uri="{28A0092B-C50C-407E-A947-70E740481C1C}">
                <a14:useLocalDpi xmlns:a14="http://schemas.microsoft.com/office/drawing/2010/main" val="0"/>
              </a:ext>
            </a:extLst>
          </a:blip>
          <a:srcRect l="48481" t="7639" r="27559" b="69861"/>
          <a:stretch>
            <a:fillRect/>
          </a:stretch>
        </p:blipFill>
        <p:spPr>
          <a:xfrm>
            <a:off x="7067549" y="4001293"/>
            <a:ext cx="4113037" cy="2346169"/>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788</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BADSHAH .</cp:lastModifiedBy>
  <cp:revision>3</cp:revision>
  <dcterms:created xsi:type="dcterms:W3CDTF">2024-09-03T15:16:05Z</dcterms:created>
  <dcterms:modified xsi:type="dcterms:W3CDTF">2025-07-02T06:10:54Z</dcterms:modified>
</cp:coreProperties>
</file>