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58" r:id="rId5"/>
    <p:sldId id="259" r:id="rId6"/>
    <p:sldId id="275" r:id="rId7"/>
    <p:sldId id="276" r:id="rId8"/>
    <p:sldId id="278" r:id="rId9"/>
    <p:sldId id="277" r:id="rId10"/>
    <p:sldId id="274" r:id="rId11"/>
    <p:sldId id="279" r:id="rId12"/>
    <p:sldId id="264" r:id="rId13"/>
    <p:sldId id="265" r:id="rId14"/>
    <p:sldId id="266" r:id="rId15"/>
    <p:sldId id="267" r:id="rId16"/>
    <p:sldId id="268" r:id="rId17"/>
    <p:sldId id="269" r:id="rId18"/>
    <p:sldId id="270" r:id="rId19"/>
    <p:sldId id="271" r:id="rId20"/>
    <p:sldId id="273" r:id="rId21"/>
    <p:sldId id="272" r:id="rId22"/>
    <p:sldId id="280" r:id="rId23"/>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BE932E-97D2-40A1-8EDD-EBC6BE1B1A8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2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6E57326-DB19-46CE-A32F-DBE2D832CAE7}"/>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 xmlns:a16="http://schemas.microsoft.com/office/drawing/2014/main" id="{7941F8D2-1872-4FD3-A085-C16E4659FF3C}"/>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 xmlns:a16="http://schemas.microsoft.com/office/drawing/2014/main" id="{8301A39F-B341-4BA4-9BD5-9BC42F49A7E6}"/>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 xmlns:a16="http://schemas.microsoft.com/office/drawing/2014/main" id="{A40ECEAC-6346-435E-B575-E92B9314519F}"/>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1553ACB6-5073-4B4C-B1ED-0143F177A2EF}" type="slidenum">
              <a:t>‹#›</a:t>
            </a:fld>
            <a:endParaRPr lang="en-IN"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319019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56B3EE74-0C48-46B9-93FB-F8EE8C0E2D78}"/>
              </a:ext>
            </a:extLst>
          </p:cNvPr>
          <p:cNvSpPr>
            <a:spLocks noGrp="1" noRot="1" noChangeAspect="1"/>
          </p:cNvSpPr>
          <p:nvPr>
            <p:ph type="sldImg" idx="2"/>
          </p:nvPr>
        </p:nvSpPr>
        <p:spPr>
          <a:xfrm>
            <a:off x="216000" y="812520"/>
            <a:ext cx="7127279" cy="4008959"/>
          </a:xfrm>
          <a:prstGeom prst="rect">
            <a:avLst/>
          </a:prstGeom>
          <a:solidFill>
            <a:srgbClr val="C7243A"/>
          </a:solidFill>
          <a:ln>
            <a:noFill/>
            <a:prstDash val="solid"/>
          </a:ln>
        </p:spPr>
      </p:sp>
      <p:sp>
        <p:nvSpPr>
          <p:cNvPr id="3" name="Notes Placeholder 2">
            <a:extLst>
              <a:ext uri="{FF2B5EF4-FFF2-40B4-BE49-F238E27FC236}">
                <a16:creationId xmlns="" xmlns:a16="http://schemas.microsoft.com/office/drawing/2014/main" id="{840AE385-00D5-4C25-9566-AC4A2B1326E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 xmlns:a16="http://schemas.microsoft.com/office/drawing/2014/main" id="{F9BD74F9-2EE8-488F-9993-FD40BA9A2E9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 xmlns:a16="http://schemas.microsoft.com/office/drawing/2014/main" id="{66EFB3E6-A928-4B0D-91B8-FB847B4EFEC5}"/>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 xmlns:a16="http://schemas.microsoft.com/office/drawing/2014/main" id="{2D610C91-2178-4F85-9333-B569AFCFA8F6}"/>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 xmlns:a16="http://schemas.microsoft.com/office/drawing/2014/main" id="{C56F61DA-B0A4-4EF4-A0FA-C0FB49888F6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a:latin typeface="Liberation Serif" pitchFamily="18"/>
                <a:ea typeface="DejaVu Sans" pitchFamily="2"/>
                <a:cs typeface="DejaVu Sans" pitchFamily="2"/>
              </a:defRPr>
            </a:lvl1pPr>
          </a:lstStyle>
          <a:p>
            <a:pPr lvl="0"/>
            <a:fld id="{D55D83E3-5E1D-4CA4-8D08-1660565195A9}" type="slidenum">
              <a:t>‹#›</a:t>
            </a:fld>
            <a:endParaRPr lang="en-IN"/>
          </a:p>
        </p:txBody>
      </p:sp>
    </p:spTree>
    <p:extLst>
      <p:ext uri="{BB962C8B-B14F-4D97-AF65-F5344CB8AC3E}">
        <p14:creationId xmlns:p14="http://schemas.microsoft.com/office/powerpoint/2010/main" val="2377584785"/>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40F5852B-0720-4086-849B-721EF582D662}"/>
              </a:ext>
            </a:extLst>
          </p:cNvPr>
          <p:cNvSpPr txBox="1">
            <a:spLocks noGrp="1"/>
          </p:cNvSpPr>
          <p:nvPr>
            <p:ph type="sldNum" sz="quarter" idx="5"/>
          </p:nvPr>
        </p:nvSpPr>
        <p:spPr>
          <a:ln/>
        </p:spPr>
        <p:txBody>
          <a:bodyPr lIns="0" tIns="0" rIns="0" bIns="0" anchor="b" anchorCtr="0">
            <a:noAutofit/>
          </a:bodyPr>
          <a:lstStyle/>
          <a:p>
            <a:pPr lvl="0"/>
            <a:fld id="{18A0E208-BD97-4D4A-A253-3B626A538304}" type="slidenum">
              <a:t>1</a:t>
            </a:fld>
            <a:endParaRPr lang="en-IN"/>
          </a:p>
        </p:txBody>
      </p:sp>
      <p:sp>
        <p:nvSpPr>
          <p:cNvPr id="2" name="Slide Image Placeholder 1">
            <a:extLst>
              <a:ext uri="{FF2B5EF4-FFF2-40B4-BE49-F238E27FC236}">
                <a16:creationId xmlns="" xmlns:a16="http://schemas.microsoft.com/office/drawing/2014/main" id="{B6DFC263-1176-4B5C-9F38-D7F1E33000D5}"/>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1E19155A-80DE-4CAB-96DF-8C31B16BD7E4}"/>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1726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02A79D88-D201-4A16-B7FE-80D3644FDA06}"/>
              </a:ext>
            </a:extLst>
          </p:cNvPr>
          <p:cNvSpPr txBox="1">
            <a:spLocks noGrp="1"/>
          </p:cNvSpPr>
          <p:nvPr>
            <p:ph type="sldNum" sz="quarter" idx="5"/>
          </p:nvPr>
        </p:nvSpPr>
        <p:spPr>
          <a:ln/>
        </p:spPr>
        <p:txBody>
          <a:bodyPr lIns="0" tIns="0" rIns="0" bIns="0" anchor="b" anchorCtr="0">
            <a:noAutofit/>
          </a:bodyPr>
          <a:lstStyle/>
          <a:p>
            <a:pPr lvl="0"/>
            <a:fld id="{43974B09-68A4-4DCB-B8DF-83BD9E4FEC04}" type="slidenum">
              <a:t>15</a:t>
            </a:fld>
            <a:endParaRPr lang="en-IN"/>
          </a:p>
        </p:txBody>
      </p:sp>
      <p:sp>
        <p:nvSpPr>
          <p:cNvPr id="2" name="Slide Image Placeholder 1">
            <a:extLst>
              <a:ext uri="{FF2B5EF4-FFF2-40B4-BE49-F238E27FC236}">
                <a16:creationId xmlns="" xmlns:a16="http://schemas.microsoft.com/office/drawing/2014/main" id="{519DB808-0089-4EF7-8217-23C290D413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C05682BE-8C80-4B1E-A5E1-96116972309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760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78F17026-31F0-47F1-8450-2CF9A2ADAB1A}"/>
              </a:ext>
            </a:extLst>
          </p:cNvPr>
          <p:cNvSpPr txBox="1">
            <a:spLocks noGrp="1"/>
          </p:cNvSpPr>
          <p:nvPr>
            <p:ph type="sldNum" sz="quarter" idx="5"/>
          </p:nvPr>
        </p:nvSpPr>
        <p:spPr>
          <a:ln/>
        </p:spPr>
        <p:txBody>
          <a:bodyPr lIns="0" tIns="0" rIns="0" bIns="0" anchor="b" anchorCtr="0">
            <a:noAutofit/>
          </a:bodyPr>
          <a:lstStyle/>
          <a:p>
            <a:pPr lvl="0"/>
            <a:fld id="{450F51CE-5A96-4305-87B1-4EADA26BB36F}" type="slidenum">
              <a:t>16</a:t>
            </a:fld>
            <a:endParaRPr lang="en-IN"/>
          </a:p>
        </p:txBody>
      </p:sp>
      <p:sp>
        <p:nvSpPr>
          <p:cNvPr id="2" name="Slide Image Placeholder 1">
            <a:extLst>
              <a:ext uri="{FF2B5EF4-FFF2-40B4-BE49-F238E27FC236}">
                <a16:creationId xmlns="" xmlns:a16="http://schemas.microsoft.com/office/drawing/2014/main" id="{38EDD86D-63F0-44FB-9362-F47DDCAC77E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3FDAB228-C575-45E3-BEEC-CA235CADB7B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687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10C50BB5-A608-4897-BAFE-94C2273D7B88}"/>
              </a:ext>
            </a:extLst>
          </p:cNvPr>
          <p:cNvSpPr txBox="1">
            <a:spLocks noGrp="1"/>
          </p:cNvSpPr>
          <p:nvPr>
            <p:ph type="sldNum" sz="quarter" idx="5"/>
          </p:nvPr>
        </p:nvSpPr>
        <p:spPr>
          <a:ln/>
        </p:spPr>
        <p:txBody>
          <a:bodyPr lIns="0" tIns="0" rIns="0" bIns="0" anchor="b" anchorCtr="0">
            <a:noAutofit/>
          </a:bodyPr>
          <a:lstStyle/>
          <a:p>
            <a:pPr lvl="0"/>
            <a:fld id="{7F2FA5B2-6FA3-446F-B968-1BD4251E9E7A}" type="slidenum">
              <a:t>17</a:t>
            </a:fld>
            <a:endParaRPr lang="en-IN"/>
          </a:p>
        </p:txBody>
      </p:sp>
      <p:sp>
        <p:nvSpPr>
          <p:cNvPr id="2" name="Slide Image Placeholder 1">
            <a:extLst>
              <a:ext uri="{FF2B5EF4-FFF2-40B4-BE49-F238E27FC236}">
                <a16:creationId xmlns="" xmlns:a16="http://schemas.microsoft.com/office/drawing/2014/main" id="{A91DAB28-D654-4386-8842-4F0DFDC206CF}"/>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57C76618-2830-44D8-98B2-9EDCD781B5D2}"/>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524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FB1A4F53-8F74-45A6-A35D-53A417DEE47C}"/>
              </a:ext>
            </a:extLst>
          </p:cNvPr>
          <p:cNvSpPr txBox="1">
            <a:spLocks noGrp="1"/>
          </p:cNvSpPr>
          <p:nvPr>
            <p:ph type="sldNum" sz="quarter" idx="5"/>
          </p:nvPr>
        </p:nvSpPr>
        <p:spPr>
          <a:ln/>
        </p:spPr>
        <p:txBody>
          <a:bodyPr lIns="0" tIns="0" rIns="0" bIns="0" anchor="b" anchorCtr="0">
            <a:noAutofit/>
          </a:bodyPr>
          <a:lstStyle/>
          <a:p>
            <a:pPr lvl="0"/>
            <a:fld id="{76C735DD-7B67-4673-8E68-A25B91C3D021}" type="slidenum">
              <a:t>18</a:t>
            </a:fld>
            <a:endParaRPr lang="en-IN"/>
          </a:p>
        </p:txBody>
      </p:sp>
      <p:sp>
        <p:nvSpPr>
          <p:cNvPr id="2" name="Slide Image Placeholder 1">
            <a:extLst>
              <a:ext uri="{FF2B5EF4-FFF2-40B4-BE49-F238E27FC236}">
                <a16:creationId xmlns="" xmlns:a16="http://schemas.microsoft.com/office/drawing/2014/main" id="{3B0BD0BD-DB55-40A0-BA2E-8C7ABBC4C05D}"/>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4D2A1057-477A-475E-8E8A-A9DFB7E51555}"/>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268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36E1796-CF27-4BA6-A633-8F6EC2548F4D}"/>
              </a:ext>
            </a:extLst>
          </p:cNvPr>
          <p:cNvSpPr txBox="1">
            <a:spLocks noGrp="1"/>
          </p:cNvSpPr>
          <p:nvPr>
            <p:ph type="sldNum" sz="quarter" idx="5"/>
          </p:nvPr>
        </p:nvSpPr>
        <p:spPr>
          <a:ln/>
        </p:spPr>
        <p:txBody>
          <a:bodyPr lIns="0" tIns="0" rIns="0" bIns="0" anchor="b" anchorCtr="0">
            <a:noAutofit/>
          </a:bodyPr>
          <a:lstStyle/>
          <a:p>
            <a:pPr lvl="0"/>
            <a:fld id="{E12689B9-CE3A-4493-A488-D445C55027F8}" type="slidenum">
              <a:t>19</a:t>
            </a:fld>
            <a:endParaRPr lang="en-IN"/>
          </a:p>
        </p:txBody>
      </p:sp>
      <p:sp>
        <p:nvSpPr>
          <p:cNvPr id="2" name="Slide Image Placeholder 1">
            <a:extLst>
              <a:ext uri="{FF2B5EF4-FFF2-40B4-BE49-F238E27FC236}">
                <a16:creationId xmlns="" xmlns:a16="http://schemas.microsoft.com/office/drawing/2014/main" id="{0A617C37-65A7-4208-9F12-2E134433CB6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5421BA2-C514-4146-9AC1-2FF398A8C64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822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6F9B2246-67AD-4B43-B466-097047178A79}"/>
              </a:ext>
            </a:extLst>
          </p:cNvPr>
          <p:cNvSpPr txBox="1">
            <a:spLocks noGrp="1"/>
          </p:cNvSpPr>
          <p:nvPr>
            <p:ph type="sldNum" sz="quarter" idx="5"/>
          </p:nvPr>
        </p:nvSpPr>
        <p:spPr>
          <a:ln/>
        </p:spPr>
        <p:txBody>
          <a:bodyPr lIns="0" tIns="0" rIns="0" bIns="0" anchor="b" anchorCtr="0">
            <a:noAutofit/>
          </a:bodyPr>
          <a:lstStyle/>
          <a:p>
            <a:pPr lvl="0"/>
            <a:fld id="{5ADA04E9-E53B-42C9-84D6-8C55015C5B9C}" type="slidenum">
              <a:t>20</a:t>
            </a:fld>
            <a:endParaRPr lang="en-IN"/>
          </a:p>
        </p:txBody>
      </p:sp>
      <p:sp>
        <p:nvSpPr>
          <p:cNvPr id="2" name="Slide Image Placeholder 1">
            <a:extLst>
              <a:ext uri="{FF2B5EF4-FFF2-40B4-BE49-F238E27FC236}">
                <a16:creationId xmlns="" xmlns:a16="http://schemas.microsoft.com/office/drawing/2014/main" id="{EF10BE1B-A4E7-4273-97C7-51383BB1F2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ED29ABD6-AC27-44E7-A9B0-8BAF7728F2D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394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192CE25F-8BDE-4D2B-9536-638EE2504A59}"/>
              </a:ext>
            </a:extLst>
          </p:cNvPr>
          <p:cNvSpPr txBox="1">
            <a:spLocks noGrp="1"/>
          </p:cNvSpPr>
          <p:nvPr>
            <p:ph type="sldNum" sz="quarter" idx="5"/>
          </p:nvPr>
        </p:nvSpPr>
        <p:spPr>
          <a:ln/>
        </p:spPr>
        <p:txBody>
          <a:bodyPr lIns="0" tIns="0" rIns="0" bIns="0" anchor="b" anchorCtr="0">
            <a:noAutofit/>
          </a:bodyPr>
          <a:lstStyle/>
          <a:p>
            <a:pPr lvl="0"/>
            <a:fld id="{4F5F4C4A-5AEE-49F0-9FB8-CFC3696E707A}" type="slidenum">
              <a:t>2</a:t>
            </a:fld>
            <a:endParaRPr lang="en-IN"/>
          </a:p>
        </p:txBody>
      </p:sp>
      <p:sp>
        <p:nvSpPr>
          <p:cNvPr id="2" name="Slide Image Placeholder 1">
            <a:extLst>
              <a:ext uri="{FF2B5EF4-FFF2-40B4-BE49-F238E27FC236}">
                <a16:creationId xmlns="" xmlns:a16="http://schemas.microsoft.com/office/drawing/2014/main" id="{6A845858-CBC4-46D5-8A4B-6A43616BD7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EFBF61DF-CBC0-4F31-B7E9-EBF625572FB5}"/>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530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9E68A892-EA2E-40CD-BC74-281EF1AB011B}"/>
              </a:ext>
            </a:extLst>
          </p:cNvPr>
          <p:cNvSpPr txBox="1">
            <a:spLocks noGrp="1"/>
          </p:cNvSpPr>
          <p:nvPr>
            <p:ph type="sldNum" sz="quarter" idx="5"/>
          </p:nvPr>
        </p:nvSpPr>
        <p:spPr>
          <a:ln/>
        </p:spPr>
        <p:txBody>
          <a:bodyPr lIns="0" tIns="0" rIns="0" bIns="0" anchor="b" anchorCtr="0">
            <a:noAutofit/>
          </a:bodyPr>
          <a:lstStyle/>
          <a:p>
            <a:pPr lvl="0"/>
            <a:fld id="{3DE04022-632E-4E97-AB5E-72250B917EAD}" type="slidenum">
              <a:t>3</a:t>
            </a:fld>
            <a:endParaRPr lang="en-IN"/>
          </a:p>
        </p:txBody>
      </p:sp>
      <p:sp>
        <p:nvSpPr>
          <p:cNvPr id="2" name="Slide Image Placeholder 1">
            <a:extLst>
              <a:ext uri="{FF2B5EF4-FFF2-40B4-BE49-F238E27FC236}">
                <a16:creationId xmlns="" xmlns:a16="http://schemas.microsoft.com/office/drawing/2014/main" id="{ADC2CDF4-47BE-4042-AAD2-A6E1A85AEE6A}"/>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BF395D89-B3C3-4CDD-8B4C-2541848E510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366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E15E4C3-5698-4C0B-87BA-91C7740D6D6C}"/>
              </a:ext>
            </a:extLst>
          </p:cNvPr>
          <p:cNvSpPr txBox="1">
            <a:spLocks noGrp="1"/>
          </p:cNvSpPr>
          <p:nvPr>
            <p:ph type="sldNum" sz="quarter" idx="5"/>
          </p:nvPr>
        </p:nvSpPr>
        <p:spPr>
          <a:ln/>
        </p:spPr>
        <p:txBody>
          <a:bodyPr lIns="0" tIns="0" rIns="0" bIns="0" anchor="b" anchorCtr="0">
            <a:noAutofit/>
          </a:bodyPr>
          <a:lstStyle/>
          <a:p>
            <a:pPr lvl="0"/>
            <a:fld id="{FA4BAD9C-F9D9-4C5F-8238-6B3A350126C3}" type="slidenum">
              <a:t>4</a:t>
            </a:fld>
            <a:endParaRPr lang="en-IN"/>
          </a:p>
        </p:txBody>
      </p:sp>
      <p:sp>
        <p:nvSpPr>
          <p:cNvPr id="2" name="Slide Image Placeholder 1">
            <a:extLst>
              <a:ext uri="{FF2B5EF4-FFF2-40B4-BE49-F238E27FC236}">
                <a16:creationId xmlns="" xmlns:a16="http://schemas.microsoft.com/office/drawing/2014/main" id="{98E02FF0-6F2C-4A70-B23D-36C53C788602}"/>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F490394B-79F8-4165-8E01-7AD2C92B5304}"/>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097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AAF2217-88FE-4FC0-932E-0CE3F9BA57F1}"/>
              </a:ext>
            </a:extLst>
          </p:cNvPr>
          <p:cNvSpPr txBox="1">
            <a:spLocks noGrp="1"/>
          </p:cNvSpPr>
          <p:nvPr>
            <p:ph type="sldNum" sz="quarter" idx="5"/>
          </p:nvPr>
        </p:nvSpPr>
        <p:spPr>
          <a:ln/>
        </p:spPr>
        <p:txBody>
          <a:bodyPr lIns="0" tIns="0" rIns="0" bIns="0" anchor="b" anchorCtr="0">
            <a:noAutofit/>
          </a:bodyPr>
          <a:lstStyle/>
          <a:p>
            <a:pPr lvl="0"/>
            <a:fld id="{33C9DAD2-A0BE-4FD6-8F6E-C7CF881634FE}" type="slidenum">
              <a:t>9</a:t>
            </a:fld>
            <a:endParaRPr lang="en-IN"/>
          </a:p>
        </p:txBody>
      </p:sp>
      <p:sp>
        <p:nvSpPr>
          <p:cNvPr id="2" name="Slide Image Placeholder 1">
            <a:extLst>
              <a:ext uri="{FF2B5EF4-FFF2-40B4-BE49-F238E27FC236}">
                <a16:creationId xmlns="" xmlns:a16="http://schemas.microsoft.com/office/drawing/2014/main" id="{083753C1-522D-43A8-9636-C2584CE318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141C88B2-4E3C-44CB-9FAE-4571D9A9F80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540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31565ACF-9B15-4F71-9B04-D8F67D1FA37D}"/>
              </a:ext>
            </a:extLst>
          </p:cNvPr>
          <p:cNvSpPr txBox="1">
            <a:spLocks noGrp="1"/>
          </p:cNvSpPr>
          <p:nvPr>
            <p:ph type="sldNum" sz="quarter" idx="5"/>
          </p:nvPr>
        </p:nvSpPr>
        <p:spPr>
          <a:ln/>
        </p:spPr>
        <p:txBody>
          <a:bodyPr lIns="0" tIns="0" rIns="0" bIns="0" anchor="b" anchorCtr="0">
            <a:noAutofit/>
          </a:bodyPr>
          <a:lstStyle/>
          <a:p>
            <a:pPr lvl="0"/>
            <a:fld id="{77A83871-AC49-49A5-B0A3-6D87EAB720F9}" type="slidenum">
              <a:t>11</a:t>
            </a:fld>
            <a:endParaRPr lang="en-IN"/>
          </a:p>
        </p:txBody>
      </p:sp>
      <p:sp>
        <p:nvSpPr>
          <p:cNvPr id="2" name="Slide Image Placeholder 1">
            <a:extLst>
              <a:ext uri="{FF2B5EF4-FFF2-40B4-BE49-F238E27FC236}">
                <a16:creationId xmlns="" xmlns:a16="http://schemas.microsoft.com/office/drawing/2014/main" id="{8C17EC3D-BE8E-491E-BBD3-E421D70F3A6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617FB194-E9DC-421B-888D-BA7D7F6D39A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3141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8F649087-A288-4176-BE67-248FA60A4DD0}"/>
              </a:ext>
            </a:extLst>
          </p:cNvPr>
          <p:cNvSpPr txBox="1">
            <a:spLocks noGrp="1"/>
          </p:cNvSpPr>
          <p:nvPr>
            <p:ph type="sldNum" sz="quarter" idx="5"/>
          </p:nvPr>
        </p:nvSpPr>
        <p:spPr>
          <a:ln/>
        </p:spPr>
        <p:txBody>
          <a:bodyPr lIns="0" tIns="0" rIns="0" bIns="0" anchor="b" anchorCtr="0">
            <a:noAutofit/>
          </a:bodyPr>
          <a:lstStyle/>
          <a:p>
            <a:pPr lvl="0"/>
            <a:fld id="{16315295-82FA-4328-B0BC-FECCF925B4FD}" type="slidenum">
              <a:t>12</a:t>
            </a:fld>
            <a:endParaRPr lang="en-IN"/>
          </a:p>
        </p:txBody>
      </p:sp>
      <p:sp>
        <p:nvSpPr>
          <p:cNvPr id="2" name="Slide Image Placeholder 1">
            <a:extLst>
              <a:ext uri="{FF2B5EF4-FFF2-40B4-BE49-F238E27FC236}">
                <a16:creationId xmlns="" xmlns:a16="http://schemas.microsoft.com/office/drawing/2014/main" id="{09B24CC2-6B04-49E6-B36C-F6471F971EC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F0D7765F-C1E1-429E-AAF6-1800A52868DA}"/>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37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C27D4597-F4F1-4562-BDAF-CB0745E326AD}"/>
              </a:ext>
            </a:extLst>
          </p:cNvPr>
          <p:cNvSpPr txBox="1">
            <a:spLocks noGrp="1"/>
          </p:cNvSpPr>
          <p:nvPr>
            <p:ph type="sldNum" sz="quarter" idx="5"/>
          </p:nvPr>
        </p:nvSpPr>
        <p:spPr>
          <a:ln/>
        </p:spPr>
        <p:txBody>
          <a:bodyPr lIns="0" tIns="0" rIns="0" bIns="0" anchor="b" anchorCtr="0">
            <a:noAutofit/>
          </a:bodyPr>
          <a:lstStyle/>
          <a:p>
            <a:pPr lvl="0"/>
            <a:fld id="{6407890D-0001-40CC-80A6-3E0628A165AE}" type="slidenum">
              <a:t>13</a:t>
            </a:fld>
            <a:endParaRPr lang="en-IN"/>
          </a:p>
        </p:txBody>
      </p:sp>
      <p:sp>
        <p:nvSpPr>
          <p:cNvPr id="2" name="Slide Image Placeholder 1">
            <a:extLst>
              <a:ext uri="{FF2B5EF4-FFF2-40B4-BE49-F238E27FC236}">
                <a16:creationId xmlns="" xmlns:a16="http://schemas.microsoft.com/office/drawing/2014/main" id="{656E3635-F752-4900-A883-20AF998493D0}"/>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EB79890-228C-4BC0-B92F-6919256F71C1}"/>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358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E224EB75-AE75-4303-86AF-AEF820DE604E}"/>
              </a:ext>
            </a:extLst>
          </p:cNvPr>
          <p:cNvSpPr txBox="1">
            <a:spLocks noGrp="1"/>
          </p:cNvSpPr>
          <p:nvPr>
            <p:ph type="sldNum" sz="quarter" idx="5"/>
          </p:nvPr>
        </p:nvSpPr>
        <p:spPr>
          <a:ln/>
        </p:spPr>
        <p:txBody>
          <a:bodyPr lIns="0" tIns="0" rIns="0" bIns="0" anchor="b" anchorCtr="0">
            <a:noAutofit/>
          </a:bodyPr>
          <a:lstStyle/>
          <a:p>
            <a:pPr lvl="0"/>
            <a:fld id="{EA27E9A8-D5EA-4A49-BA0C-DC85936BE363}" type="slidenum">
              <a:t>14</a:t>
            </a:fld>
            <a:endParaRPr lang="en-IN"/>
          </a:p>
        </p:txBody>
      </p:sp>
      <p:sp>
        <p:nvSpPr>
          <p:cNvPr id="2" name="Slide Image Placeholder 1">
            <a:extLst>
              <a:ext uri="{FF2B5EF4-FFF2-40B4-BE49-F238E27FC236}">
                <a16:creationId xmlns="" xmlns:a16="http://schemas.microsoft.com/office/drawing/2014/main" id="{20A542D5-7053-42C3-AB83-9CE5648B5794}"/>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433F834-6A3C-4988-8512-C5F4F66200DD}"/>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3077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87584-054E-4387-A0AE-8C159EC23556}"/>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DDD8572-14E5-4F62-97B0-46200F3B9F0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3955512-8EC5-44CA-B2B4-2DA5FDB4210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21287E7B-BCEA-463E-ABE7-288FBA9B22C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C02073FA-D23C-42FA-A18C-447358C2E9B5}"/>
              </a:ext>
            </a:extLst>
          </p:cNvPr>
          <p:cNvSpPr>
            <a:spLocks noGrp="1"/>
          </p:cNvSpPr>
          <p:nvPr>
            <p:ph type="sldNum" sz="quarter" idx="12"/>
          </p:nvPr>
        </p:nvSpPr>
        <p:spPr/>
        <p:txBody>
          <a:bodyPr/>
          <a:lstStyle/>
          <a:p>
            <a:pPr lvl="0"/>
            <a:fld id="{AB33FB13-946C-48C0-9A63-D077588F21AA}" type="slidenum">
              <a:t>‹#›</a:t>
            </a:fld>
            <a:endParaRPr lang="en-IN"/>
          </a:p>
        </p:txBody>
      </p:sp>
    </p:spTree>
    <p:extLst>
      <p:ext uri="{BB962C8B-B14F-4D97-AF65-F5344CB8AC3E}">
        <p14:creationId xmlns:p14="http://schemas.microsoft.com/office/powerpoint/2010/main" val="9360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4D66A-05B3-468F-BBBB-BD0FB2704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58F7F4E-D070-4025-8327-A3083BB98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E11B5D-E39C-4982-8061-9ED6CBD2120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17413EE1-CF5C-4394-A27F-6FFE1F94E54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9EDF2B26-C41D-4D57-BB2B-AA4E9239DDD5}"/>
              </a:ext>
            </a:extLst>
          </p:cNvPr>
          <p:cNvSpPr>
            <a:spLocks noGrp="1"/>
          </p:cNvSpPr>
          <p:nvPr>
            <p:ph type="sldNum" sz="quarter" idx="12"/>
          </p:nvPr>
        </p:nvSpPr>
        <p:spPr/>
        <p:txBody>
          <a:bodyPr/>
          <a:lstStyle/>
          <a:p>
            <a:pPr lvl="0"/>
            <a:fld id="{903FD9BE-4B4F-48DE-BA4D-6048F9F23744}" type="slidenum">
              <a:t>‹#›</a:t>
            </a:fld>
            <a:endParaRPr lang="en-IN"/>
          </a:p>
        </p:txBody>
      </p:sp>
    </p:spTree>
    <p:extLst>
      <p:ext uri="{BB962C8B-B14F-4D97-AF65-F5344CB8AC3E}">
        <p14:creationId xmlns:p14="http://schemas.microsoft.com/office/powerpoint/2010/main" val="16372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67F8C7-D414-40DE-8D48-20815CA6B181}"/>
              </a:ext>
            </a:extLst>
          </p:cNvPr>
          <p:cNvSpPr>
            <a:spLocks noGrp="1"/>
          </p:cNvSpPr>
          <p:nvPr>
            <p:ph type="title" orient="vert"/>
          </p:nvPr>
        </p:nvSpPr>
        <p:spPr>
          <a:xfrm>
            <a:off x="7872413" y="941388"/>
            <a:ext cx="2624137" cy="6176962"/>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5023D3E-CAD7-47BD-9366-D1D842C84A89}"/>
              </a:ext>
            </a:extLst>
          </p:cNvPr>
          <p:cNvSpPr>
            <a:spLocks noGrp="1"/>
          </p:cNvSpPr>
          <p:nvPr>
            <p:ph type="body" orient="vert" idx="1"/>
          </p:nvPr>
        </p:nvSpPr>
        <p:spPr>
          <a:xfrm>
            <a:off x="0" y="941388"/>
            <a:ext cx="7720013" cy="6176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E31D682-619A-463B-B258-5D88A143541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23AEBC51-533E-462F-BBE4-15D9BB5AEAA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AB1C2604-A1DC-43CF-9148-140D7F1C87BF}"/>
              </a:ext>
            </a:extLst>
          </p:cNvPr>
          <p:cNvSpPr>
            <a:spLocks noGrp="1"/>
          </p:cNvSpPr>
          <p:nvPr>
            <p:ph type="sldNum" sz="quarter" idx="12"/>
          </p:nvPr>
        </p:nvSpPr>
        <p:spPr/>
        <p:txBody>
          <a:bodyPr/>
          <a:lstStyle/>
          <a:p>
            <a:pPr lvl="0"/>
            <a:fld id="{A57AD893-3261-43C9-AD97-0C3034693F84}" type="slidenum">
              <a:t>‹#›</a:t>
            </a:fld>
            <a:endParaRPr lang="en-IN"/>
          </a:p>
        </p:txBody>
      </p:sp>
    </p:spTree>
    <p:extLst>
      <p:ext uri="{BB962C8B-B14F-4D97-AF65-F5344CB8AC3E}">
        <p14:creationId xmlns:p14="http://schemas.microsoft.com/office/powerpoint/2010/main" val="148403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71155E-8860-4411-9E6F-95ACF128F3FF}"/>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3549FFE-173C-4507-8B7A-A5DE53F35EC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98C4F3D-E47A-44A7-ADE8-CFECE966C2E9}"/>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60838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47A0A-7671-4D73-8614-CAE27215A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D47535E-19AC-4A22-A7D2-5910BBEF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D4BA1CF-D768-4CD5-91F1-2021A70525D7}"/>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311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F7385A-08CA-42ED-8A1E-208DFF64FDBD}"/>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D7FFC9C-BF26-4FD5-AAF4-D8044D49A48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3531DD4-9914-49D0-A99B-902B450AA6EB}"/>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8506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B62DF-9C17-4F7C-A28B-C0068E722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E6AE1AB-5246-4540-B512-5F5BB27420EB}"/>
              </a:ext>
            </a:extLst>
          </p:cNvPr>
          <p:cNvSpPr>
            <a:spLocks noGrp="1"/>
          </p:cNvSpPr>
          <p:nvPr>
            <p:ph sz="half" idx="1"/>
          </p:nvPr>
        </p:nvSpPr>
        <p:spPr>
          <a:xfrm>
            <a:off x="582613" y="2406650"/>
            <a:ext cx="5172075"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031C8D-7353-445C-B2C8-132F09781625}"/>
              </a:ext>
            </a:extLst>
          </p:cNvPr>
          <p:cNvSpPr>
            <a:spLocks noGrp="1"/>
          </p:cNvSpPr>
          <p:nvPr>
            <p:ph sz="half" idx="2"/>
          </p:nvPr>
        </p:nvSpPr>
        <p:spPr>
          <a:xfrm>
            <a:off x="5907088" y="2406650"/>
            <a:ext cx="5173662"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D4910BEF-9B1A-4E29-BE79-4197DAC95625}"/>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5250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9E1F05-7AB6-4622-8128-C86AD605EAB4}"/>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44E5F14-700E-4F69-BFEF-8A9D7A94F93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876AA2B-AE18-4221-8192-7FCD1B4FEC24}"/>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15321CC-E60F-450F-97DF-AFBEA26542F2}"/>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CB6A620-2CA7-4D3B-AA56-D974514B8BF2}"/>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688402C-C3D2-456D-8233-0B2A26BE0D0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90230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525CDA-1074-4184-9841-D947BD222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6C844D6-B083-4512-B69B-DCE97C3A207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4170831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7FB9A3-711C-4BFC-8909-5BD8B28D4E96}"/>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31505500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8D9E1-88B0-4321-9800-5A1D9196D27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D000F8F-ACDE-4B15-BC3A-B8A12F298DA0}"/>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CBD422B-FE4F-4E88-A0AC-43AF732EB30A}"/>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73EFBAE-7932-4ACE-ABB2-A2E4C4441901}"/>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232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ACB76-BFDF-497D-955D-A1E96D9EC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97A0892-82A4-4389-9D60-856B90BA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7DB5FF4-0D7B-4EDA-BE24-D35EE77B06B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B6D66EB3-B33A-4B43-805F-B63DB4EA6EE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27FDCBD6-55D5-454A-98C4-1CADD7257D7B}"/>
              </a:ext>
            </a:extLst>
          </p:cNvPr>
          <p:cNvSpPr>
            <a:spLocks noGrp="1"/>
          </p:cNvSpPr>
          <p:nvPr>
            <p:ph type="sldNum" sz="quarter" idx="12"/>
          </p:nvPr>
        </p:nvSpPr>
        <p:spPr/>
        <p:txBody>
          <a:bodyPr/>
          <a:lstStyle/>
          <a:p>
            <a:pPr lvl="0"/>
            <a:fld id="{9102C506-90DC-430F-B92A-CA4D7CD96675}" type="slidenum">
              <a:t>‹#›</a:t>
            </a:fld>
            <a:endParaRPr lang="en-IN"/>
          </a:p>
        </p:txBody>
      </p:sp>
    </p:spTree>
    <p:extLst>
      <p:ext uri="{BB962C8B-B14F-4D97-AF65-F5344CB8AC3E}">
        <p14:creationId xmlns:p14="http://schemas.microsoft.com/office/powerpoint/2010/main" val="159807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3CB6B1-6E34-45D0-9BD1-3F87515C4AC4}"/>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01C2629-B10B-44CD-AE5C-C8CC1E87F5F9}"/>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1193340-0D01-4D92-9223-19386E22F456}"/>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631C6C7-2DC6-4711-B5B7-21FAA3ED4A0C}"/>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662631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F7CF15-EDE1-40C6-9632-9C94330A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72C011F-145A-45F0-856E-40C2D7009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E316984-F8E3-4BBB-891A-B768CC19EF1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1026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F67AE17-5E3E-4C66-8D02-2745F0DDFFA9}"/>
              </a:ext>
            </a:extLst>
          </p:cNvPr>
          <p:cNvSpPr>
            <a:spLocks noGrp="1"/>
          </p:cNvSpPr>
          <p:nvPr>
            <p:ph type="title" orient="vert"/>
          </p:nvPr>
        </p:nvSpPr>
        <p:spPr>
          <a:xfrm>
            <a:off x="8456613" y="820738"/>
            <a:ext cx="2624137" cy="5888037"/>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3F14FF1-D574-4EC3-B789-D91DBBA9F9C0}"/>
              </a:ext>
            </a:extLst>
          </p:cNvPr>
          <p:cNvSpPr>
            <a:spLocks noGrp="1"/>
          </p:cNvSpPr>
          <p:nvPr>
            <p:ph type="body" orient="vert" idx="1"/>
          </p:nvPr>
        </p:nvSpPr>
        <p:spPr>
          <a:xfrm>
            <a:off x="582613" y="820738"/>
            <a:ext cx="7721600" cy="5888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EB547ED-A9E4-40E2-AE30-02BC637176B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1572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D6855A-49AD-43DF-AFB5-26CEE6584415}"/>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CE04F08-061E-40D4-95FA-C8D3942E202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CCBCC3F-1149-4378-A833-37E20CB6C35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9D1A91DE-8C7C-40AD-8836-62072D99411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FD330BEF-7F5C-49EF-97CB-D0453D40C104}"/>
              </a:ext>
            </a:extLst>
          </p:cNvPr>
          <p:cNvSpPr>
            <a:spLocks noGrp="1"/>
          </p:cNvSpPr>
          <p:nvPr>
            <p:ph type="sldNum" sz="quarter" idx="12"/>
          </p:nvPr>
        </p:nvSpPr>
        <p:spPr/>
        <p:txBody>
          <a:bodyPr/>
          <a:lstStyle/>
          <a:p>
            <a:pPr lvl="0"/>
            <a:fld id="{87F95B8E-7CA4-4B61-BC8A-360096969EE8}" type="slidenum">
              <a:t>‹#›</a:t>
            </a:fld>
            <a:endParaRPr lang="en-IN"/>
          </a:p>
        </p:txBody>
      </p:sp>
    </p:spTree>
    <p:extLst>
      <p:ext uri="{BB962C8B-B14F-4D97-AF65-F5344CB8AC3E}">
        <p14:creationId xmlns:p14="http://schemas.microsoft.com/office/powerpoint/2010/main" val="38062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FD13EB-93D3-4084-916F-4F5B23E99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55040FF-C5C0-4E22-920B-4928A7F29536}"/>
              </a:ext>
            </a:extLst>
          </p:cNvPr>
          <p:cNvSpPr>
            <a:spLocks noGrp="1"/>
          </p:cNvSpPr>
          <p:nvPr>
            <p:ph sz="half" idx="1"/>
          </p:nvPr>
        </p:nvSpPr>
        <p:spPr>
          <a:xfrm>
            <a:off x="4414838" y="5233988"/>
            <a:ext cx="2963862"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410DC22-3687-4238-A625-AEDD9DE014E9}"/>
              </a:ext>
            </a:extLst>
          </p:cNvPr>
          <p:cNvSpPr>
            <a:spLocks noGrp="1"/>
          </p:cNvSpPr>
          <p:nvPr>
            <p:ph sz="half" idx="2"/>
          </p:nvPr>
        </p:nvSpPr>
        <p:spPr>
          <a:xfrm>
            <a:off x="7531100" y="5233988"/>
            <a:ext cx="296545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C4E559F-3021-4BAA-A96B-CD657B93E71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C7678617-F999-4ECE-8D0E-FB4F1180562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F3225577-1B3A-4F87-AE70-A35DF13EEC04}"/>
              </a:ext>
            </a:extLst>
          </p:cNvPr>
          <p:cNvSpPr>
            <a:spLocks noGrp="1"/>
          </p:cNvSpPr>
          <p:nvPr>
            <p:ph type="sldNum" sz="quarter" idx="12"/>
          </p:nvPr>
        </p:nvSpPr>
        <p:spPr/>
        <p:txBody>
          <a:bodyPr/>
          <a:lstStyle/>
          <a:p>
            <a:pPr lvl="0"/>
            <a:fld id="{94347F2B-3C91-4C96-9E2E-2987094247D3}" type="slidenum">
              <a:t>‹#›</a:t>
            </a:fld>
            <a:endParaRPr lang="en-IN"/>
          </a:p>
        </p:txBody>
      </p:sp>
    </p:spTree>
    <p:extLst>
      <p:ext uri="{BB962C8B-B14F-4D97-AF65-F5344CB8AC3E}">
        <p14:creationId xmlns:p14="http://schemas.microsoft.com/office/powerpoint/2010/main" val="279774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BE728-C522-4AAF-9410-9F270985DB0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667F659-E354-4921-B4C2-6D837D4FF26C}"/>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A7582C2-B5CC-4711-9A9D-467B3F65E7F9}"/>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7C39FE8-6295-4121-BCE1-88234991047B}"/>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93D5A10-2714-484D-8890-E36FB887399C}"/>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44C0ACC-6DB4-421D-964A-67DA3F2E1412}"/>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 xmlns:a16="http://schemas.microsoft.com/office/drawing/2014/main" id="{1746347F-C8BE-4B4B-A1D9-D1C0DF33B437}"/>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 xmlns:a16="http://schemas.microsoft.com/office/drawing/2014/main" id="{A4FFBFB5-8765-4803-B151-9522B42A1D15}"/>
              </a:ext>
            </a:extLst>
          </p:cNvPr>
          <p:cNvSpPr>
            <a:spLocks noGrp="1"/>
          </p:cNvSpPr>
          <p:nvPr>
            <p:ph type="sldNum" sz="quarter" idx="12"/>
          </p:nvPr>
        </p:nvSpPr>
        <p:spPr/>
        <p:txBody>
          <a:bodyPr/>
          <a:lstStyle/>
          <a:p>
            <a:pPr lvl="0"/>
            <a:fld id="{FE949E46-A3F5-4C20-9AE5-97C81BD252D3}" type="slidenum">
              <a:t>‹#›</a:t>
            </a:fld>
            <a:endParaRPr lang="en-IN"/>
          </a:p>
        </p:txBody>
      </p:sp>
    </p:spTree>
    <p:extLst>
      <p:ext uri="{BB962C8B-B14F-4D97-AF65-F5344CB8AC3E}">
        <p14:creationId xmlns:p14="http://schemas.microsoft.com/office/powerpoint/2010/main" val="35545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CA9D4-34A0-474D-8103-7FF6B3C81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9DBCBC1-D830-4EA6-9888-95EFC9B0E732}"/>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 xmlns:a16="http://schemas.microsoft.com/office/drawing/2014/main" id="{0DDF4A73-0A96-46BD-8336-6E3B8A914FF6}"/>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 xmlns:a16="http://schemas.microsoft.com/office/drawing/2014/main" id="{104B0559-D767-4CC5-BE93-1EA77833DC3D}"/>
              </a:ext>
            </a:extLst>
          </p:cNvPr>
          <p:cNvSpPr>
            <a:spLocks noGrp="1"/>
          </p:cNvSpPr>
          <p:nvPr>
            <p:ph type="sldNum" sz="quarter" idx="12"/>
          </p:nvPr>
        </p:nvSpPr>
        <p:spPr/>
        <p:txBody>
          <a:bodyPr/>
          <a:lstStyle/>
          <a:p>
            <a:pPr lvl="0"/>
            <a:fld id="{0BAA87AB-D089-4BA2-B1FF-49BCF60B520C}" type="slidenum">
              <a:t>‹#›</a:t>
            </a:fld>
            <a:endParaRPr lang="en-IN"/>
          </a:p>
        </p:txBody>
      </p:sp>
    </p:spTree>
    <p:extLst>
      <p:ext uri="{BB962C8B-B14F-4D97-AF65-F5344CB8AC3E}">
        <p14:creationId xmlns:p14="http://schemas.microsoft.com/office/powerpoint/2010/main" val="31111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1798AE8-4B22-447B-840A-C9AE491B394D}"/>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 xmlns:a16="http://schemas.microsoft.com/office/drawing/2014/main" id="{BF633C48-ADE8-4BCD-A140-CD6FCA64A18B}"/>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 xmlns:a16="http://schemas.microsoft.com/office/drawing/2014/main" id="{5A437E5F-0D2A-402F-A638-E6219D870D1E}"/>
              </a:ext>
            </a:extLst>
          </p:cNvPr>
          <p:cNvSpPr>
            <a:spLocks noGrp="1"/>
          </p:cNvSpPr>
          <p:nvPr>
            <p:ph type="sldNum" sz="quarter" idx="12"/>
          </p:nvPr>
        </p:nvSpPr>
        <p:spPr/>
        <p:txBody>
          <a:bodyPr/>
          <a:lstStyle/>
          <a:p>
            <a:pPr lvl="0"/>
            <a:fld id="{CD1C47E8-4C4E-44FD-A31B-6FEC81C6F848}" type="slidenum">
              <a:t>‹#›</a:t>
            </a:fld>
            <a:endParaRPr lang="en-IN"/>
          </a:p>
        </p:txBody>
      </p:sp>
    </p:spTree>
    <p:extLst>
      <p:ext uri="{BB962C8B-B14F-4D97-AF65-F5344CB8AC3E}">
        <p14:creationId xmlns:p14="http://schemas.microsoft.com/office/powerpoint/2010/main" val="3736050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DFE01B-DB16-43DB-B032-5A93A6111197}"/>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67460B4-F97D-4C87-9E8D-5FAD3214C82A}"/>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6238EC0-42FF-4F2F-858C-4BBE644D06B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4C5D92-4B63-4927-A417-B61BE17EF01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67E2A5EF-B2D4-4516-99CB-9B0824FE35B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8F85532E-9B60-4F6E-824E-6EA1F3C55D1E}"/>
              </a:ext>
            </a:extLst>
          </p:cNvPr>
          <p:cNvSpPr>
            <a:spLocks noGrp="1"/>
          </p:cNvSpPr>
          <p:nvPr>
            <p:ph type="sldNum" sz="quarter" idx="12"/>
          </p:nvPr>
        </p:nvSpPr>
        <p:spPr/>
        <p:txBody>
          <a:bodyPr/>
          <a:lstStyle/>
          <a:p>
            <a:pPr lvl="0"/>
            <a:fld id="{9F91F873-D82F-4835-94DB-26E7CBC9CB5C}" type="slidenum">
              <a:t>‹#›</a:t>
            </a:fld>
            <a:endParaRPr lang="en-IN"/>
          </a:p>
        </p:txBody>
      </p:sp>
    </p:spTree>
    <p:extLst>
      <p:ext uri="{BB962C8B-B14F-4D97-AF65-F5344CB8AC3E}">
        <p14:creationId xmlns:p14="http://schemas.microsoft.com/office/powerpoint/2010/main" val="19307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4AB8FB-BD6C-4BC7-994C-FC5ED1ADE20C}"/>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DB84D36-3C2A-4655-83F9-A5655720DE62}"/>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BEF2EA5-9F1E-4971-82DC-2017F3205D93}"/>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2F37736-77B3-492F-9600-3EE9D6F4B20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744CBED0-0B25-4110-9D0F-BB8F8E84C85B}"/>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36D9B507-F7D4-437D-A0DE-0F3F20DD77C0}"/>
              </a:ext>
            </a:extLst>
          </p:cNvPr>
          <p:cNvSpPr>
            <a:spLocks noGrp="1"/>
          </p:cNvSpPr>
          <p:nvPr>
            <p:ph type="sldNum" sz="quarter" idx="12"/>
          </p:nvPr>
        </p:nvSpPr>
        <p:spPr/>
        <p:txBody>
          <a:bodyPr/>
          <a:lstStyle/>
          <a:p>
            <a:pPr lvl="0"/>
            <a:fld id="{CABBAFA0-5096-4857-88D8-2D9085D6879A}" type="slidenum">
              <a:t>‹#›</a:t>
            </a:fld>
            <a:endParaRPr lang="en-IN"/>
          </a:p>
        </p:txBody>
      </p:sp>
    </p:spTree>
    <p:extLst>
      <p:ext uri="{BB962C8B-B14F-4D97-AF65-F5344CB8AC3E}">
        <p14:creationId xmlns:p14="http://schemas.microsoft.com/office/powerpoint/2010/main" val="107592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9CFD144-2481-41BF-B3E6-72CDD3DB6005}"/>
              </a:ext>
            </a:extLst>
          </p:cNvPr>
          <p:cNvPicPr>
            <a:picLocks noChangeAspect="1"/>
          </p:cNvPicPr>
          <p:nvPr/>
        </p:nvPicPr>
        <p:blipFill>
          <a:blip r:embed="rId13">
            <a:lum/>
            <a:alphaModFix/>
          </a:blip>
          <a:srcRect/>
          <a:stretch>
            <a:fillRect/>
          </a:stretch>
        </p:blipFill>
        <p:spPr>
          <a:xfrm>
            <a:off x="0" y="7421400"/>
            <a:ext cx="11664000" cy="844920"/>
          </a:xfrm>
          <a:prstGeom prst="rect">
            <a:avLst/>
          </a:prstGeom>
          <a:noFill/>
          <a:ln>
            <a:noFill/>
          </a:ln>
        </p:spPr>
      </p:pic>
      <p:sp>
        <p:nvSpPr>
          <p:cNvPr id="3" name="Title Placeholder 2">
            <a:extLst>
              <a:ext uri="{FF2B5EF4-FFF2-40B4-BE49-F238E27FC236}">
                <a16:creationId xmlns="" xmlns:a16="http://schemas.microsoft.com/office/drawing/2014/main" id="{0A81FFCD-9064-415F-B75C-D7BDA1528F01}"/>
              </a:ext>
            </a:extLst>
          </p:cNvPr>
          <p:cNvSpPr txBox="1">
            <a:spLocks noGrp="1"/>
          </p:cNvSpPr>
          <p:nvPr>
            <p:ph type="title"/>
          </p:nvPr>
        </p:nvSpPr>
        <p:spPr>
          <a:xfrm>
            <a:off x="0" y="942120"/>
            <a:ext cx="10497240" cy="3978000"/>
          </a:xfrm>
          <a:prstGeom prst="rect">
            <a:avLst/>
          </a:prstGeom>
          <a:solidFill>
            <a:srgbClr val="C7243A"/>
          </a:solidFill>
          <a:ln>
            <a:noFill/>
          </a:ln>
        </p:spPr>
        <p:txBody>
          <a:bodyPr lIns="72000" tIns="0" rIns="0" bIns="0" anchor="ctr"/>
          <a:lstStyle/>
          <a:p>
            <a:endParaRPr lang="en-IN"/>
          </a:p>
        </p:txBody>
      </p:sp>
      <p:sp>
        <p:nvSpPr>
          <p:cNvPr id="4" name="Text Placeholder 3">
            <a:extLst>
              <a:ext uri="{FF2B5EF4-FFF2-40B4-BE49-F238E27FC236}">
                <a16:creationId xmlns="" xmlns:a16="http://schemas.microsoft.com/office/drawing/2014/main" id="{95D643FD-C334-4B25-A967-795137C50EF3}"/>
              </a:ext>
            </a:extLst>
          </p:cNvPr>
          <p:cNvSpPr txBox="1">
            <a:spLocks noGrp="1"/>
          </p:cNvSpPr>
          <p:nvPr>
            <p:ph type="body" idx="1"/>
          </p:nvPr>
        </p:nvSpPr>
        <p:spPr>
          <a:xfrm>
            <a:off x="4415400" y="5233679"/>
            <a:ext cx="6081480" cy="18842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4200538-592E-4E7B-83D4-71242B8FBF2E}"/>
              </a:ext>
            </a:extLst>
          </p:cNvPr>
          <p:cNvSpPr txBox="1">
            <a:spLocks noGrp="1"/>
          </p:cNvSpPr>
          <p:nvPr>
            <p:ph type="dt" sz="half" idx="2"/>
          </p:nvPr>
        </p:nvSpPr>
        <p:spPr>
          <a:xfrm>
            <a:off x="1999439" y="7682040"/>
            <a:ext cx="2717280" cy="568440"/>
          </a:xfrm>
          <a:prstGeom prst="rect">
            <a:avLst/>
          </a:prstGeom>
          <a:noFill/>
          <a:ln>
            <a:noFill/>
          </a:ln>
        </p:spPr>
        <p:txBody>
          <a:bodyPr lIns="0" tIns="0" rIns="0" bIns="0" anchorCtr="0">
            <a:noAutofit/>
          </a:bodyPr>
          <a:lstStyle>
            <a:lvl1pPr lvl="0"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 xmlns:a16="http://schemas.microsoft.com/office/drawing/2014/main" id="{FD73B696-90F0-40F5-B262-AB517FE80FB1}"/>
              </a:ext>
            </a:extLst>
          </p:cNvPr>
          <p:cNvSpPr txBox="1">
            <a:spLocks noGrp="1"/>
          </p:cNvSpPr>
          <p:nvPr>
            <p:ph type="ftr" sz="quarter" idx="3"/>
          </p:nvPr>
        </p:nvSpPr>
        <p:spPr>
          <a:xfrm>
            <a:off x="4884120" y="7664400"/>
            <a:ext cx="3697200" cy="568440"/>
          </a:xfrm>
          <a:prstGeom prst="rect">
            <a:avLst/>
          </a:prstGeom>
          <a:noFill/>
          <a:ln>
            <a:noFill/>
          </a:ln>
        </p:spPr>
        <p:txBody>
          <a:bodyPr lIns="0" tIns="0" rIns="0" bIns="0" anchorCtr="0">
            <a:noAutofit/>
          </a:bodyPr>
          <a:lstStyle>
            <a:lvl1pPr lvl="0" algn="ctr"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 xmlns:a16="http://schemas.microsoft.com/office/drawing/2014/main" id="{D3A400BB-55BC-4DF1-A6DE-B743EA088748}"/>
              </a:ext>
            </a:extLst>
          </p:cNvPr>
          <p:cNvSpPr txBox="1">
            <a:spLocks noGrp="1"/>
          </p:cNvSpPr>
          <p:nvPr>
            <p:ph type="sldNum" sz="quarter" idx="4"/>
          </p:nvPr>
        </p:nvSpPr>
        <p:spPr>
          <a:xfrm>
            <a:off x="8831160" y="7664400"/>
            <a:ext cx="2717280" cy="568440"/>
          </a:xfrm>
          <a:prstGeom prst="rect">
            <a:avLst/>
          </a:prstGeom>
          <a:noFill/>
          <a:ln>
            <a:noFill/>
          </a:ln>
        </p:spPr>
        <p:txBody>
          <a:bodyPr lIns="0" tIns="0" rIns="0" bIns="0" anchorCtr="0">
            <a:noAutofit/>
          </a:bodyPr>
          <a:lstStyle>
            <a:lvl1pPr lvl="0" algn="r" hangingPunct="0">
              <a:buNone/>
              <a:tabLst/>
              <a:defRPr lang="en-IN" sz="1400">
                <a:solidFill>
                  <a:srgbClr val="FFFFFF"/>
                </a:solidFill>
                <a:latin typeface="Liberation Serif" pitchFamily="18"/>
                <a:ea typeface="DejaVu Sans" pitchFamily="2"/>
                <a:cs typeface="DejaVu Sans" pitchFamily="2"/>
              </a:defRPr>
            </a:lvl1pPr>
          </a:lstStyle>
          <a:p>
            <a:pPr lvl="0"/>
            <a:fld id="{058237F5-9087-4C0D-93AC-E3E10A287017}" type="slidenum">
              <a:t>‹#›</a:t>
            </a:fld>
            <a:endParaRPr lang="en-IN"/>
          </a:p>
        </p:txBody>
      </p:sp>
      <p:pic>
        <p:nvPicPr>
          <p:cNvPr id="8" name="Picture 7">
            <a:extLst>
              <a:ext uri="{FF2B5EF4-FFF2-40B4-BE49-F238E27FC236}">
                <a16:creationId xmlns="" xmlns:a16="http://schemas.microsoft.com/office/drawing/2014/main" id="{EAFBDD54-8C5A-4084-9547-F9ABA1A099D3}"/>
              </a:ext>
            </a:extLst>
          </p:cNvPr>
          <p:cNvPicPr>
            <a:picLocks noChangeAspect="1"/>
          </p:cNvPicPr>
          <p:nvPr/>
        </p:nvPicPr>
        <p:blipFill>
          <a:blip r:embed="rId14">
            <a:lum/>
            <a:alphaModFix/>
          </a:blip>
          <a:srcRect/>
          <a:stretch>
            <a:fillRect/>
          </a:stretch>
        </p:blipFill>
        <p:spPr>
          <a:xfrm>
            <a:off x="0" y="0"/>
            <a:ext cx="11664000" cy="4712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6390" b="0" i="0" u="none" strike="noStrike" kern="1200" cap="none">
          <a:ln>
            <a:noFill/>
          </a:ln>
          <a:solidFill>
            <a:srgbClr val="FFFFFF"/>
          </a:solidFill>
          <a:latin typeface="Liberation Sans" pitchFamily="18"/>
        </a:defRPr>
      </a:lvl1pPr>
    </p:titleStyle>
    <p:bodyStyle>
      <a:lvl1pPr marL="0" marR="0" indent="0" hangingPunct="0">
        <a:spcBef>
          <a:spcPts val="0"/>
        </a:spcBef>
        <a:spcAft>
          <a:spcPts val="1536"/>
        </a:spcAft>
        <a:tabLst/>
        <a:defRPr lang="en-IN" sz="349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F28FB87-1D84-4A19-9386-1376E432A025}"/>
              </a:ext>
            </a:extLst>
          </p:cNvPr>
          <p:cNvPicPr>
            <a:picLocks noChangeAspect="1"/>
          </p:cNvPicPr>
          <p:nvPr/>
        </p:nvPicPr>
        <p:blipFill>
          <a:blip r:embed="rId13">
            <a:lum/>
            <a:alphaModFix/>
          </a:blip>
          <a:srcRect/>
          <a:stretch>
            <a:fillRect/>
          </a:stretch>
        </p:blipFill>
        <p:spPr>
          <a:xfrm>
            <a:off x="6840" y="0"/>
            <a:ext cx="11664000" cy="471240"/>
          </a:xfrm>
          <a:prstGeom prst="rect">
            <a:avLst/>
          </a:prstGeom>
          <a:noFill/>
          <a:ln>
            <a:noFill/>
          </a:ln>
        </p:spPr>
      </p:pic>
      <p:pic>
        <p:nvPicPr>
          <p:cNvPr id="3" name="Picture 2">
            <a:extLst>
              <a:ext uri="{FF2B5EF4-FFF2-40B4-BE49-F238E27FC236}">
                <a16:creationId xmlns="" xmlns:a16="http://schemas.microsoft.com/office/drawing/2014/main" id="{9CA362F5-D86C-4B88-B187-57191570D4E8}"/>
              </a:ext>
            </a:extLst>
          </p:cNvPr>
          <p:cNvPicPr>
            <a:picLocks noChangeAspect="1"/>
          </p:cNvPicPr>
          <p:nvPr/>
        </p:nvPicPr>
        <p:blipFill>
          <a:blip r:embed="rId13">
            <a:lum/>
            <a:alphaModFix/>
          </a:blip>
          <a:srcRect/>
          <a:stretch>
            <a:fillRect/>
          </a:stretch>
        </p:blipFill>
        <p:spPr>
          <a:xfrm>
            <a:off x="6840" y="7788600"/>
            <a:ext cx="11664000" cy="471240"/>
          </a:xfrm>
          <a:prstGeom prst="rect">
            <a:avLst/>
          </a:prstGeom>
          <a:noFill/>
          <a:ln>
            <a:noFill/>
          </a:ln>
        </p:spPr>
      </p:pic>
      <p:sp>
        <p:nvSpPr>
          <p:cNvPr id="4" name="Title Placeholder 3">
            <a:extLst>
              <a:ext uri="{FF2B5EF4-FFF2-40B4-BE49-F238E27FC236}">
                <a16:creationId xmlns="" xmlns:a16="http://schemas.microsoft.com/office/drawing/2014/main" id="{694CBD95-455C-4308-A58D-1DAE10B7CE7C}"/>
              </a:ext>
            </a:extLst>
          </p:cNvPr>
          <p:cNvSpPr txBox="1">
            <a:spLocks noGrp="1"/>
          </p:cNvSpPr>
          <p:nvPr>
            <p:ph type="title"/>
          </p:nvPr>
        </p:nvSpPr>
        <p:spPr>
          <a:xfrm>
            <a:off x="583200" y="821520"/>
            <a:ext cx="10497240" cy="1375919"/>
          </a:xfrm>
          <a:prstGeom prst="rect">
            <a:avLst/>
          </a:prstGeom>
          <a:noFill/>
          <a:ln>
            <a:noFill/>
          </a:ln>
        </p:spPr>
        <p:txBody>
          <a:bodyPr lIns="0" tIns="0" rIns="0" bIns="0" anchor="ctr"/>
          <a:lstStyle/>
          <a:p>
            <a:endParaRPr lang="en-IN"/>
          </a:p>
        </p:txBody>
      </p:sp>
      <p:sp>
        <p:nvSpPr>
          <p:cNvPr id="5" name="Text Placeholder 4">
            <a:extLst>
              <a:ext uri="{FF2B5EF4-FFF2-40B4-BE49-F238E27FC236}">
                <a16:creationId xmlns="" xmlns:a16="http://schemas.microsoft.com/office/drawing/2014/main" id="{39AB785B-A173-40EB-9610-3A55700F2FF7}"/>
              </a:ext>
            </a:extLst>
          </p:cNvPr>
          <p:cNvSpPr txBox="1">
            <a:spLocks noGrp="1"/>
          </p:cNvSpPr>
          <p:nvPr>
            <p:ph type="body" idx="1"/>
          </p:nvPr>
        </p:nvSpPr>
        <p:spPr>
          <a:xfrm>
            <a:off x="583200" y="2406960"/>
            <a:ext cx="10497240" cy="4302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 xmlns:a16="http://schemas.microsoft.com/office/drawing/2014/main" id="{85E089E5-E7C3-422D-BACA-7E9BDA13DDE7}"/>
              </a:ext>
            </a:extLst>
          </p:cNvPr>
          <p:cNvSpPr txBox="1">
            <a:spLocks noGrp="1"/>
          </p:cNvSpPr>
          <p:nvPr>
            <p:ph type="dt" sz="half" idx="2"/>
          </p:nvPr>
        </p:nvSpPr>
        <p:spPr>
          <a:xfrm>
            <a:off x="1166400" y="7851600"/>
            <a:ext cx="2592360" cy="56808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TextBox 6">
            <a:extLst>
              <a:ext uri="{FF2B5EF4-FFF2-40B4-BE49-F238E27FC236}">
                <a16:creationId xmlns="" xmlns:a16="http://schemas.microsoft.com/office/drawing/2014/main" id="{00BB770F-8C8F-458D-8E32-2FAEDAD83DE2}"/>
              </a:ext>
            </a:extLst>
          </p:cNvPr>
          <p:cNvSpPr txBox="1"/>
          <p:nvPr/>
        </p:nvSpPr>
        <p:spPr>
          <a:xfrm>
            <a:off x="1999800" y="7851240"/>
            <a:ext cx="2717280" cy="568440"/>
          </a:xfrm>
          <a:prstGeom prst="rect">
            <a:avLst/>
          </a:prstGeom>
          <a:noFill/>
          <a:ln>
            <a:noFill/>
          </a:ln>
        </p:spPr>
        <p:txBody>
          <a:bodyPr lIns="0" tIns="0" rIns="0" bIns="0" anchorCtr="0">
            <a:noAutofit/>
          </a:bodyPr>
          <a:lstStyle/>
          <a:p>
            <a:pPr lvl="0" hangingPunct="0">
              <a:buNone/>
              <a:tabLst/>
            </a:pPr>
            <a:endParaRPr lang="en-IN" sz="1400">
              <a:solidFill>
                <a:srgbClr val="FFFFFF"/>
              </a:solidFill>
              <a:latin typeface="Liberation Serif" pitchFamily="18"/>
              <a:ea typeface="DejaVu Sans" pitchFamily="2"/>
              <a:cs typeface="DejaVu Sans" pitchFamily="2"/>
            </a:endParaRPr>
          </a:p>
        </p:txBody>
      </p:sp>
      <p:sp>
        <p:nvSpPr>
          <p:cNvPr id="8" name="TextBox 7">
            <a:extLst>
              <a:ext uri="{FF2B5EF4-FFF2-40B4-BE49-F238E27FC236}">
                <a16:creationId xmlns="" xmlns:a16="http://schemas.microsoft.com/office/drawing/2014/main" id="{A2734B8D-563C-4A35-92EC-D5173CB9A8F9}"/>
              </a:ext>
            </a:extLst>
          </p:cNvPr>
          <p:cNvSpPr txBox="1"/>
          <p:nvPr/>
        </p:nvSpPr>
        <p:spPr>
          <a:xfrm>
            <a:off x="4884480" y="7851240"/>
            <a:ext cx="3697200" cy="568440"/>
          </a:xfrm>
          <a:prstGeom prst="rect">
            <a:avLst/>
          </a:prstGeom>
          <a:noFill/>
          <a:ln>
            <a:noFill/>
          </a:ln>
        </p:spPr>
        <p:txBody>
          <a:bodyPr lIns="0" tIns="0" rIns="0" bIns="0" anchorCtr="0">
            <a:noAutofit/>
          </a:bodyPr>
          <a:lstStyle/>
          <a:p>
            <a:pPr lvl="0" algn="ctr" hangingPunct="0">
              <a:buNone/>
              <a:tabLst/>
            </a:pPr>
            <a:endParaRPr lang="en-IN" sz="1400">
              <a:solidFill>
                <a:srgbClr val="FFFFFF"/>
              </a:solidFill>
              <a:latin typeface="Liberation Serif" pitchFamily="18"/>
              <a:ea typeface="DejaVu Sans" pitchFamily="2"/>
              <a:cs typeface="DejaVu Sans" pitchFamily="2"/>
            </a:endParaRPr>
          </a:p>
        </p:txBody>
      </p:sp>
      <p:sp>
        <p:nvSpPr>
          <p:cNvPr id="9" name="TextBox 8">
            <a:extLst>
              <a:ext uri="{FF2B5EF4-FFF2-40B4-BE49-F238E27FC236}">
                <a16:creationId xmlns="" xmlns:a16="http://schemas.microsoft.com/office/drawing/2014/main" id="{66765670-DA0B-44CF-A062-76D607CD68FB}"/>
              </a:ext>
            </a:extLst>
          </p:cNvPr>
          <p:cNvSpPr txBox="1"/>
          <p:nvPr/>
        </p:nvSpPr>
        <p:spPr>
          <a:xfrm>
            <a:off x="8863200" y="7851240"/>
            <a:ext cx="2717280" cy="568440"/>
          </a:xfrm>
          <a:prstGeom prst="rect">
            <a:avLst/>
          </a:prstGeom>
          <a:noFill/>
          <a:ln>
            <a:noFill/>
          </a:ln>
        </p:spPr>
        <p:txBody>
          <a:bodyPr lIns="0" tIns="0" rIns="0" bIns="0" anchorCtr="0">
            <a:noAutofit/>
          </a:bodyPr>
          <a:lstStyle/>
          <a:p>
            <a:pPr lvl="0" algn="r" hangingPunct="0">
              <a:buNone/>
              <a:tabLst/>
            </a:pPr>
            <a:fld id="{EFB63949-99A0-48C4-A3A5-27CBE6831EF4}" type="slidenum">
              <a:t>‹#›</a:t>
            </a:fld>
            <a:endParaRPr lang="en-IN" sz="1400">
              <a:solidFill>
                <a:srgbClr val="FFFFFF"/>
              </a:solidFill>
              <a:latin typeface="Liberation Serif"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6390" b="0" i="0" u="none" strike="noStrike" kern="1200" cap="none">
          <a:ln>
            <a:noFill/>
          </a:ln>
          <a:solidFill>
            <a:srgbClr val="C7243A"/>
          </a:solidFill>
          <a:latin typeface="Liberation Sans" pitchFamily="18"/>
        </a:defRPr>
      </a:lvl1pPr>
    </p:titleStyle>
    <p:bodyStyle>
      <a:lvl1pPr marL="0" marR="0" indent="0" hangingPunct="0">
        <a:spcBef>
          <a:spcPts val="0"/>
        </a:spcBef>
        <a:spcAft>
          <a:spcPts val="2052"/>
        </a:spcAft>
        <a:tabLst/>
        <a:defRPr lang="en-IN" sz="465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iranpe/DevOpsCloud.gi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011E12-7150-4C36-BBA8-F106C588CBBD}"/>
              </a:ext>
            </a:extLst>
          </p:cNvPr>
          <p:cNvSpPr txBox="1">
            <a:spLocks noGrp="1"/>
          </p:cNvSpPr>
          <p:nvPr>
            <p:ph type="title" idx="4294967295"/>
          </p:nvPr>
        </p:nvSpPr>
        <p:spPr>
          <a:xfrm>
            <a:off x="0" y="720000"/>
            <a:ext cx="10656000" cy="1296000"/>
          </a:xfrm>
        </p:spPr>
        <p:txBody>
          <a:bodyPr>
            <a:spAutoFit/>
          </a:bodyPr>
          <a:lstStyle/>
          <a:p>
            <a:pPr lvl="0"/>
            <a:r>
              <a:rPr lang="en-IN" dirty="0" err="1"/>
              <a:t>DevOps</a:t>
            </a:r>
            <a:r>
              <a:rPr lang="en-IN" dirty="0"/>
              <a:t> </a:t>
            </a:r>
            <a:r>
              <a:rPr lang="en-IN" dirty="0" smtClean="0"/>
              <a:t>Cloud(AWS)</a:t>
            </a:r>
            <a:endParaRPr lang="en-IN" dirty="0"/>
          </a:p>
        </p:txBody>
      </p:sp>
      <p:sp>
        <p:nvSpPr>
          <p:cNvPr id="3" name="TextBox 2">
            <a:extLst>
              <a:ext uri="{FF2B5EF4-FFF2-40B4-BE49-F238E27FC236}">
                <a16:creationId xmlns="" xmlns:a16="http://schemas.microsoft.com/office/drawing/2014/main" id="{0A8F9668-7009-4920-888F-FBEF04A785B5}"/>
              </a:ext>
            </a:extLst>
          </p:cNvPr>
          <p:cNvSpPr txBox="1"/>
          <p:nvPr/>
        </p:nvSpPr>
        <p:spPr>
          <a:xfrm>
            <a:off x="391887" y="5203186"/>
            <a:ext cx="5466666" cy="2125667"/>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77BC65"/>
                </a:solidFill>
                <a:latin typeface="Liberation Sans" pitchFamily="18"/>
                <a:ea typeface="DejaVu Sans" pitchFamily="2"/>
                <a:cs typeface="DejaVu Sans" pitchFamily="2"/>
              </a:rPr>
              <a:t>               </a:t>
            </a:r>
            <a:endParaRPr lang="en-IN" sz="1800" b="1" i="1" u="none" strike="noStrike" kern="1200" cap="none" dirty="0">
              <a:ln>
                <a:noFill/>
              </a:ln>
              <a:solidFill>
                <a:srgbClr val="8D1D75"/>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1" i="1" u="sng" strike="noStrike" kern="1200" cap="none" dirty="0">
                <a:ln>
                  <a:noFill/>
                </a:ln>
                <a:solidFill>
                  <a:srgbClr val="8D1D75"/>
                </a:solidFill>
                <a:uFillTx/>
                <a:latin typeface="Liberation Sans" pitchFamily="18"/>
                <a:ea typeface="DejaVu Sans" pitchFamily="2"/>
                <a:cs typeface="DejaVu Sans" pitchFamily="2"/>
              </a:rPr>
              <a:t>Prerequisites:</a:t>
            </a:r>
          </a:p>
          <a:p>
            <a:pPr marL="0" marR="0" lvl="0" indent="0" hangingPunct="0">
              <a:lnSpc>
                <a:spcPct val="100000"/>
              </a:lnSpc>
              <a:spcBef>
                <a:spcPts val="0"/>
              </a:spcBef>
              <a:spcAft>
                <a:spcPts val="0"/>
              </a:spcAft>
              <a:buNone/>
              <a:tabLst/>
            </a:pPr>
            <a:endParaRPr lang="en-IN" sz="2000" b="1" i="1" u="sng" strike="noStrike" kern="1200" cap="none" dirty="0">
              <a:ln>
                <a:noFill/>
              </a:ln>
              <a:solidFill>
                <a:srgbClr val="8D1D75"/>
              </a:solidFill>
              <a:uFillTx/>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AWS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Git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Knowledge On Above Tools and Technologies.</a:t>
            </a:r>
          </a:p>
          <a:p>
            <a:pPr marL="0" marR="0" lvl="0" indent="0" hangingPunct="0">
              <a:lnSpc>
                <a:spcPct val="100000"/>
              </a:lnSpc>
              <a:spcBef>
                <a:spcPts val="0"/>
              </a:spcBef>
              <a:spcAft>
                <a:spcPts val="0"/>
              </a:spcAft>
              <a:buNone/>
              <a:tabLst/>
            </a:pPr>
            <a:endParaRPr lang="en-IN" sz="2000" b="0" i="0" u="none" strike="noStrike" kern="1200" cap="none" dirty="0">
              <a:ln>
                <a:noFill/>
              </a:ln>
              <a:solidFill>
                <a:srgbClr val="8D1D75"/>
              </a:solidFill>
              <a:latin typeface="Liberation Sans" pitchFamily="18"/>
              <a:ea typeface="DejaVu Sans" pitchFamily="2"/>
              <a:cs typeface="DejaVu Sans" pitchFamily="2"/>
            </a:endParaRPr>
          </a:p>
        </p:txBody>
      </p:sp>
      <p:sp>
        <p:nvSpPr>
          <p:cNvPr id="7" name="TextBox 6">
            <a:extLst>
              <a:ext uri="{FF2B5EF4-FFF2-40B4-BE49-F238E27FC236}">
                <a16:creationId xmlns="" xmlns:a16="http://schemas.microsoft.com/office/drawing/2014/main" id="{AB631E0B-CBFA-445A-B6D7-EBB2CBD60FBE}"/>
              </a:ext>
            </a:extLst>
          </p:cNvPr>
          <p:cNvSpPr txBox="1"/>
          <p:nvPr/>
        </p:nvSpPr>
        <p:spPr>
          <a:xfrm>
            <a:off x="3056039" y="2258390"/>
            <a:ext cx="3690883" cy="523220"/>
          </a:xfrm>
          <a:prstGeom prst="rect">
            <a:avLst/>
          </a:prstGeom>
          <a:noFill/>
        </p:spPr>
        <p:txBody>
          <a:bodyPr wrap="none" rtlCol="0">
            <a:spAutoFit/>
          </a:bodyPr>
          <a:lstStyle/>
          <a:p>
            <a:pPr algn="ctr"/>
            <a:r>
              <a:rPr lang="en-US" sz="2800" b="1" u="sng" dirty="0">
                <a:solidFill>
                  <a:srgbClr val="00B050"/>
                </a:solidFill>
              </a:rPr>
              <a:t>Tools and Technologies:</a:t>
            </a:r>
            <a:endParaRPr lang="en-IN" sz="2800" b="1" u="sng"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49981300"/>
              </p:ext>
            </p:extLst>
          </p:nvPr>
        </p:nvGraphicFramePr>
        <p:xfrm>
          <a:off x="1585192" y="3437705"/>
          <a:ext cx="7775576" cy="365760"/>
        </p:xfrm>
        <a:graphic>
          <a:graphicData uri="http://schemas.openxmlformats.org/drawingml/2006/table">
            <a:tbl>
              <a:tblPr firstRow="1" bandRow="1">
                <a:tableStyleId>{5C22544A-7EE6-4342-B048-85BDC9FD1C3A}</a:tableStyleId>
              </a:tblPr>
              <a:tblGrid>
                <a:gridCol w="3887788"/>
                <a:gridCol w="3887788"/>
              </a:tblGrid>
              <a:tr h="0">
                <a:tc>
                  <a:txBody>
                    <a:bodyPr/>
                    <a:lstStyle/>
                    <a:p>
                      <a:pPr algn="ct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0" i="0" u="none" strike="noStrike" kern="1200" cap="none" dirty="0" smtClean="0">
                          <a:ln>
                            <a:noFill/>
                          </a:ln>
                          <a:solidFill>
                            <a:srgbClr val="002060"/>
                          </a:solidFill>
                          <a:latin typeface="Liberation Sans" pitchFamily="18"/>
                          <a:ea typeface="DejaVu Sans" pitchFamily="2"/>
                          <a:cs typeface="DejaVu Sans" pitchFamily="2"/>
                        </a:rPr>
                        <a:t>Cloud:</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AWS</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endParaRPr lang="en-US" dirty="0">
                        <a:solidFill>
                          <a:schemeClr val="tx2"/>
                        </a:solidFill>
                      </a:endParaRPr>
                    </a:p>
                  </a:txBody>
                  <a:tcPr>
                    <a:solidFill>
                      <a:schemeClr val="accent3"/>
                    </a:solidFill>
                  </a:tcPr>
                </a:tc>
                <a:tc>
                  <a:txBody>
                    <a:bodyPr/>
                    <a:lstStyle/>
                    <a:p>
                      <a:pPr marL="0" marR="0" lvl="0" indent="0" algn="ctr" hangingPunct="0">
                        <a:lnSpc>
                          <a:spcPct val="100000"/>
                        </a:lnSpc>
                        <a:spcBef>
                          <a:spcPts val="0"/>
                        </a:spcBef>
                        <a:spcAft>
                          <a:spcPts val="0"/>
                        </a:spcAft>
                        <a:buNone/>
                        <a:tabLst/>
                      </a:pPr>
                      <a:r>
                        <a:rPr lang="en-IN" sz="1800" b="0" i="0" u="none" strike="noStrike" kern="1200" cap="none" dirty="0" smtClean="0">
                          <a:ln>
                            <a:noFill/>
                          </a:ln>
                          <a:solidFill>
                            <a:srgbClr val="002060"/>
                          </a:solidFill>
                          <a:latin typeface="Liberation Sans" pitchFamily="18"/>
                          <a:ea typeface="DejaVu Sans" pitchFamily="2"/>
                          <a:cs typeface="DejaVu Sans" pitchFamily="2"/>
                        </a:rPr>
                        <a:t>  Cloud-Orchestration:</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Terraform</a:t>
                      </a:r>
                      <a:endParaRPr lang="en-IN" sz="1800" b="1" i="1" u="none" strike="noStrike" kern="1200" cap="none" dirty="0">
                        <a:ln>
                          <a:noFill/>
                        </a:ln>
                        <a:solidFill>
                          <a:srgbClr val="FF0000"/>
                        </a:solidFill>
                        <a:latin typeface="Liberation Sans" pitchFamily="18"/>
                        <a:ea typeface="DejaVu Sans" pitchFamily="2"/>
                        <a:cs typeface="DejaVu Sans" pitchFamily="2"/>
                      </a:endParaRPr>
                    </a:p>
                  </a:txBody>
                  <a:tcPr>
                    <a:solidFill>
                      <a:schemeClr val="accent3"/>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8662491"/>
              </p:ext>
            </p:extLst>
          </p:nvPr>
        </p:nvGraphicFramePr>
        <p:xfrm>
          <a:off x="391886" y="3961625"/>
          <a:ext cx="10809513" cy="396240"/>
        </p:xfrm>
        <a:graphic>
          <a:graphicData uri="http://schemas.openxmlformats.org/drawingml/2006/table">
            <a:tbl>
              <a:tblPr firstRow="1" bandRow="1">
                <a:tableStyleId>{5C22544A-7EE6-4342-B048-85BDC9FD1C3A}</a:tableStyleId>
              </a:tblPr>
              <a:tblGrid>
                <a:gridCol w="3603171"/>
                <a:gridCol w="3603171"/>
                <a:gridCol w="3603171"/>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Container: </a:t>
                      </a:r>
                      <a:r>
                        <a:rPr lang="en-IN" sz="2000" b="1" i="1" u="none" strike="noStrike" kern="1200" cap="none" dirty="0" smtClean="0">
                          <a:ln>
                            <a:noFill/>
                          </a:ln>
                          <a:solidFill>
                            <a:srgbClr val="FF0000"/>
                          </a:solidFill>
                          <a:latin typeface="Liberation Sans" pitchFamily="18"/>
                          <a:ea typeface="DejaVu Sans" pitchFamily="2"/>
                          <a:cs typeface="DejaVu Sans" pitchFamily="2"/>
                        </a:rPr>
                        <a:t>Docker</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Container-Orchestration:</a:t>
                      </a:r>
                      <a:r>
                        <a:rPr lang="en-IN" sz="1800" b="0"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Kubernetes</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smtClean="0"/>
                    </a:p>
                  </a:txBody>
                  <a:tcPr>
                    <a:solidFill>
                      <a:schemeClr val="accent3"/>
                    </a:solidFill>
                  </a:tcPr>
                </a:tc>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Infrastructure-Automation:</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Ansible</a:t>
                      </a:r>
                    </a:p>
                  </a:txBody>
                  <a:tcPr>
                    <a:solidFill>
                      <a:schemeClr val="accent3"/>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734296"/>
              </p:ext>
            </p:extLst>
          </p:nvPr>
        </p:nvGraphicFramePr>
        <p:xfrm>
          <a:off x="391887" y="4516025"/>
          <a:ext cx="10809512" cy="370840"/>
        </p:xfrm>
        <a:graphic>
          <a:graphicData uri="http://schemas.openxmlformats.org/drawingml/2006/table">
            <a:tbl>
              <a:tblPr firstRow="1" bandRow="1">
                <a:tableStyleId>{5C22544A-7EE6-4342-B048-85BDC9FD1C3A}</a:tableStyleId>
              </a:tblPr>
              <a:tblGrid>
                <a:gridCol w="2702378"/>
                <a:gridCol w="2702378"/>
                <a:gridCol w="2702378"/>
                <a:gridCol w="2702378"/>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Source Code Repo: </a:t>
                      </a:r>
                      <a:r>
                        <a:rPr lang="en-IN" sz="1800" b="1" i="1" u="none" strike="noStrike" kern="1200" cap="none" dirty="0" smtClean="0">
                          <a:ln>
                            <a:noFill/>
                          </a:ln>
                          <a:solidFill>
                            <a:srgbClr val="FF0000"/>
                          </a:solidFill>
                          <a:latin typeface="Liberation Sans" pitchFamily="18"/>
                          <a:ea typeface="DejaVu Sans" pitchFamily="2"/>
                          <a:cs typeface="DejaVu Sans" pitchFamily="2"/>
                        </a:rPr>
                        <a:t>GIT</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CI/CD:</a:t>
                      </a:r>
                      <a:r>
                        <a:rPr lang="en-IN" sz="1800" b="0" i="0" u="none" strike="noStrike" kern="1200" cap="none" dirty="0" smtClean="0">
                          <a:ln>
                            <a:noFill/>
                          </a:ln>
                          <a:solidFill>
                            <a:srgbClr val="55308D"/>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Jenkins</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Build Tool: </a:t>
                      </a:r>
                      <a:r>
                        <a:rPr lang="en-IN" sz="1800" b="1" i="1" u="none" strike="noStrike" kern="1200" cap="none" dirty="0" smtClean="0">
                          <a:ln>
                            <a:noFill/>
                          </a:ln>
                          <a:solidFill>
                            <a:srgbClr val="FF0000"/>
                          </a:solidFill>
                          <a:latin typeface="Liberation Sans" pitchFamily="18"/>
                          <a:ea typeface="DejaVu Sans" pitchFamily="2"/>
                          <a:cs typeface="DejaVu Sans" pitchFamily="2"/>
                        </a:rPr>
                        <a:t>Maven</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Maven-Repo: </a:t>
                      </a:r>
                      <a:r>
                        <a:rPr lang="en-IN" sz="1800" b="1" i="1" u="none" strike="noStrike" kern="1200" cap="none" dirty="0" smtClean="0">
                          <a:ln>
                            <a:noFill/>
                          </a:ln>
                          <a:solidFill>
                            <a:srgbClr val="FF0000"/>
                          </a:solidFill>
                          <a:latin typeface="Liberation Sans" pitchFamily="18"/>
                          <a:ea typeface="DejaVu Sans" pitchFamily="2"/>
                          <a:cs typeface="DejaVu Sans" pitchFamily="2"/>
                        </a:rPr>
                        <a:t>Nexus3</a:t>
                      </a:r>
                    </a:p>
                  </a:txBody>
                  <a:tcPr>
                    <a:solidFill>
                      <a:schemeClr val="accent3"/>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6158453"/>
              </p:ext>
            </p:extLst>
          </p:nvPr>
        </p:nvGraphicFramePr>
        <p:xfrm>
          <a:off x="1585192" y="4985699"/>
          <a:ext cx="7775576" cy="434974"/>
        </p:xfrm>
        <a:graphic>
          <a:graphicData uri="http://schemas.openxmlformats.org/drawingml/2006/table">
            <a:tbl>
              <a:tblPr firstRow="1" bandRow="1">
                <a:tableStyleId>{5C22544A-7EE6-4342-B048-85BDC9FD1C3A}</a:tableStyleId>
              </a:tblPr>
              <a:tblGrid>
                <a:gridCol w="3887788"/>
                <a:gridCol w="3887788"/>
              </a:tblGrid>
              <a:tr h="434974">
                <a:tc>
                  <a:txBody>
                    <a:bodyPr/>
                    <a:lstStyle/>
                    <a:p>
                      <a:pPr algn="ctr"/>
                      <a:r>
                        <a:rPr lang="en-IN" sz="1800" b="0" i="0" u="none" strike="noStrike" kern="1200" cap="none" dirty="0" smtClean="0">
                          <a:ln>
                            <a:noFill/>
                          </a:ln>
                          <a:solidFill>
                            <a:srgbClr val="8D1D75"/>
                          </a:solidFill>
                          <a:latin typeface="Liberation Sans" pitchFamily="18"/>
                          <a:ea typeface="DejaVu Sans" pitchFamily="2"/>
                          <a:cs typeface="DejaVu Sans" pitchFamily="2"/>
                        </a:rPr>
                        <a:t>Coding: </a:t>
                      </a:r>
                      <a:r>
                        <a:rPr lang="en-IN" sz="1800" b="1" i="1" u="none" strike="noStrike" kern="1200" cap="none" dirty="0" smtClean="0">
                          <a:ln>
                            <a:noFill/>
                          </a:ln>
                          <a:solidFill>
                            <a:srgbClr val="FF0000"/>
                          </a:solidFill>
                          <a:latin typeface="Liberation Sans" pitchFamily="18"/>
                          <a:ea typeface="DejaVu Sans" pitchFamily="2"/>
                          <a:cs typeface="DejaVu Sans" pitchFamily="2"/>
                        </a:rPr>
                        <a:t>HTML + CSS </a:t>
                      </a:r>
                      <a:endParaRPr lang="en-US" dirty="0">
                        <a:solidFill>
                          <a:srgbClr val="FF0000"/>
                        </a:solidFill>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8D1D75"/>
                          </a:solidFill>
                          <a:latin typeface="Liberation Sans" pitchFamily="18"/>
                          <a:ea typeface="DejaVu Sans" pitchFamily="2"/>
                          <a:cs typeface="DejaVu Sans" pitchFamily="2"/>
                        </a:rPr>
                        <a:t>Scripting: </a:t>
                      </a:r>
                      <a:r>
                        <a:rPr lang="en-IN" sz="1800" b="1" i="1" u="none" strike="noStrike" kern="1200" cap="none" dirty="0" smtClean="0">
                          <a:ln>
                            <a:noFill/>
                          </a:ln>
                          <a:solidFill>
                            <a:srgbClr val="FF0000"/>
                          </a:solidFill>
                          <a:latin typeface="Liberation Sans" pitchFamily="18"/>
                          <a:ea typeface="DejaVu Sans" pitchFamily="2"/>
                          <a:cs typeface="DejaVu Sans" pitchFamily="2"/>
                        </a:rPr>
                        <a:t>Shell Script</a:t>
                      </a:r>
                    </a:p>
                  </a:txBody>
                  <a:tcPr>
                    <a:solidFill>
                      <a:schemeClr val="accent3"/>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739658"/>
              </p:ext>
            </p:extLst>
          </p:nvPr>
        </p:nvGraphicFramePr>
        <p:xfrm>
          <a:off x="1585193" y="2859324"/>
          <a:ext cx="7775575" cy="370840"/>
        </p:xfrm>
        <a:graphic>
          <a:graphicData uri="http://schemas.openxmlformats.org/drawingml/2006/table">
            <a:tbl>
              <a:tblPr firstRow="1" bandRow="1">
                <a:tableStyleId>{5C22544A-7EE6-4342-B048-85BDC9FD1C3A}</a:tableStyleId>
              </a:tblPr>
              <a:tblGrid>
                <a:gridCol w="7775575"/>
              </a:tblGrid>
              <a:tr h="370840">
                <a:tc>
                  <a:txBody>
                    <a:bodyPr/>
                    <a:lstStyle/>
                    <a:p>
                      <a:pPr algn="ctr"/>
                      <a:r>
                        <a:rPr lang="en-US" dirty="0" smtClean="0">
                          <a:solidFill>
                            <a:srgbClr val="0070C0"/>
                          </a:solidFill>
                        </a:rPr>
                        <a:t>Operating System: </a:t>
                      </a:r>
                      <a:r>
                        <a:rPr lang="en-US" dirty="0" smtClean="0">
                          <a:solidFill>
                            <a:srgbClr val="FF0000"/>
                          </a:solidFill>
                        </a:rPr>
                        <a:t>Ubuntu</a:t>
                      </a:r>
                      <a:endParaRPr lang="en-US" dirty="0">
                        <a:solidFill>
                          <a:srgbClr val="FF0000"/>
                        </a:solidFill>
                      </a:endParaRPr>
                    </a:p>
                  </a:txBody>
                  <a:tcPr>
                    <a:solidFill>
                      <a:schemeClr val="accent3"/>
                    </a:solidFill>
                  </a:tcPr>
                </a:tc>
              </a:tr>
            </a:tbl>
          </a:graphicData>
        </a:graphic>
      </p:graphicFrame>
      <p:sp>
        <p:nvSpPr>
          <p:cNvPr id="10" name="TextBox 9"/>
          <p:cNvSpPr txBox="1"/>
          <p:nvPr/>
        </p:nvSpPr>
        <p:spPr>
          <a:xfrm>
            <a:off x="8524006" y="2014003"/>
            <a:ext cx="2131994" cy="461665"/>
          </a:xfrm>
          <a:prstGeom prst="rect">
            <a:avLst/>
          </a:prstGeom>
          <a:noFill/>
        </p:spPr>
        <p:txBody>
          <a:bodyPr wrap="none" rtlCol="0">
            <a:spAutoFit/>
          </a:bodyPr>
          <a:lstStyle/>
          <a:p>
            <a:r>
              <a:rPr lang="en-US" sz="2400" b="1" dirty="0" smtClean="0">
                <a:solidFill>
                  <a:schemeClr val="accent2">
                    <a:lumMod val="50000"/>
                  </a:schemeClr>
                </a:solidFill>
              </a:rPr>
              <a:t>Author: Kiran P</a:t>
            </a:r>
            <a:endParaRPr lang="en-US" sz="2400" b="1" dirty="0">
              <a:solidFill>
                <a:schemeClr val="accent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604157"/>
            <a:ext cx="3314700" cy="685800"/>
          </a:xfrm>
        </p:spPr>
        <p:txBody>
          <a:bodyPr/>
          <a:lstStyle/>
          <a:p>
            <a:r>
              <a:rPr lang="en-US" sz="3600" u="sng" dirty="0" smtClean="0"/>
              <a:t>Jenkins:</a:t>
            </a:r>
            <a:endParaRPr lang="en-US" sz="3600" u="sng" dirty="0"/>
          </a:p>
        </p:txBody>
      </p:sp>
      <p:sp>
        <p:nvSpPr>
          <p:cNvPr id="3" name="Content Placeholder 2"/>
          <p:cNvSpPr>
            <a:spLocks noGrp="1"/>
          </p:cNvSpPr>
          <p:nvPr>
            <p:ph idx="1"/>
          </p:nvPr>
        </p:nvSpPr>
        <p:spPr>
          <a:xfrm>
            <a:off x="326571" y="1289957"/>
            <a:ext cx="11119758" cy="7658099"/>
          </a:xfrm>
        </p:spPr>
        <p:txBody>
          <a:bodyPr>
            <a:normAutofit fontScale="55000" lnSpcReduction="20000"/>
          </a:bodyPr>
          <a:lstStyle/>
          <a:p>
            <a:pPr lvl="0" algn="l">
              <a:spcAft>
                <a:spcPts val="0"/>
              </a:spcAft>
            </a:pPr>
            <a:r>
              <a:rPr lang="en-IN" sz="5100" b="1" dirty="0" smtClean="0">
                <a:solidFill>
                  <a:srgbClr val="000000"/>
                </a:solidFill>
                <a:ea typeface="DejaVu Sans" pitchFamily="2"/>
                <a:cs typeface="DejaVu Sans" pitchFamily="2"/>
              </a:rPr>
              <a:t>  </a:t>
            </a:r>
          </a:p>
          <a:p>
            <a:pPr lvl="0" algn="l">
              <a:spcAft>
                <a:spcPts val="0"/>
              </a:spcAft>
            </a:pPr>
            <a:r>
              <a:rPr lang="en-IN" sz="5100" b="1" dirty="0" smtClean="0">
                <a:solidFill>
                  <a:srgbClr val="000000"/>
                </a:solidFill>
                <a:ea typeface="DejaVu Sans" pitchFamily="2"/>
                <a:cs typeface="DejaVu Sans" pitchFamily="2"/>
              </a:rPr>
              <a:t>What </a:t>
            </a:r>
            <a:r>
              <a:rPr lang="en-IN" sz="5100" b="1" dirty="0">
                <a:solidFill>
                  <a:srgbClr val="000000"/>
                </a:solidFill>
                <a:ea typeface="DejaVu Sans" pitchFamily="2"/>
                <a:cs typeface="DejaVu Sans" pitchFamily="2"/>
              </a:rPr>
              <a:t>is </a:t>
            </a:r>
            <a:r>
              <a:rPr lang="en-IN" sz="5100" b="1" dirty="0" smtClean="0">
                <a:solidFill>
                  <a:srgbClr val="000000"/>
                </a:solidFill>
                <a:ea typeface="DejaVu Sans" pitchFamily="2"/>
                <a:cs typeface="DejaVu Sans" pitchFamily="2"/>
              </a:rPr>
              <a:t>Jenkins?</a:t>
            </a:r>
          </a:p>
          <a:p>
            <a:pPr lvl="0" algn="l">
              <a:spcAft>
                <a:spcPts val="0"/>
              </a:spcAft>
            </a:pPr>
            <a:endParaRPr lang="en-IN" sz="5100" dirty="0" smtClean="0">
              <a:solidFill>
                <a:srgbClr val="000000"/>
              </a:solidFill>
              <a:ea typeface="DejaVu Sans" pitchFamily="2"/>
              <a:cs typeface="DejaVu Sans" pitchFamily="2"/>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an open source Continuous Integration server capable of orchestrating a chain of actions that help to achieve </a:t>
            </a:r>
            <a:r>
              <a:rPr lang="en-IN" sz="3300" dirty="0" smtClean="0">
                <a:solidFill>
                  <a:srgbClr val="000000"/>
                </a:solidFill>
                <a:latin typeface="Calibri" panose="020F0502020204030204" pitchFamily="34" charset="0"/>
                <a:ea typeface="DejaVu Sans" pitchFamily="2"/>
                <a:cs typeface="Calibri" panose="020F0502020204030204" pitchFamily="34" charset="0"/>
              </a:rPr>
              <a:t>the Continuous </a:t>
            </a:r>
            <a:r>
              <a:rPr lang="en-IN" sz="3300" dirty="0">
                <a:solidFill>
                  <a:srgbClr val="000000"/>
                </a:solidFill>
                <a:latin typeface="Calibri" panose="020F0502020204030204" pitchFamily="34" charset="0"/>
                <a:ea typeface="DejaVu Sans" pitchFamily="2"/>
                <a:cs typeface="Calibri" panose="020F0502020204030204" pitchFamily="34" charset="0"/>
              </a:rPr>
              <a:t>Integration process in an automated fashion.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free and is entirely written in Java</a:t>
            </a:r>
            <a:r>
              <a:rPr lang="en-IN" sz="3300" dirty="0" smtClean="0">
                <a:solidFill>
                  <a:srgbClr val="000000"/>
                </a:solidFill>
                <a:latin typeface="Calibri" panose="020F0502020204030204" pitchFamily="34" charset="0"/>
                <a:ea typeface="DejaVu Sans" pitchFamily="2"/>
                <a:cs typeface="Calibri" panose="020F0502020204030204" pitchFamily="34" charset="0"/>
              </a:rPr>
              <a:t>.</a:t>
            </a:r>
          </a:p>
          <a:p>
            <a:pPr lvl="0" algn="l">
              <a:spcAft>
                <a:spcPts val="0"/>
              </a:spcAft>
            </a:pPr>
            <a:endParaRPr lang="en-IN" sz="32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3600" b="1" u="sng" dirty="0" smtClean="0">
                <a:solidFill>
                  <a:srgbClr val="000000"/>
                </a:solidFill>
                <a:latin typeface="Arial" panose="020B0604020202020204" pitchFamily="34" charset="0"/>
                <a:ea typeface="DejaVu Sans" pitchFamily="2"/>
                <a:cs typeface="Arial" panose="020B0604020202020204" pitchFamily="34" charset="0"/>
              </a:rPr>
              <a:t>Installation:</a:t>
            </a:r>
          </a:p>
          <a:p>
            <a:pPr lvl="0" algn="l">
              <a:spcAft>
                <a:spcPts val="0"/>
              </a:spcAft>
            </a:pPr>
            <a:endParaRPr lang="en-IN" sz="2900" b="1" u="sng"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Create </a:t>
            </a:r>
            <a:r>
              <a:rPr lang="en-IN" sz="2900" dirty="0" err="1">
                <a:solidFill>
                  <a:srgbClr val="000000"/>
                </a:solidFill>
                <a:latin typeface="Arial" panose="020B0604020202020204" pitchFamily="34" charset="0"/>
                <a:ea typeface="DejaVu Sans" pitchFamily="2"/>
                <a:cs typeface="Arial" panose="020B0604020202020204" pitchFamily="34" charset="0"/>
              </a:rPr>
              <a:t>id_rsa</a:t>
            </a:r>
            <a:r>
              <a:rPr lang="en-IN" sz="2900" dirty="0">
                <a:solidFill>
                  <a:srgbClr val="000000"/>
                </a:solidFill>
                <a:latin typeface="Arial" panose="020B0604020202020204" pitchFamily="34" charset="0"/>
                <a:ea typeface="DejaVu Sans" pitchFamily="2"/>
                <a:cs typeface="Arial" panose="020B0604020202020204" pitchFamily="34" charset="0"/>
              </a:rPr>
              <a:t> key in your Local Ubuntu System by using </a:t>
            </a:r>
            <a:r>
              <a:rPr lang="en-IN" sz="2900" dirty="0" smtClean="0">
                <a:solidFill>
                  <a:srgbClr val="000000"/>
                </a:solidFill>
                <a:latin typeface="Arial" panose="020B0604020202020204" pitchFamily="34" charset="0"/>
                <a:ea typeface="DejaVu Sans" pitchFamily="2"/>
                <a:cs typeface="Arial" panose="020B0604020202020204" pitchFamily="34" charset="0"/>
              </a:rPr>
              <a:t>ssh-keygen</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ssh-keygen </a:t>
            </a:r>
            <a:r>
              <a:rPr lang="en-IN" sz="2900" b="1" dirty="0">
                <a:solidFill>
                  <a:srgbClr val="000000"/>
                </a:solidFill>
                <a:latin typeface="Arial" panose="020B0604020202020204" pitchFamily="34" charset="0"/>
                <a:ea typeface="DejaVu Sans" pitchFamily="2"/>
                <a:cs typeface="Arial" panose="020B0604020202020204" pitchFamily="34" charset="0"/>
              </a:rPr>
              <a:t>-t rsa (No Password</a:t>
            </a:r>
            <a:r>
              <a:rPr lang="en-IN" sz="2900" b="1" dirty="0" smtClean="0">
                <a:solidFill>
                  <a:srgbClr val="000000"/>
                </a:solidFill>
                <a:latin typeface="Arial" panose="020B0604020202020204" pitchFamily="34" charset="0"/>
                <a:ea typeface="DejaVu Sans" pitchFamily="2"/>
                <a:cs typeface="Arial" panose="020B0604020202020204" pitchFamily="34" charset="0"/>
              </a:rPr>
              <a:t>) (Automated)</a:t>
            </a:r>
          </a:p>
          <a:p>
            <a:pPr lvl="0" algn="l">
              <a:spcAft>
                <a:spcPts val="0"/>
              </a:spcAft>
            </a:pPr>
            <a:endParaRPr lang="en-IN" sz="2900" b="1"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Clone </a:t>
            </a:r>
            <a:r>
              <a:rPr lang="en-IN" sz="2900" dirty="0">
                <a:solidFill>
                  <a:srgbClr val="000000"/>
                </a:solidFill>
                <a:latin typeface="Arial" panose="020B0604020202020204" pitchFamily="34" charset="0"/>
                <a:ea typeface="DejaVu Sans" pitchFamily="2"/>
                <a:cs typeface="Arial" panose="020B0604020202020204" pitchFamily="34" charset="0"/>
              </a:rPr>
              <a:t>Git repo : </a:t>
            </a:r>
            <a:r>
              <a:rPr lang="en-IN" sz="2900" b="1" dirty="0">
                <a:solidFill>
                  <a:srgbClr val="000000"/>
                </a:solidFill>
                <a:latin typeface="Arial" panose="020B0604020202020204" pitchFamily="34" charset="0"/>
                <a:ea typeface="DejaVu Sans" pitchFamily="2"/>
                <a:cs typeface="Arial" panose="020B0604020202020204" pitchFamily="34" charset="0"/>
              </a:rPr>
              <a:t>git clone </a:t>
            </a:r>
            <a:r>
              <a:rPr lang="en-IN" sz="2900" b="1" dirty="0">
                <a:solidFill>
                  <a:srgbClr val="000000"/>
                </a:solidFill>
                <a:latin typeface="Arial" panose="020B0604020202020204" pitchFamily="34" charset="0"/>
                <a:ea typeface="DejaVu Sans" pitchFamily="2"/>
                <a:cs typeface="Arial" panose="020B0604020202020204" pitchFamily="34" charset="0"/>
                <a:hlinkClick r:id="rId2"/>
              </a:rPr>
              <a:t>https://</a:t>
            </a:r>
            <a:r>
              <a:rPr lang="en-IN" sz="2900" b="1" dirty="0" smtClean="0">
                <a:solidFill>
                  <a:srgbClr val="000000"/>
                </a:solidFill>
                <a:latin typeface="Arial" panose="020B0604020202020204" pitchFamily="34" charset="0"/>
                <a:ea typeface="DejaVu Sans" pitchFamily="2"/>
                <a:cs typeface="Arial" panose="020B0604020202020204" pitchFamily="34" charset="0"/>
                <a:hlinkClick r:id="rId2"/>
              </a:rPr>
              <a:t>github.com/kiranpe/DevOpsCloud.git</a:t>
            </a: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Download Java </a:t>
            </a:r>
            <a:r>
              <a:rPr lang="en-IN" sz="2900" dirty="0" err="1">
                <a:solidFill>
                  <a:srgbClr val="000000"/>
                </a:solidFill>
                <a:latin typeface="Arial" panose="020B0604020202020204" pitchFamily="34" charset="0"/>
                <a:ea typeface="DejaVu Sans" pitchFamily="2"/>
                <a:cs typeface="Arial" panose="020B0604020202020204" pitchFamily="34" charset="0"/>
              </a:rPr>
              <a:t>jdk</a:t>
            </a:r>
            <a:r>
              <a:rPr lang="en-IN" sz="2900" dirty="0">
                <a:solidFill>
                  <a:srgbClr val="000000"/>
                </a:solidFill>
                <a:latin typeface="Arial" panose="020B0604020202020204" pitchFamily="34" charset="0"/>
                <a:ea typeface="DejaVu Sans" pitchFamily="2"/>
                <a:cs typeface="Arial" panose="020B0604020202020204" pitchFamily="34" charset="0"/>
              </a:rPr>
              <a:t>(jdk-xxx-linux-x64.tar.gz) and Apache maven(apache-maven-x.x.x-bin.tar.gz) tar files </a:t>
            </a:r>
            <a:r>
              <a:rPr lang="en-IN" sz="2900" dirty="0" smtClean="0">
                <a:solidFill>
                  <a:srgbClr val="000000"/>
                </a:solidFill>
                <a:latin typeface="Arial" panose="020B0604020202020204" pitchFamily="34" charset="0"/>
                <a:ea typeface="DejaVu Sans" pitchFamily="2"/>
                <a:cs typeface="Arial" panose="020B0604020202020204" pitchFamily="34" charset="0"/>
              </a:rPr>
              <a:t>and keep </a:t>
            </a:r>
            <a:r>
              <a:rPr lang="en-IN" sz="2900" dirty="0">
                <a:solidFill>
                  <a:srgbClr val="000000"/>
                </a:solidFill>
                <a:latin typeface="Arial" panose="020B0604020202020204" pitchFamily="34" charset="0"/>
                <a:ea typeface="DejaVu Sans" pitchFamily="2"/>
                <a:cs typeface="Arial" panose="020B0604020202020204" pitchFamily="34" charset="0"/>
              </a:rPr>
              <a:t>them inside</a:t>
            </a:r>
            <a:r>
              <a:rPr lang="en-IN" sz="2900" b="1" dirty="0">
                <a:solidFill>
                  <a:srgbClr val="000000"/>
                </a:solidFill>
                <a:latin typeface="Arial" panose="020B0604020202020204" pitchFamily="34" charset="0"/>
                <a:ea typeface="DejaVu Sans" pitchFamily="2"/>
                <a:cs typeface="Arial" panose="020B0604020202020204" pitchFamily="34" charset="0"/>
              </a:rPr>
              <a:t> “K8S-Terraform/Jenkins-Terraform”</a:t>
            </a:r>
            <a:r>
              <a:rPr lang="en-IN" sz="2900" dirty="0">
                <a:solidFill>
                  <a:srgbClr val="000000"/>
                </a:solidFill>
                <a:latin typeface="Arial" panose="020B0604020202020204" pitchFamily="34" charset="0"/>
                <a:ea typeface="DejaVu Sans" pitchFamily="2"/>
                <a:cs typeface="Arial" panose="020B0604020202020204" pitchFamily="34" charset="0"/>
              </a:rPr>
              <a:t> folder</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Now Go to Jenkins-Terraform folder and run </a:t>
            </a:r>
            <a:r>
              <a:rPr lang="en-IN" sz="2900" dirty="0" err="1">
                <a:solidFill>
                  <a:srgbClr val="000000"/>
                </a:solidFill>
                <a:latin typeface="Arial" panose="020B0604020202020204" pitchFamily="34" charset="0"/>
                <a:ea typeface="DejaVu Sans" pitchFamily="2"/>
                <a:cs typeface="Arial" panose="020B0604020202020204" pitchFamily="34" charset="0"/>
              </a:rPr>
              <a:t>terraform</a:t>
            </a:r>
            <a:r>
              <a:rPr lang="en-IN" sz="2900" dirty="0">
                <a:solidFill>
                  <a:srgbClr val="000000"/>
                </a:solidFill>
                <a:latin typeface="Arial" panose="020B0604020202020204" pitchFamily="34" charset="0"/>
                <a:ea typeface="DejaVu Sans" pitchFamily="2"/>
                <a:cs typeface="Arial" panose="020B0604020202020204" pitchFamily="34" charset="0"/>
              </a:rPr>
              <a:t> commands. For more commands check in terraform-setup file</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init</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Download all required files including provider </a:t>
            </a:r>
            <a:r>
              <a:rPr lang="en-IN" sz="2900" dirty="0" smtClean="0">
                <a:solidFill>
                  <a:srgbClr val="000000"/>
                </a:solidFill>
                <a:latin typeface="Arial" panose="020B0604020202020204" pitchFamily="34" charset="0"/>
                <a:ea typeface="DejaVu Sans" pitchFamily="2"/>
                <a:cs typeface="Arial" panose="020B0604020202020204" pitchFamily="34" charset="0"/>
              </a:rPr>
              <a:t>details</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plan</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Shows what is going to </a:t>
            </a:r>
            <a:r>
              <a:rPr lang="en-IN" sz="2900" dirty="0" smtClean="0">
                <a:solidFill>
                  <a:srgbClr val="000000"/>
                </a:solidFill>
                <a:latin typeface="Arial" panose="020B0604020202020204" pitchFamily="34" charset="0"/>
                <a:ea typeface="DejaVu Sans" pitchFamily="2"/>
                <a:cs typeface="Arial" panose="020B0604020202020204" pitchFamily="34" charset="0"/>
              </a:rPr>
              <a:t>create</a:t>
            </a:r>
          </a:p>
          <a:p>
            <a:pPr algn="l">
              <a:spcAft>
                <a:spcPts val="0"/>
              </a:spcAft>
            </a:pPr>
            <a:endParaRPr lang="en-IN" sz="2900" dirty="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apply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smtClean="0">
                <a:solidFill>
                  <a:srgbClr val="000000"/>
                </a:solidFill>
                <a:latin typeface="Arial" panose="020B0604020202020204" pitchFamily="34" charset="0"/>
                <a:ea typeface="DejaVu Sans" pitchFamily="2"/>
                <a:cs typeface="Arial" panose="020B0604020202020204" pitchFamily="34" charset="0"/>
              </a:rPr>
              <a:t>apply what ever shows in the plan and creates instance</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smtClean="0">
                <a:solidFill>
                  <a:srgbClr val="000000"/>
                </a:solidFill>
                <a:latin typeface="Arial" panose="020B0604020202020204" pitchFamily="34" charset="0"/>
                <a:ea typeface="DejaVu Sans" pitchFamily="2"/>
                <a:cs typeface="Arial" panose="020B0604020202020204" pitchFamily="34" charset="0"/>
              </a:rPr>
              <a:t>terraform</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destroy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terminate instance(use when you wants to terminate instance)</a:t>
            </a:r>
          </a:p>
          <a:p>
            <a:pPr algn="l">
              <a:spcAft>
                <a:spcPts val="0"/>
              </a:spcAft>
            </a:pPr>
            <a:endParaRPr lang="en-IN" sz="1800" dirty="0">
              <a:solidFill>
                <a:srgbClr val="000000"/>
              </a:solidFill>
              <a:ea typeface="DejaVu Sans" pitchFamily="2"/>
              <a:cs typeface="DejaVu Sans" pitchFamily="2"/>
            </a:endParaRPr>
          </a:p>
          <a:p>
            <a:pPr algn="l">
              <a:spcAft>
                <a:spcPts val="0"/>
              </a:spcAft>
            </a:pPr>
            <a:endParaRPr lang="en-IN" sz="1800" dirty="0">
              <a:solidFill>
                <a:srgbClr val="000000"/>
              </a:solidFill>
              <a:ea typeface="DejaVu Sans" pitchFamily="2"/>
              <a:cs typeface="DejaVu Sans" pitchFamily="2"/>
            </a:endParaRPr>
          </a:p>
          <a:p>
            <a:pPr algn="l">
              <a:spcAft>
                <a:spcPts val="0"/>
              </a:spcAft>
            </a:pPr>
            <a:r>
              <a:rPr lang="en-IN" sz="1800" dirty="0" smtClean="0">
                <a:solidFill>
                  <a:srgbClr val="000000"/>
                </a:solidFill>
                <a:ea typeface="DejaVu Sans" pitchFamily="2"/>
                <a:cs typeface="DejaVu Sans" pitchFamily="2"/>
              </a:rPr>
              <a:t>    </a:t>
            </a:r>
          </a:p>
          <a:p>
            <a:pPr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dirty="0" smtClean="0">
              <a:solidFill>
                <a:srgbClr val="000000"/>
              </a:solidFill>
              <a:ea typeface="DejaVu Sans" pitchFamily="2"/>
              <a:cs typeface="DejaVu Sans" pitchFamily="2"/>
            </a:endParaRPr>
          </a:p>
          <a:p>
            <a:pPr lvl="0"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b="1" dirty="0">
              <a:solidFill>
                <a:srgbClr val="000000"/>
              </a:solidFill>
              <a:ea typeface="DejaVu Sans" pitchFamily="2"/>
              <a:cs typeface="DejaVu Sans" pitchFamily="2"/>
            </a:endParaRPr>
          </a:p>
          <a:p>
            <a:pPr lvl="0" algn="l">
              <a:spcAft>
                <a:spcPts val="0"/>
              </a:spcAft>
            </a:pPr>
            <a:endParaRPr lang="en-IN" sz="2800" dirty="0">
              <a:solidFill>
                <a:srgbClr val="000000"/>
              </a:solidFill>
              <a:ea typeface="DejaVu Sans" pitchFamily="2"/>
              <a:cs typeface="DejaVu Sans" pitchFamily="2"/>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endParaRPr lang="en-US" dirty="0"/>
          </a:p>
        </p:txBody>
      </p:sp>
    </p:spTree>
    <p:extLst>
      <p:ext uri="{BB962C8B-B14F-4D97-AF65-F5344CB8AC3E}">
        <p14:creationId xmlns:p14="http://schemas.microsoft.com/office/powerpoint/2010/main" val="17334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DD1A4F7-5140-4806-AAC6-A62599D30848}"/>
              </a:ext>
            </a:extLst>
          </p:cNvPr>
          <p:cNvSpPr txBox="1">
            <a:spLocks noGrp="1"/>
          </p:cNvSpPr>
          <p:nvPr>
            <p:ph type="body" idx="4294967295"/>
          </p:nvPr>
        </p:nvSpPr>
        <p:spPr>
          <a:xfrm>
            <a:off x="583200" y="792000"/>
            <a:ext cx="10497240" cy="6579644"/>
          </a:xfrm>
        </p:spPr>
        <p:txBody>
          <a:bodyPr>
            <a:normAutofit fontScale="62500" lnSpcReduction="20000"/>
          </a:bodyPr>
          <a:lstStyle/>
          <a:p>
            <a:pPr lvl="0">
              <a:spcAft>
                <a:spcPts val="0"/>
              </a:spcAft>
            </a:pPr>
            <a:r>
              <a:rPr lang="en-IN" sz="3200" dirty="0">
                <a:solidFill>
                  <a:srgbClr val="000000"/>
                </a:solidFill>
              </a:rPr>
              <a:t>Once you run the </a:t>
            </a:r>
            <a:r>
              <a:rPr lang="en-IN" sz="3200" dirty="0" err="1">
                <a:solidFill>
                  <a:srgbClr val="000000"/>
                </a:solidFill>
              </a:rPr>
              <a:t>terraform</a:t>
            </a:r>
            <a:r>
              <a:rPr lang="en-IN" sz="3200" dirty="0">
                <a:solidFill>
                  <a:srgbClr val="000000"/>
                </a:solidFill>
              </a:rPr>
              <a:t> apply, </a:t>
            </a:r>
            <a:r>
              <a:rPr lang="en-IN" sz="3200" dirty="0" err="1">
                <a:solidFill>
                  <a:srgbClr val="000000"/>
                </a:solidFill>
              </a:rPr>
              <a:t>terraform</a:t>
            </a:r>
            <a:r>
              <a:rPr lang="en-IN" sz="3200" dirty="0">
                <a:solidFill>
                  <a:srgbClr val="000000"/>
                </a:solidFill>
              </a:rPr>
              <a:t> reads jenkins-terraform.tf file and create instance based on the file configuration.</a:t>
            </a:r>
          </a:p>
          <a:p>
            <a:pPr lvl="0">
              <a:spcAft>
                <a:spcPts val="0"/>
              </a:spcAft>
            </a:pPr>
            <a:endParaRPr lang="en-IN" sz="3200" dirty="0">
              <a:solidFill>
                <a:srgbClr val="000000"/>
              </a:solidFill>
            </a:endParaRPr>
          </a:p>
          <a:p>
            <a:pPr lvl="0">
              <a:spcAft>
                <a:spcPts val="0"/>
              </a:spcAft>
              <a:buSzPct val="45000"/>
            </a:pPr>
            <a:r>
              <a:rPr lang="en-IN" sz="3200" dirty="0">
                <a:solidFill>
                  <a:srgbClr val="000000"/>
                </a:solidFill>
              </a:rPr>
              <a:t>jenkins-terraform.tf:</a:t>
            </a:r>
          </a:p>
          <a:p>
            <a:pPr lvl="0">
              <a:spcAft>
                <a:spcPts val="0"/>
              </a:spcAft>
              <a:buSzPct val="45000"/>
            </a:pPr>
            <a:r>
              <a:rPr lang="en-IN" sz="3200" dirty="0">
                <a:solidFill>
                  <a:srgbClr val="000000"/>
                </a:solidFill>
              </a:rPr>
              <a:t>--------------------------</a:t>
            </a:r>
          </a:p>
          <a:p>
            <a:pPr lvl="0">
              <a:spcAft>
                <a:spcPts val="0"/>
              </a:spcAft>
              <a:buSzPct val="45000"/>
            </a:pPr>
            <a:r>
              <a:rPr lang="en-IN" sz="3200" dirty="0">
                <a:solidFill>
                  <a:srgbClr val="000000"/>
                </a:solidFill>
              </a:rPr>
              <a:t>This file launches the t2.micro EC2 instance and install the Ansible, Java, Jenkins and Maven.</a:t>
            </a:r>
          </a:p>
          <a:p>
            <a:pPr lvl="0">
              <a:spcAft>
                <a:spcPts val="0"/>
              </a:spcAft>
              <a:buSzPct val="45000"/>
              <a:buFont typeface="StarSymbol"/>
              <a:buChar char="●"/>
            </a:pPr>
            <a:endParaRPr lang="en-IN" sz="3200" dirty="0">
              <a:solidFill>
                <a:srgbClr val="000000"/>
              </a:solidFill>
            </a:endParaRPr>
          </a:p>
          <a:p>
            <a:pPr lvl="0">
              <a:buSzPct val="45000"/>
            </a:pPr>
            <a:r>
              <a:rPr lang="en-IN" sz="3200" dirty="0">
                <a:solidFill>
                  <a:srgbClr val="000000"/>
                </a:solidFill>
              </a:rPr>
              <a:t> More info is available in README.md file inside Jenkins-Terraform folder.</a:t>
            </a:r>
            <a:endParaRPr lang="en-IN" sz="3200" dirty="0"/>
          </a:p>
          <a:p>
            <a:pPr lvl="0">
              <a:buSzPct val="45000"/>
            </a:pPr>
            <a:r>
              <a:rPr lang="en-IN" sz="3200" dirty="0"/>
              <a:t>Once Jenkins Server installation is complete, ssh to jenkins box and do the below set up.</a:t>
            </a:r>
          </a:p>
          <a:p>
            <a:pPr lvl="0">
              <a:buSzPct val="45000"/>
            </a:pPr>
            <a:r>
              <a:rPr lang="en-IN" sz="3200" dirty="0"/>
              <a:t>Generate rsa key to ssh to K8S instances(Deployment purpose)</a:t>
            </a:r>
          </a:p>
          <a:p>
            <a:pPr lvl="0">
              <a:buSzPct val="45000"/>
            </a:pPr>
            <a:r>
              <a:rPr lang="en-IN" sz="3200" dirty="0">
                <a:sym typeface="Wingdings" panose="05000000000000000000" pitchFamily="2" charset="2"/>
              </a:rPr>
              <a:t> </a:t>
            </a:r>
            <a:r>
              <a:rPr lang="en-IN" sz="3200" dirty="0"/>
              <a:t> sudo su - jenkins (do it as jenkins user.. </a:t>
            </a:r>
            <a:r>
              <a:rPr lang="en-IN" sz="3200" dirty="0" smtClean="0"/>
              <a:t>) </a:t>
            </a:r>
            <a:r>
              <a:rPr lang="en-IN" sz="3200" b="1" dirty="0" smtClean="0"/>
              <a:t>(Automated)</a:t>
            </a:r>
            <a:endParaRPr lang="en-IN" sz="3200" b="1" dirty="0"/>
          </a:p>
          <a:p>
            <a:pPr lvl="0">
              <a:buSzPct val="45000"/>
            </a:pPr>
            <a:r>
              <a:rPr lang="en-IN" sz="3200" dirty="0"/>
              <a:t> </a:t>
            </a:r>
            <a:r>
              <a:rPr lang="en-IN" sz="3200" dirty="0">
                <a:sym typeface="Wingdings" panose="05000000000000000000" pitchFamily="2" charset="2"/>
              </a:rPr>
              <a:t></a:t>
            </a:r>
            <a:r>
              <a:rPr lang="en-IN" sz="3200" dirty="0"/>
              <a:t> ssh-keygen -t rsa (No Password</a:t>
            </a:r>
            <a:r>
              <a:rPr lang="en-IN" sz="3200" dirty="0" smtClean="0"/>
              <a:t>) </a:t>
            </a:r>
            <a:r>
              <a:rPr lang="en-IN" sz="3200" b="1" dirty="0" smtClean="0"/>
              <a:t>(Automated)</a:t>
            </a:r>
            <a:endParaRPr lang="en-IN" sz="3200" b="1" dirty="0"/>
          </a:p>
          <a:p>
            <a:pPr lvl="0">
              <a:buSzPct val="45000"/>
            </a:pPr>
            <a:r>
              <a:rPr lang="en-IN" sz="3200" dirty="0"/>
              <a:t>AWS CLI (Required when doing k8s set up using jenkins)</a:t>
            </a:r>
          </a:p>
          <a:p>
            <a:pPr lvl="0">
              <a:buSzPct val="45000"/>
            </a:pPr>
            <a:r>
              <a:rPr lang="en-IN" sz="3200" dirty="0"/>
              <a:t> </a:t>
            </a:r>
            <a:r>
              <a:rPr lang="en-IN" sz="3200" dirty="0">
                <a:sym typeface="Wingdings" panose="05000000000000000000" pitchFamily="2" charset="2"/>
              </a:rPr>
              <a:t></a:t>
            </a:r>
            <a:r>
              <a:rPr lang="en-IN" sz="3200" dirty="0"/>
              <a:t> aws configure</a:t>
            </a:r>
          </a:p>
          <a:p>
            <a:pPr lvl="0">
              <a:buSzPct val="45000"/>
            </a:pPr>
            <a:r>
              <a:rPr lang="en-IN" sz="3200" dirty="0"/>
              <a:t>Docker Login (must)</a:t>
            </a:r>
          </a:p>
          <a:p>
            <a:pPr lvl="0">
              <a:buSzPct val="45000"/>
            </a:pPr>
            <a:r>
              <a:rPr lang="en-IN" sz="3200" dirty="0"/>
              <a:t> </a:t>
            </a:r>
            <a:r>
              <a:rPr lang="en-IN" sz="3200" dirty="0">
                <a:sym typeface="Wingdings" panose="05000000000000000000" pitchFamily="2" charset="2"/>
              </a:rPr>
              <a:t></a:t>
            </a:r>
            <a:r>
              <a:rPr lang="en-IN" sz="3200" dirty="0"/>
              <a:t>sudo docker login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0FE1C-B941-41B6-BE8A-B92E5071EA34}"/>
              </a:ext>
            </a:extLst>
          </p:cNvPr>
          <p:cNvSpPr txBox="1">
            <a:spLocks noGrp="1"/>
          </p:cNvSpPr>
          <p:nvPr>
            <p:ph type="title" idx="4294967295"/>
          </p:nvPr>
        </p:nvSpPr>
        <p:spPr>
          <a:xfrm>
            <a:off x="360000" y="794751"/>
            <a:ext cx="4096800" cy="567360"/>
          </a:xfrm>
        </p:spPr>
        <p:txBody>
          <a:bodyPr/>
          <a:lstStyle/>
          <a:p>
            <a:pPr lvl="0"/>
            <a:r>
              <a:rPr lang="en-IN" sz="4000" b="1" u="sng"/>
              <a:t>Maven:</a:t>
            </a:r>
          </a:p>
        </p:txBody>
      </p:sp>
      <p:sp>
        <p:nvSpPr>
          <p:cNvPr id="3" name="Text Placeholder 2">
            <a:extLst>
              <a:ext uri="{FF2B5EF4-FFF2-40B4-BE49-F238E27FC236}">
                <a16:creationId xmlns="" xmlns:a16="http://schemas.microsoft.com/office/drawing/2014/main" id="{B1A800F4-7B45-4E8B-8E73-1F3CE53DD688}"/>
              </a:ext>
            </a:extLst>
          </p:cNvPr>
          <p:cNvSpPr txBox="1">
            <a:spLocks noGrp="1"/>
          </p:cNvSpPr>
          <p:nvPr>
            <p:ph type="body" idx="4294967295"/>
          </p:nvPr>
        </p:nvSpPr>
        <p:spPr>
          <a:xfrm>
            <a:off x="360000" y="1655999"/>
            <a:ext cx="11088000" cy="5903999"/>
          </a:xfrm>
        </p:spPr>
        <p:txBody>
          <a:bodyPr/>
          <a:lstStyle/>
          <a:p>
            <a:pPr lvl="0"/>
            <a:r>
              <a:rPr lang="en-IN" sz="2600" b="1" dirty="0"/>
              <a:t>What is Maven? </a:t>
            </a:r>
          </a:p>
          <a:p>
            <a:pPr lvl="0"/>
            <a:r>
              <a:rPr lang="en-IN" sz="2600" b="1" dirty="0"/>
              <a:t>     </a:t>
            </a:r>
            <a:r>
              <a:rPr lang="en-IN" sz="2600" dirty="0"/>
              <a:t>Apache Maven is a software project management and comprehension tool. Based on the concept of a project object model (POM), Maven can manage a project's build, reporting and documentation from a central piece of information.</a:t>
            </a:r>
          </a:p>
          <a:p>
            <a:pPr lvl="0">
              <a:buSzPct val="45000"/>
            </a:pPr>
            <a:r>
              <a:rPr lang="en-IN" sz="2600" b="1" u="sng" dirty="0"/>
              <a:t>Installation:</a:t>
            </a:r>
          </a:p>
          <a:p>
            <a:pPr lvl="0">
              <a:buSzPct val="45000"/>
            </a:pPr>
            <a:r>
              <a:rPr lang="en-IN" sz="2800" dirty="0"/>
              <a:t> Maven Installation is part of Java installation yaml file.</a:t>
            </a:r>
          </a:p>
          <a:p>
            <a:pPr lvl="0">
              <a:buSzPct val="45000"/>
            </a:pPr>
            <a:r>
              <a:rPr lang="en-IN" sz="2800" dirty="0"/>
              <a:t>  Files are available in “K8S-Terraform/Jenkins-Terraform” folder.</a:t>
            </a:r>
          </a:p>
          <a:p>
            <a:pPr lvl="0">
              <a:buSzPct val="45000"/>
            </a:pPr>
            <a:r>
              <a:rPr lang="en-IN" sz="2800" dirty="0"/>
              <a:t> Note: Please go through online tutorials to understand Maven better.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2D6542-FCC7-46F3-BA25-4D395007C678}"/>
              </a:ext>
            </a:extLst>
          </p:cNvPr>
          <p:cNvSpPr txBox="1">
            <a:spLocks noGrp="1"/>
          </p:cNvSpPr>
          <p:nvPr>
            <p:ph type="title" idx="4294967295"/>
          </p:nvPr>
        </p:nvSpPr>
        <p:spPr>
          <a:xfrm>
            <a:off x="375558" y="541867"/>
            <a:ext cx="2074132" cy="620889"/>
          </a:xfrm>
        </p:spPr>
        <p:txBody>
          <a:bodyPr/>
          <a:lstStyle/>
          <a:p>
            <a:pPr lvl="0"/>
            <a:r>
              <a:rPr lang="en-IN" sz="2800" u="sng" dirty="0"/>
              <a:t>Nexus3:</a:t>
            </a:r>
          </a:p>
        </p:txBody>
      </p:sp>
      <p:sp>
        <p:nvSpPr>
          <p:cNvPr id="3" name="Text Placeholder 2">
            <a:extLst>
              <a:ext uri="{FF2B5EF4-FFF2-40B4-BE49-F238E27FC236}">
                <a16:creationId xmlns="" xmlns:a16="http://schemas.microsoft.com/office/drawing/2014/main" id="{A7DF62E9-C9DC-431C-8017-84C721E0190C}"/>
              </a:ext>
            </a:extLst>
          </p:cNvPr>
          <p:cNvSpPr txBox="1">
            <a:spLocks noGrp="1"/>
          </p:cNvSpPr>
          <p:nvPr>
            <p:ph type="body" idx="4294967295"/>
          </p:nvPr>
        </p:nvSpPr>
        <p:spPr>
          <a:xfrm>
            <a:off x="583200" y="1162756"/>
            <a:ext cx="10497240" cy="6434665"/>
          </a:xfrm>
        </p:spPr>
        <p:txBody>
          <a:bodyPr>
            <a:normAutofit fontScale="40000" lnSpcReduction="20000"/>
          </a:bodyPr>
          <a:lstStyle/>
          <a:p>
            <a:pPr lvl="0">
              <a:spcAft>
                <a:spcPts val="0"/>
              </a:spcAft>
            </a:pPr>
            <a:endParaRPr lang="en-IN" b="1" dirty="0"/>
          </a:p>
          <a:p>
            <a:pPr lvl="0">
              <a:spcAft>
                <a:spcPts val="0"/>
              </a:spcAft>
            </a:pPr>
            <a:r>
              <a:rPr lang="en-IN" b="1" dirty="0"/>
              <a:t>What is Nexus?</a:t>
            </a:r>
          </a:p>
          <a:p>
            <a:pPr lvl="0">
              <a:spcAft>
                <a:spcPts val="0"/>
              </a:spcAft>
            </a:pPr>
            <a:endParaRPr lang="en-IN" dirty="0"/>
          </a:p>
          <a:p>
            <a:pPr lvl="0">
              <a:spcAft>
                <a:spcPts val="0"/>
              </a:spcAft>
            </a:pPr>
            <a:r>
              <a:rPr lang="en-IN" dirty="0"/>
              <a:t>Nexus is a repository manager. It allows you to proxy, collect, and manage your dependencies so that you are not constantly juggling a collection of JARs. It makes it easy to distribute your software. Internally, you configure your build to publish artifacts to Nexus and they then become available to other developers. You get the benefits of having your own 'central', and there is no easier way to collaborate.</a:t>
            </a:r>
          </a:p>
          <a:p>
            <a:pPr lvl="0">
              <a:spcAft>
                <a:spcPts val="0"/>
              </a:spcAft>
            </a:pPr>
            <a:endParaRPr lang="en-IN" dirty="0"/>
          </a:p>
          <a:p>
            <a:pPr lvl="0">
              <a:spcAft>
                <a:spcPts val="0"/>
              </a:spcAft>
            </a:pPr>
            <a:r>
              <a:rPr lang="en-IN" b="1" u="sng" dirty="0"/>
              <a:t>Installation:</a:t>
            </a:r>
          </a:p>
          <a:p>
            <a:pPr lvl="0">
              <a:spcAft>
                <a:spcPts val="0"/>
              </a:spcAft>
            </a:pPr>
            <a:endParaRPr lang="en-IN" b="1" u="sng" dirty="0"/>
          </a:p>
          <a:p>
            <a:pPr lvl="0">
              <a:spcAft>
                <a:spcPts val="0"/>
              </a:spcAft>
            </a:pPr>
            <a:r>
              <a:rPr lang="en-IN" dirty="0"/>
              <a:t>Go to Nexus3 folder and you can see two files there. </a:t>
            </a:r>
          </a:p>
          <a:p>
            <a:pPr lvl="0">
              <a:spcAft>
                <a:spcPts val="0"/>
              </a:spcAft>
            </a:pPr>
            <a:endParaRPr lang="en-IN" dirty="0"/>
          </a:p>
          <a:p>
            <a:pPr lvl="0">
              <a:spcAft>
                <a:spcPts val="0"/>
              </a:spcAft>
            </a:pPr>
            <a:r>
              <a:rPr lang="en-IN" b="1" dirty="0" smtClean="0"/>
              <a:t>       Terraform </a:t>
            </a:r>
            <a:r>
              <a:rPr lang="en-IN" b="1" dirty="0"/>
              <a:t>file creates the instance on AWS Cloud and nexus yaml file pull the nexus3 docker image and runs the image and creates nexus volume under </a:t>
            </a:r>
            <a:r>
              <a:rPr lang="en-IN" b="1" i="1" dirty="0"/>
              <a:t>“/sites/nexus-data”.</a:t>
            </a:r>
          </a:p>
          <a:p>
            <a:pPr lvl="0">
              <a:spcAft>
                <a:spcPts val="0"/>
              </a:spcAft>
            </a:pPr>
            <a:endParaRPr lang="en-IN" b="1" dirty="0"/>
          </a:p>
          <a:p>
            <a:pPr lvl="0">
              <a:spcAft>
                <a:spcPts val="0"/>
              </a:spcAft>
            </a:pPr>
            <a:r>
              <a:rPr lang="en-IN" b="1" dirty="0"/>
              <a:t>you can find nexus admin password under this folder and logs as well.</a:t>
            </a:r>
          </a:p>
          <a:p>
            <a:pPr lvl="0">
              <a:spcAft>
                <a:spcPts val="0"/>
              </a:spcAft>
            </a:pPr>
            <a:endParaRPr lang="en-IN" i="1" dirty="0"/>
          </a:p>
          <a:p>
            <a:pPr lvl="0">
              <a:spcAft>
                <a:spcPts val="0"/>
              </a:spcAft>
            </a:pPr>
            <a:r>
              <a:rPr lang="en-IN" b="1" u="sng" dirty="0"/>
              <a:t>settings.xml</a:t>
            </a:r>
            <a:r>
              <a:rPr lang="en-IN" b="1" u="sng" dirty="0" smtClean="0"/>
              <a:t>:</a:t>
            </a:r>
          </a:p>
          <a:p>
            <a:pPr lvl="0">
              <a:spcAft>
                <a:spcPts val="0"/>
              </a:spcAft>
            </a:pPr>
            <a:endParaRPr lang="en-IN" b="1" u="sng" dirty="0"/>
          </a:p>
          <a:p>
            <a:pPr lvl="0">
              <a:spcAft>
                <a:spcPts val="0"/>
              </a:spcAft>
              <a:buSzPct val="45000"/>
            </a:pPr>
            <a:r>
              <a:rPr lang="en-IN" dirty="0">
                <a:sym typeface="Wingdings" panose="05000000000000000000" pitchFamily="2" charset="2"/>
              </a:rPr>
              <a:t>  </a:t>
            </a:r>
            <a:r>
              <a:rPr lang="en-IN" dirty="0"/>
              <a:t>Create deployment user in nexus or else use your logins in settings.xml</a:t>
            </a:r>
            <a:r>
              <a:rPr lang="en-IN" dirty="0" smtClean="0"/>
              <a:t>.</a:t>
            </a:r>
          </a:p>
          <a:p>
            <a:pPr lvl="0">
              <a:spcAft>
                <a:spcPts val="0"/>
              </a:spcAft>
              <a:buSzPct val="45000"/>
            </a:pPr>
            <a:endParaRPr lang="en-IN" dirty="0"/>
          </a:p>
          <a:p>
            <a:pPr lvl="0">
              <a:spcAft>
                <a:spcPts val="0"/>
              </a:spcAft>
              <a:buSzPct val="45000"/>
            </a:pPr>
            <a:r>
              <a:rPr lang="en-IN" dirty="0"/>
              <a:t> </a:t>
            </a:r>
            <a:r>
              <a:rPr lang="en-IN" dirty="0">
                <a:sym typeface="Wingdings" panose="05000000000000000000" pitchFamily="2" charset="2"/>
              </a:rPr>
              <a:t> </a:t>
            </a:r>
            <a:r>
              <a:rPr lang="en-IN" dirty="0"/>
              <a:t>SSH to jenkins server and sudo as </a:t>
            </a:r>
            <a:r>
              <a:rPr lang="en-IN" dirty="0" err="1"/>
              <a:t>jenkins</a:t>
            </a:r>
            <a:r>
              <a:rPr lang="en-IN" dirty="0"/>
              <a:t> </a:t>
            </a:r>
            <a:r>
              <a:rPr lang="en-IN" dirty="0" smtClean="0"/>
              <a:t>user</a:t>
            </a:r>
          </a:p>
          <a:p>
            <a:pPr lvl="0">
              <a:spcAft>
                <a:spcPts val="0"/>
              </a:spcAft>
              <a:buSzPct val="45000"/>
            </a:pPr>
            <a:r>
              <a:rPr lang="en-IN" dirty="0" smtClean="0"/>
              <a:t> </a:t>
            </a:r>
            <a:r>
              <a:rPr lang="en-IN" dirty="0">
                <a:sym typeface="Wingdings" panose="05000000000000000000" pitchFamily="2" charset="2"/>
              </a:rPr>
              <a:t></a:t>
            </a:r>
            <a:r>
              <a:rPr lang="en-IN" dirty="0"/>
              <a:t> sudo su – jenkins</a:t>
            </a:r>
          </a:p>
          <a:p>
            <a:pPr lvl="0">
              <a:spcAft>
                <a:spcPts val="0"/>
              </a:spcAft>
              <a:buSzPct val="45000"/>
            </a:pPr>
            <a:r>
              <a:rPr lang="en-IN" dirty="0"/>
              <a:t> </a:t>
            </a:r>
            <a:r>
              <a:rPr lang="en-IN" dirty="0">
                <a:sym typeface="Wingdings" panose="05000000000000000000" pitchFamily="2" charset="2"/>
              </a:rPr>
              <a:t></a:t>
            </a:r>
            <a:r>
              <a:rPr lang="en-IN" dirty="0"/>
              <a:t> cd .m2</a:t>
            </a:r>
          </a:p>
          <a:p>
            <a:pPr lvl="0">
              <a:spcAft>
                <a:spcPts val="0"/>
              </a:spcAft>
              <a:buSzPct val="45000"/>
            </a:pPr>
            <a:endParaRPr lang="en-IN" dirty="0" smtClean="0"/>
          </a:p>
          <a:p>
            <a:pPr lvl="0">
              <a:spcAft>
                <a:spcPts val="0"/>
              </a:spcAft>
              <a:buSzPct val="45000"/>
            </a:pPr>
            <a:r>
              <a:rPr lang="en-IN" dirty="0"/>
              <a:t> </a:t>
            </a:r>
            <a:r>
              <a:rPr lang="en-IN" dirty="0" smtClean="0"/>
              <a:t> Update </a:t>
            </a:r>
            <a:r>
              <a:rPr lang="en-IN" dirty="0"/>
              <a:t>logins in .m2/settings.xml..</a:t>
            </a:r>
          </a:p>
          <a:p>
            <a:pPr lvl="0">
              <a:buSzPct val="45000"/>
              <a:buFont typeface="StarSymbol"/>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DA3091-5982-4260-921E-1C967D7A4B5B}"/>
              </a:ext>
            </a:extLst>
          </p:cNvPr>
          <p:cNvSpPr txBox="1">
            <a:spLocks noGrp="1"/>
          </p:cNvSpPr>
          <p:nvPr>
            <p:ph type="title" idx="4294967295"/>
          </p:nvPr>
        </p:nvSpPr>
        <p:spPr>
          <a:xfrm>
            <a:off x="230760" y="496080"/>
            <a:ext cx="3729240" cy="799920"/>
          </a:xfrm>
        </p:spPr>
        <p:txBody>
          <a:bodyPr/>
          <a:lstStyle/>
          <a:p>
            <a:pPr lvl="0"/>
            <a:r>
              <a:rPr lang="en-IN" sz="4000" u="sng"/>
              <a:t>K8S:</a:t>
            </a:r>
          </a:p>
        </p:txBody>
      </p:sp>
      <p:sp>
        <p:nvSpPr>
          <p:cNvPr id="3" name="Text Placeholder 2">
            <a:extLst>
              <a:ext uri="{FF2B5EF4-FFF2-40B4-BE49-F238E27FC236}">
                <a16:creationId xmlns="" xmlns:a16="http://schemas.microsoft.com/office/drawing/2014/main" id="{E8388A85-DB26-4BD1-B823-BED96DD920BA}"/>
              </a:ext>
            </a:extLst>
          </p:cNvPr>
          <p:cNvSpPr txBox="1">
            <a:spLocks noGrp="1"/>
          </p:cNvSpPr>
          <p:nvPr>
            <p:ph type="body" idx="4294967295"/>
          </p:nvPr>
        </p:nvSpPr>
        <p:spPr>
          <a:xfrm>
            <a:off x="360000" y="1332000"/>
            <a:ext cx="10720440" cy="6192000"/>
          </a:xfrm>
        </p:spPr>
        <p:txBody>
          <a:bodyPr>
            <a:normAutofit/>
          </a:bodyPr>
          <a:lstStyle/>
          <a:p>
            <a:pPr lvl="0">
              <a:spcAft>
                <a:spcPts val="567"/>
              </a:spcAft>
            </a:pPr>
            <a:r>
              <a:rPr lang="en-IN" sz="2200" b="1" dirty="0"/>
              <a:t>What is Kubernetes?</a:t>
            </a:r>
          </a:p>
          <a:p>
            <a:pPr lvl="0">
              <a:spcAft>
                <a:spcPts val="567"/>
              </a:spcAft>
              <a:buSzPct val="45000"/>
            </a:pPr>
            <a:r>
              <a:rPr lang="en-IN" sz="1800" dirty="0"/>
              <a:t> </a:t>
            </a:r>
            <a:r>
              <a:rPr lang="en-IN" sz="1800" dirty="0">
                <a:sym typeface="Wingdings" panose="05000000000000000000" pitchFamily="2" charset="2"/>
              </a:rPr>
              <a:t> </a:t>
            </a:r>
            <a:r>
              <a:rPr lang="en-IN" sz="1800" dirty="0"/>
              <a:t>Kubernetes is a portable, extensible, open-source platform for managing containerized workloads and services, that facilitates both declarative configuration and automation.</a:t>
            </a:r>
          </a:p>
          <a:p>
            <a:pPr lvl="0">
              <a:spcAft>
                <a:spcPts val="567"/>
              </a:spcAft>
              <a:buSzPct val="45000"/>
            </a:pPr>
            <a:r>
              <a:rPr lang="en-IN" sz="1800" dirty="0"/>
              <a:t> </a:t>
            </a:r>
            <a:r>
              <a:rPr lang="en-IN" sz="1800" dirty="0">
                <a:sym typeface="Wingdings" panose="05000000000000000000" pitchFamily="2" charset="2"/>
              </a:rPr>
              <a:t> </a:t>
            </a:r>
            <a:r>
              <a:rPr lang="en-IN" sz="1800" dirty="0"/>
              <a:t>It has a large, rapidly growing ecosystem.</a:t>
            </a:r>
          </a:p>
          <a:p>
            <a:pPr lvl="0">
              <a:spcAft>
                <a:spcPts val="567"/>
              </a:spcAft>
              <a:buSzPct val="45000"/>
            </a:pPr>
            <a:r>
              <a:rPr lang="en-IN" sz="1800" dirty="0"/>
              <a:t> </a:t>
            </a:r>
            <a:r>
              <a:rPr lang="en-IN" sz="1800" dirty="0">
                <a:sym typeface="Wingdings" panose="05000000000000000000" pitchFamily="2" charset="2"/>
              </a:rPr>
              <a:t> </a:t>
            </a:r>
            <a:r>
              <a:rPr lang="en-IN" sz="1800" dirty="0"/>
              <a:t>Kubernetes services, support, and tools are widely available.</a:t>
            </a:r>
          </a:p>
          <a:p>
            <a:pPr lvl="0">
              <a:spcAft>
                <a:spcPts val="567"/>
              </a:spcAft>
              <a:buSzPct val="45000"/>
            </a:pPr>
            <a:r>
              <a:rPr lang="en-IN" sz="2200" b="1" u="sng" dirty="0"/>
              <a:t>Installation:</a:t>
            </a:r>
          </a:p>
          <a:p>
            <a:pPr lvl="0">
              <a:spcAft>
                <a:spcPts val="567"/>
              </a:spcAft>
              <a:buSzPct val="45000"/>
            </a:pPr>
            <a:r>
              <a:rPr lang="en-IN" sz="2200" dirty="0"/>
              <a:t> </a:t>
            </a:r>
            <a:r>
              <a:rPr lang="en-IN" sz="2200" dirty="0">
                <a:sym typeface="Wingdings" panose="05000000000000000000" pitchFamily="2" charset="2"/>
              </a:rPr>
              <a:t> </a:t>
            </a:r>
            <a:r>
              <a:rPr lang="en-IN" sz="2200" dirty="0"/>
              <a:t>Go to “K8S-Terraform/SingleNode-K8S-Terraform/” folder and Simply run below commands.</a:t>
            </a:r>
          </a:p>
          <a:p>
            <a:pPr lvl="0">
              <a:spcAft>
                <a:spcPts val="567"/>
              </a:spcAft>
              <a:buSzPct val="45000"/>
            </a:pPr>
            <a:r>
              <a:rPr lang="en-IN" sz="2200" dirty="0"/>
              <a:t>   </a:t>
            </a:r>
            <a:r>
              <a:rPr lang="en-IN" sz="2200" dirty="0" err="1"/>
              <a:t>terraform</a:t>
            </a:r>
            <a:r>
              <a:rPr lang="en-IN" sz="2200" dirty="0"/>
              <a:t> init</a:t>
            </a:r>
          </a:p>
          <a:p>
            <a:pPr lvl="0">
              <a:spcAft>
                <a:spcPts val="567"/>
              </a:spcAft>
              <a:buSzPct val="45000"/>
            </a:pPr>
            <a:r>
              <a:rPr lang="en-IN" sz="2200" dirty="0"/>
              <a:t>   </a:t>
            </a:r>
            <a:r>
              <a:rPr lang="en-IN" sz="2200" dirty="0" err="1"/>
              <a:t>terraform</a:t>
            </a:r>
            <a:r>
              <a:rPr lang="en-IN" sz="2200" dirty="0"/>
              <a:t> plan</a:t>
            </a:r>
          </a:p>
          <a:p>
            <a:pPr lvl="0">
              <a:spcAft>
                <a:spcPts val="567"/>
              </a:spcAft>
              <a:buSzPct val="45000"/>
            </a:pPr>
            <a:r>
              <a:rPr lang="en-IN" sz="2200" dirty="0"/>
              <a:t>   </a:t>
            </a:r>
            <a:r>
              <a:rPr lang="en-IN" sz="2200" dirty="0" err="1"/>
              <a:t>terraform</a:t>
            </a:r>
            <a:r>
              <a:rPr lang="en-IN" sz="2200" dirty="0"/>
              <a:t> apply -auto-approve</a:t>
            </a:r>
          </a:p>
          <a:p>
            <a:pPr lvl="0">
              <a:spcAft>
                <a:spcPts val="567"/>
              </a:spcAft>
              <a:buSzPct val="45000"/>
            </a:pPr>
            <a:r>
              <a:rPr lang="en-IN" sz="2200" dirty="0"/>
              <a:t>     Terraform file will launch two EC2 instances and creates the master node and worker node and install the K8S in both nodes and join the worker node with master node.</a:t>
            </a:r>
          </a:p>
          <a:p>
            <a:pPr lvl="0">
              <a:spcAft>
                <a:spcPts val="567"/>
              </a:spcAft>
              <a:buSzPct val="45000"/>
            </a:pPr>
            <a:r>
              <a:rPr lang="en-IN" sz="2200" dirty="0"/>
              <a:t>       You can do Multinode set up also. Files are under MultiNode-K8S-Terraform. Set up is same </a:t>
            </a:r>
            <a:r>
              <a:rPr lang="en-IN" sz="2200" dirty="0" smtClean="0"/>
              <a:t>but </a:t>
            </a:r>
            <a:r>
              <a:rPr lang="en-IN" sz="2200" dirty="0"/>
              <a:t>it will launch two worker nodes.</a:t>
            </a:r>
          </a:p>
          <a:p>
            <a:pPr lvl="0">
              <a:spcAft>
                <a:spcPts val="567"/>
              </a:spcAft>
              <a:buSzPct val="45000"/>
            </a:pPr>
            <a:r>
              <a:rPr lang="en-IN" sz="2200" dirty="0"/>
              <a:t>   More Info is available in README.md file.</a:t>
            </a:r>
          </a:p>
          <a:p>
            <a:pPr lvl="0">
              <a:spcAft>
                <a:spcPts val="567"/>
              </a:spcAft>
              <a:buSzPct val="45000"/>
              <a:buFont typeface="StarSymbol"/>
              <a:buChar char="●"/>
            </a:pPr>
            <a:endParaRPr lang="en-IN" sz="1600" dirty="0"/>
          </a:p>
          <a:p>
            <a:pPr lvl="0">
              <a:spcAft>
                <a:spcPts val="567"/>
              </a:spcAft>
              <a:buSzPct val="45000"/>
              <a:buFont typeface="StarSymbol"/>
              <a:buChar char="●"/>
            </a:pPr>
            <a:endParaRPr lang="en-IN" sz="1600" dirty="0"/>
          </a:p>
          <a:p>
            <a:pPr lvl="0">
              <a:spcAft>
                <a:spcPts val="850"/>
              </a:spcAft>
              <a:buSzPct val="45000"/>
              <a:buFont typeface="StarSymbol"/>
              <a:buChar char="●"/>
            </a:pPr>
            <a:endParaRPr lang="en-IN" sz="1600" dirty="0"/>
          </a:p>
          <a:p>
            <a:pPr lvl="0">
              <a:spcAft>
                <a:spcPts val="567"/>
              </a:spcAft>
              <a:buSzPct val="45000"/>
              <a:buFont typeface="StarSymbol"/>
              <a:buChar char="●"/>
            </a:pP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DD657-E132-42DD-A352-90D29F73337A}"/>
              </a:ext>
            </a:extLst>
          </p:cNvPr>
          <p:cNvSpPr txBox="1">
            <a:spLocks noGrp="1"/>
          </p:cNvSpPr>
          <p:nvPr>
            <p:ph type="title" idx="4294967295"/>
          </p:nvPr>
        </p:nvSpPr>
        <p:spPr>
          <a:xfrm>
            <a:off x="288000" y="503999"/>
            <a:ext cx="2232000" cy="792000"/>
          </a:xfrm>
        </p:spPr>
        <p:txBody>
          <a:bodyPr/>
          <a:lstStyle/>
          <a:p>
            <a:pPr lvl="0"/>
            <a:r>
              <a:rPr lang="en-IN" sz="2600" u="sng" dirty="0"/>
              <a:t>Docker:</a:t>
            </a:r>
          </a:p>
        </p:txBody>
      </p:sp>
      <p:sp>
        <p:nvSpPr>
          <p:cNvPr id="3" name="Text Placeholder 2">
            <a:extLst>
              <a:ext uri="{FF2B5EF4-FFF2-40B4-BE49-F238E27FC236}">
                <a16:creationId xmlns="" xmlns:a16="http://schemas.microsoft.com/office/drawing/2014/main" id="{D318E4CD-4906-4E5B-9221-79C4FA1A366C}"/>
              </a:ext>
            </a:extLst>
          </p:cNvPr>
          <p:cNvSpPr txBox="1">
            <a:spLocks noGrp="1"/>
          </p:cNvSpPr>
          <p:nvPr>
            <p:ph type="body" idx="4294967295"/>
          </p:nvPr>
        </p:nvSpPr>
        <p:spPr>
          <a:xfrm>
            <a:off x="288000" y="1296000"/>
            <a:ext cx="11088000" cy="6192000"/>
          </a:xfrm>
        </p:spPr>
        <p:txBody>
          <a:bodyPr/>
          <a:lstStyle/>
          <a:p>
            <a:pPr lvl="0"/>
            <a:r>
              <a:rPr lang="en-IN" sz="2400" b="1" dirty="0"/>
              <a:t>What is Docker?</a:t>
            </a:r>
          </a:p>
          <a:p>
            <a:pPr lvl="0">
              <a:spcAft>
                <a:spcPts val="283"/>
              </a:spcAft>
              <a:buSzPct val="45000"/>
            </a:pPr>
            <a:r>
              <a:rPr lang="en-IN" sz="2000" dirty="0"/>
              <a:t>     Docker is a tool designed to make it easier to create, deploy, and run applications by using containers. Containers allow to package up an application with all of the parts it needs, such as libraries and other dependencies, and ship it all out as one package.</a:t>
            </a:r>
          </a:p>
          <a:p>
            <a:pPr lvl="0">
              <a:spcAft>
                <a:spcPts val="283"/>
              </a:spcAft>
              <a:buSzPct val="45000"/>
            </a:pPr>
            <a:r>
              <a:rPr lang="en-IN" sz="2000" b="1" u="sng" dirty="0"/>
              <a:t>Installation:</a:t>
            </a:r>
          </a:p>
          <a:p>
            <a:pPr lvl="0">
              <a:spcAft>
                <a:spcPts val="283"/>
              </a:spcAft>
              <a:buSzPct val="45000"/>
            </a:pPr>
            <a:r>
              <a:rPr lang="en-IN" sz="2000" dirty="0"/>
              <a:t>  Docker installation is part of K8S installation yaml file. Below are the steps for manual installation.</a:t>
            </a:r>
          </a:p>
          <a:p>
            <a:pPr lvl="0">
              <a:spcAft>
                <a:spcPts val="283"/>
              </a:spcAft>
              <a:buSzPct val="45000"/>
              <a:buFont typeface="StarSymbol"/>
              <a:buChar char="●"/>
            </a:pP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curl -fsSL https://download.docker.com/linux/ubuntu/gpg | sudo apt-key add -</a:t>
            </a:r>
          </a:p>
          <a:p>
            <a:pPr lvl="0">
              <a:spcAft>
                <a:spcPts val="283"/>
              </a:spcAft>
              <a:buSzPct val="45000"/>
            </a:pPr>
            <a:r>
              <a:rPr lang="en-IN" sz="2000" dirty="0"/>
              <a:t> </a:t>
            </a:r>
            <a:r>
              <a:rPr lang="en-IN" sz="2000" dirty="0">
                <a:sym typeface="Wingdings" panose="05000000000000000000" pitchFamily="2" charset="2"/>
              </a:rPr>
              <a:t> </a:t>
            </a:r>
            <a:r>
              <a:rPr lang="en-IN" sz="2000" dirty="0"/>
              <a:t>sudo add-apt-repository "deb [arch=amd64] https://download.docker.com/linux/ubuntu $(lsb_release -cs) stable"</a:t>
            </a:r>
          </a:p>
          <a:p>
            <a:pPr lvl="0">
              <a:spcAft>
                <a:spcPts val="283"/>
              </a:spcAft>
              <a:buSzPct val="45000"/>
            </a:pPr>
            <a:r>
              <a:rPr lang="en-IN" sz="2000" dirty="0"/>
              <a:t> </a:t>
            </a:r>
            <a:r>
              <a:rPr lang="en-IN" sz="2000" dirty="0">
                <a:sym typeface="Wingdings" panose="05000000000000000000" pitchFamily="2" charset="2"/>
              </a:rPr>
              <a:t> </a:t>
            </a:r>
            <a:r>
              <a:rPr lang="en-IN" sz="2000" dirty="0"/>
              <a:t>sudo apt-get update</a:t>
            </a:r>
          </a:p>
          <a:p>
            <a:pPr lvl="0">
              <a:spcAft>
                <a:spcPts val="283"/>
              </a:spcAft>
              <a:buSzPct val="45000"/>
            </a:pPr>
            <a:r>
              <a:rPr lang="en-IN" sz="2000" dirty="0"/>
              <a:t> </a:t>
            </a:r>
            <a:r>
              <a:rPr lang="en-IN" sz="2000" dirty="0">
                <a:sym typeface="Wingdings" panose="05000000000000000000" pitchFamily="2" charset="2"/>
              </a:rPr>
              <a:t> </a:t>
            </a:r>
            <a:r>
              <a:rPr lang="en-IN" sz="2000" dirty="0"/>
              <a:t>sudo apt-get install -y docker-</a:t>
            </a:r>
            <a:r>
              <a:rPr lang="en-IN" sz="2000" dirty="0" err="1"/>
              <a:t>ce</a:t>
            </a: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sudo systemctl status docker</a:t>
            </a:r>
          </a:p>
          <a:p>
            <a:pPr lvl="0">
              <a:spcAft>
                <a:spcPts val="283"/>
              </a:spcAft>
              <a:buSzPct val="45000"/>
            </a:pPr>
            <a:r>
              <a:rPr lang="en-IN" sz="2000" dirty="0"/>
              <a:t> </a:t>
            </a:r>
            <a:r>
              <a:rPr lang="en-IN" sz="2000" dirty="0">
                <a:sym typeface="Wingdings" panose="05000000000000000000" pitchFamily="2" charset="2"/>
              </a:rPr>
              <a:t> </a:t>
            </a:r>
            <a:r>
              <a:rPr lang="en-IN" sz="2000" dirty="0"/>
              <a:t>sudo usermod -</a:t>
            </a:r>
            <a:r>
              <a:rPr lang="en-IN" sz="2000" dirty="0" err="1"/>
              <a:t>aG</a:t>
            </a:r>
            <a:r>
              <a:rPr lang="en-IN" sz="2000" dirty="0"/>
              <a:t> docker ${USER}</a:t>
            </a:r>
          </a:p>
          <a:p>
            <a:pPr lvl="0">
              <a:spcAft>
                <a:spcPts val="283"/>
              </a:spcAft>
              <a:buSzPct val="45000"/>
            </a:pPr>
            <a:r>
              <a:rPr lang="en-IN" sz="2000" dirty="0"/>
              <a:t> </a:t>
            </a:r>
            <a:r>
              <a:rPr lang="en-IN" sz="2000" dirty="0">
                <a:sym typeface="Wingdings" panose="05000000000000000000" pitchFamily="2" charset="2"/>
              </a:rPr>
              <a:t> </a:t>
            </a:r>
            <a:r>
              <a:rPr lang="en-IN" sz="2000" dirty="0"/>
              <a:t>newgrp docker --&gt; to run commands as docker user</a:t>
            </a:r>
          </a:p>
          <a:p>
            <a:pPr lvl="0">
              <a:buSzPct val="45000"/>
              <a:buFont typeface="StarSymbol"/>
              <a:buChar char="●"/>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3D059-0895-49BB-9D3D-12F4922FF2F1}"/>
              </a:ext>
            </a:extLst>
          </p:cNvPr>
          <p:cNvSpPr txBox="1">
            <a:spLocks noGrp="1"/>
          </p:cNvSpPr>
          <p:nvPr>
            <p:ph type="title" idx="4294967295"/>
          </p:nvPr>
        </p:nvSpPr>
        <p:spPr>
          <a:xfrm>
            <a:off x="302760" y="648000"/>
            <a:ext cx="3873240" cy="864000"/>
          </a:xfrm>
        </p:spPr>
        <p:txBody>
          <a:bodyPr/>
          <a:lstStyle/>
          <a:p>
            <a:pPr lvl="0"/>
            <a:r>
              <a:rPr lang="en-IN" sz="4000" b="1" u="sng" dirty="0"/>
              <a:t>Ansible:</a:t>
            </a:r>
          </a:p>
        </p:txBody>
      </p:sp>
      <p:sp>
        <p:nvSpPr>
          <p:cNvPr id="3" name="Text Placeholder 2">
            <a:extLst>
              <a:ext uri="{FF2B5EF4-FFF2-40B4-BE49-F238E27FC236}">
                <a16:creationId xmlns="" xmlns:a16="http://schemas.microsoft.com/office/drawing/2014/main" id="{44751E96-821B-486D-AADC-087BA6798614}"/>
              </a:ext>
            </a:extLst>
          </p:cNvPr>
          <p:cNvSpPr txBox="1">
            <a:spLocks noGrp="1"/>
          </p:cNvSpPr>
          <p:nvPr>
            <p:ph type="body" idx="4294967295"/>
          </p:nvPr>
        </p:nvSpPr>
        <p:spPr>
          <a:xfrm>
            <a:off x="288000" y="1512000"/>
            <a:ext cx="11160000" cy="6083888"/>
          </a:xfrm>
        </p:spPr>
        <p:txBody>
          <a:bodyPr>
            <a:normAutofit fontScale="85000" lnSpcReduction="10000"/>
          </a:bodyPr>
          <a:lstStyle/>
          <a:p>
            <a:pPr lvl="0">
              <a:spcAft>
                <a:spcPts val="567"/>
              </a:spcAft>
            </a:pPr>
            <a:r>
              <a:rPr lang="en-IN" sz="2000" dirty="0"/>
              <a:t>                  Ansible is an open source IT Configuration Management, Deployment &amp; Orchestration tool. It aims to provide</a:t>
            </a:r>
          </a:p>
          <a:p>
            <a:pPr lvl="0">
              <a:spcAft>
                <a:spcPts val="567"/>
              </a:spcAft>
            </a:pPr>
            <a:r>
              <a:rPr lang="en-IN" sz="2000" dirty="0"/>
              <a:t>large productivity gains to a wide variety of automation challenges. This tool is very simple to use yet powerful enough to automate complex multi-tier IT application environments.</a:t>
            </a:r>
          </a:p>
          <a:p>
            <a:pPr lvl="0">
              <a:spcAft>
                <a:spcPts val="567"/>
              </a:spcAft>
              <a:buSzPct val="45000"/>
            </a:pPr>
            <a:r>
              <a:rPr lang="en-IN" sz="2000" dirty="0"/>
              <a:t> </a:t>
            </a:r>
            <a:r>
              <a:rPr lang="en-IN" sz="2000" dirty="0">
                <a:sym typeface="Wingdings" panose="05000000000000000000" pitchFamily="2" charset="2"/>
              </a:rPr>
              <a:t> </a:t>
            </a:r>
            <a:r>
              <a:rPr lang="en-IN" sz="2000" dirty="0"/>
              <a:t>Ansible is a helpful tool that allows you to create groups of machines, describe how these machines should be configured or what actions should be taken on them. Ansible issues all commands from a central location to perform these tasks.</a:t>
            </a:r>
          </a:p>
          <a:p>
            <a:pPr lvl="0">
              <a:spcAft>
                <a:spcPts val="567"/>
              </a:spcAft>
              <a:buSzPct val="45000"/>
            </a:pPr>
            <a:r>
              <a:rPr lang="en-IN" sz="2000" dirty="0"/>
              <a:t> </a:t>
            </a:r>
            <a:r>
              <a:rPr lang="en-IN" sz="2000" dirty="0">
                <a:sym typeface="Wingdings" panose="05000000000000000000" pitchFamily="2" charset="2"/>
              </a:rPr>
              <a:t> </a:t>
            </a:r>
            <a:r>
              <a:rPr lang="en-IN" sz="2000" dirty="0"/>
              <a:t>No other client software is installed on the node machines. It uses SSH to connect to the nodes. Ansible only needs to be installed on the control machine (the machine from which you will be running commands) which can even be your laptop. It is a simple solution to a complicated problem.</a:t>
            </a:r>
          </a:p>
          <a:p>
            <a:pPr lvl="0">
              <a:spcAft>
                <a:spcPts val="567"/>
              </a:spcAft>
              <a:buSzPct val="45000"/>
            </a:pPr>
            <a:r>
              <a:rPr lang="en-IN" sz="2000" b="1" u="sng" dirty="0"/>
              <a:t>Ansible Terms:</a:t>
            </a:r>
          </a:p>
          <a:p>
            <a:pPr lvl="0">
              <a:spcAft>
                <a:spcPts val="567"/>
              </a:spcAft>
              <a:buSzPct val="45000"/>
            </a:pPr>
            <a:r>
              <a:rPr lang="en-IN" sz="2000" b="1" dirty="0"/>
              <a:t>Controller Machine: </a:t>
            </a:r>
            <a:r>
              <a:rPr lang="en-IN" sz="2000" dirty="0"/>
              <a:t>The machine where Ansible is installed, responsible for running the provisioning on the servers you are managing.</a:t>
            </a:r>
          </a:p>
          <a:p>
            <a:pPr lvl="0">
              <a:spcAft>
                <a:spcPts val="567"/>
              </a:spcAft>
              <a:buSzPct val="45000"/>
            </a:pPr>
            <a:r>
              <a:rPr lang="en-IN" sz="2000" b="1" dirty="0"/>
              <a:t>Inventory:</a:t>
            </a:r>
            <a:r>
              <a:rPr lang="en-IN" sz="2000" dirty="0"/>
              <a:t> An initialization file that contains information about the servers you are managing.</a:t>
            </a:r>
          </a:p>
          <a:p>
            <a:pPr lvl="0">
              <a:spcAft>
                <a:spcPts val="567"/>
              </a:spcAft>
              <a:buSzPct val="45000"/>
            </a:pPr>
            <a:r>
              <a:rPr lang="en-IN" sz="2000" b="1" dirty="0"/>
              <a:t>Playbook:</a:t>
            </a:r>
            <a:r>
              <a:rPr lang="en-IN" sz="2000" dirty="0"/>
              <a:t> The entry point for Ansible provisioning, where the automation is defined through tasks using YAML format.</a:t>
            </a:r>
          </a:p>
          <a:p>
            <a:pPr lvl="0">
              <a:spcAft>
                <a:spcPts val="567"/>
              </a:spcAft>
              <a:buSzPct val="45000"/>
            </a:pPr>
            <a:r>
              <a:rPr lang="en-IN" sz="2000" b="1" dirty="0"/>
              <a:t>Task:</a:t>
            </a:r>
            <a:r>
              <a:rPr lang="en-IN" sz="2000" dirty="0"/>
              <a:t> A block that defines a single procedure to be executed, e.g. Install a package.</a:t>
            </a:r>
          </a:p>
          <a:p>
            <a:pPr lvl="0">
              <a:spcAft>
                <a:spcPts val="567"/>
              </a:spcAft>
              <a:buSzPct val="45000"/>
            </a:pPr>
            <a:r>
              <a:rPr lang="en-IN" sz="2000" b="1" dirty="0"/>
              <a:t>Module: </a:t>
            </a:r>
            <a:r>
              <a:rPr lang="en-IN" sz="2000" dirty="0"/>
              <a:t>A module typically abstracts a system task, like dealing with packages or creating and changing files. Ansible has a multitude of built-in modules, but you can also create custom ones.</a:t>
            </a:r>
          </a:p>
          <a:p>
            <a:pPr lvl="0">
              <a:spcAft>
                <a:spcPts val="567"/>
              </a:spcAft>
              <a:buSzPct val="45000"/>
            </a:pPr>
            <a:r>
              <a:rPr lang="en-IN" sz="2000" b="1" dirty="0"/>
              <a:t>Role</a:t>
            </a:r>
            <a:r>
              <a:rPr lang="en-IN" sz="2000" dirty="0"/>
              <a:t>: A pre-defined way for organizing playbooks and other files in order to facilitate sharing and reusing portions of a provisioning.</a:t>
            </a:r>
          </a:p>
          <a:p>
            <a:pPr lvl="0">
              <a:spcAft>
                <a:spcPts val="567"/>
              </a:spcAft>
              <a:buSzPct val="45000"/>
            </a:pPr>
            <a:r>
              <a:rPr lang="en-IN" sz="2000" b="1" dirty="0"/>
              <a:t>Play: </a:t>
            </a:r>
            <a:r>
              <a:rPr lang="en-IN" sz="2000" dirty="0"/>
              <a:t>A provisioning executed from start to finish is called a play. In simple words, execution of a playbook is called a play.</a:t>
            </a:r>
          </a:p>
          <a:p>
            <a:pPr lvl="0">
              <a:spcAft>
                <a:spcPts val="567"/>
              </a:spcAft>
              <a:buSzPct val="45000"/>
            </a:pPr>
            <a:r>
              <a:rPr lang="en-IN" sz="2000" b="1" dirty="0"/>
              <a:t>Facts:</a:t>
            </a:r>
            <a:r>
              <a:rPr lang="en-IN" sz="2000" dirty="0"/>
              <a:t> Global variables containing information about the system, like network interfaces or operating system.</a:t>
            </a:r>
          </a:p>
          <a:p>
            <a:pPr lvl="0">
              <a:spcAft>
                <a:spcPts val="567"/>
              </a:spcAft>
              <a:buSzPct val="45000"/>
            </a:pPr>
            <a:r>
              <a:rPr lang="en-IN" sz="2000" b="1" dirty="0"/>
              <a:t>Handlers:</a:t>
            </a:r>
            <a:r>
              <a:rPr lang="en-IN" sz="2000" dirty="0"/>
              <a:t> Used to trigger service status changes, like restarting or stopping a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255E9E5-049E-4D01-9A18-0C5899A8DEBD}"/>
              </a:ext>
            </a:extLst>
          </p:cNvPr>
          <p:cNvSpPr txBox="1">
            <a:spLocks noGrp="1"/>
          </p:cNvSpPr>
          <p:nvPr>
            <p:ph type="body" idx="4294967295"/>
          </p:nvPr>
        </p:nvSpPr>
        <p:spPr>
          <a:xfrm>
            <a:off x="432000" y="864000"/>
            <a:ext cx="10648440" cy="6623999"/>
          </a:xfrm>
        </p:spPr>
        <p:txBody>
          <a:bodyPr/>
          <a:lstStyle/>
          <a:p>
            <a:pPr lvl="0"/>
            <a:r>
              <a:rPr lang="en-IN" sz="2800" b="1" u="sng" dirty="0"/>
              <a:t>Advantages Of Using Ansible</a:t>
            </a:r>
            <a:r>
              <a:rPr lang="en-IN" dirty="0"/>
              <a:t>:</a:t>
            </a:r>
          </a:p>
          <a:p>
            <a:pPr lvl="0">
              <a:spcAft>
                <a:spcPts val="283"/>
              </a:spcAft>
              <a:buSzPct val="45000"/>
            </a:pPr>
            <a:r>
              <a:rPr lang="en-IN" sz="2000" b="1" dirty="0"/>
              <a:t>Simple:</a:t>
            </a:r>
            <a:r>
              <a:rPr lang="en-IN" sz="2000" dirty="0"/>
              <a:t> Ansible uses a simple syntax written in YAML called playbooks. YAML is a human-readable data serialization language. It is extraordinarily simple. So, no special coding skills are required and even people in your IT organization, who do not know what is Ansible can likely read a playbook and understand what is happening. Ansible always executes tasks in order. It is simple to install too.</a:t>
            </a:r>
          </a:p>
          <a:p>
            <a:pPr lvl="0">
              <a:spcAft>
                <a:spcPts val="283"/>
              </a:spcAft>
              <a:buSzPct val="45000"/>
              <a:buFont typeface="StarSymbol"/>
              <a:buChar char="●"/>
            </a:pPr>
            <a:endParaRPr lang="en-IN" sz="2000" dirty="0"/>
          </a:p>
          <a:p>
            <a:pPr lvl="0">
              <a:spcAft>
                <a:spcPts val="283"/>
              </a:spcAft>
              <a:buSzPct val="45000"/>
            </a:pPr>
            <a:r>
              <a:rPr lang="en-IN" sz="2000" b="1" dirty="0"/>
              <a:t>Agentless: </a:t>
            </a:r>
            <a:r>
              <a:rPr lang="en-IN" sz="2000" dirty="0"/>
              <a:t>Ansible is completely agentless. There are no agents/software or additional firewall ports that you need to install on the  client systems or hosts which you want to automate. You do not have to separately set up a management infrastructure which includes managing your entire systems, network and storage.</a:t>
            </a:r>
          </a:p>
          <a:p>
            <a:pPr lvl="0">
              <a:spcAft>
                <a:spcPts val="283"/>
              </a:spcAft>
              <a:buSzPct val="45000"/>
              <a:buFont typeface="StarSymbol"/>
              <a:buChar char="●"/>
            </a:pPr>
            <a:endParaRPr lang="en-IN" sz="2000" dirty="0"/>
          </a:p>
          <a:p>
            <a:pPr lvl="0">
              <a:spcAft>
                <a:spcPts val="283"/>
              </a:spcAft>
              <a:buSzPct val="45000"/>
            </a:pPr>
            <a:r>
              <a:rPr lang="en-IN" sz="2000" b="1" dirty="0"/>
              <a:t>Efficient:</a:t>
            </a:r>
            <a:r>
              <a:rPr lang="en-IN" sz="2000" dirty="0"/>
              <a:t> No extra software on your servers means more resources for your applications. Also, since Ansible modules work via JSON, Ansible is extensible with modules written in a programming language you already know.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8CAB51A-FAF6-4160-8156-35AF7E423D9B}"/>
              </a:ext>
            </a:extLst>
          </p:cNvPr>
          <p:cNvSpPr txBox="1">
            <a:spLocks noGrp="1"/>
          </p:cNvSpPr>
          <p:nvPr>
            <p:ph type="body" idx="4294967295"/>
          </p:nvPr>
        </p:nvSpPr>
        <p:spPr>
          <a:xfrm>
            <a:off x="367200" y="648000"/>
            <a:ext cx="10792799" cy="7056000"/>
          </a:xfrm>
        </p:spPr>
        <p:txBody>
          <a:bodyPr/>
          <a:lstStyle/>
          <a:p>
            <a:pPr lvl="0"/>
            <a:r>
              <a:rPr lang="en-IN" dirty="0"/>
              <a:t>Ansible in </a:t>
            </a:r>
            <a:r>
              <a:rPr lang="en-IN" dirty="0" err="1"/>
              <a:t>DevOps</a:t>
            </a:r>
            <a:endParaRPr lang="en-IN" dirty="0"/>
          </a:p>
          <a:p>
            <a:pPr lvl="0"/>
            <a:endParaRPr lang="en-IN" dirty="0"/>
          </a:p>
        </p:txBody>
      </p:sp>
      <p:pic>
        <p:nvPicPr>
          <p:cNvPr id="3" name="Picture 2">
            <a:extLst>
              <a:ext uri="{FF2B5EF4-FFF2-40B4-BE49-F238E27FC236}">
                <a16:creationId xmlns="" xmlns:a16="http://schemas.microsoft.com/office/drawing/2014/main" id="{DEC3AB5D-3DBD-4C19-964B-E0B5050AC7DF}"/>
              </a:ext>
            </a:extLst>
          </p:cNvPr>
          <p:cNvPicPr>
            <a:picLocks noChangeAspect="1"/>
          </p:cNvPicPr>
          <p:nvPr/>
        </p:nvPicPr>
        <p:blipFill>
          <a:blip r:embed="rId3">
            <a:lum/>
            <a:alphaModFix/>
          </a:blip>
          <a:srcRect/>
          <a:stretch>
            <a:fillRect/>
          </a:stretch>
        </p:blipFill>
        <p:spPr>
          <a:xfrm>
            <a:off x="1872000" y="1944000"/>
            <a:ext cx="7314840" cy="5933879"/>
          </a:xfrm>
          <a:prstGeom prst="rect">
            <a:avLst/>
          </a:prstGeom>
          <a:noFill/>
          <a:ln>
            <a:noFill/>
          </a:ln>
        </p:spPr>
      </p:pic>
      <p:sp>
        <p:nvSpPr>
          <p:cNvPr id="4" name="Freeform: Shape 3">
            <a:extLst>
              <a:ext uri="{FF2B5EF4-FFF2-40B4-BE49-F238E27FC236}">
                <a16:creationId xmlns="" xmlns:a16="http://schemas.microsoft.com/office/drawing/2014/main" id="{41120107-62F0-4DEA-B7AB-136CE52150F4}"/>
              </a:ext>
            </a:extLst>
          </p:cNvPr>
          <p:cNvSpPr/>
          <p:nvPr/>
        </p:nvSpPr>
        <p:spPr>
          <a:xfrm>
            <a:off x="1800000" y="1872000"/>
            <a:ext cx="1007999" cy="503999"/>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FFFFFF"/>
          </a:solidFill>
          <a:ln w="0">
            <a:solidFill>
              <a:srgbClr val="FFFFFF"/>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09E272-EE44-4B2C-9A1F-4728BD38DF8A}"/>
              </a:ext>
            </a:extLst>
          </p:cNvPr>
          <p:cNvSpPr txBox="1">
            <a:spLocks noGrp="1"/>
          </p:cNvSpPr>
          <p:nvPr>
            <p:ph type="title" idx="4294967295"/>
          </p:nvPr>
        </p:nvSpPr>
        <p:spPr>
          <a:xfrm>
            <a:off x="391886" y="648000"/>
            <a:ext cx="4072114" cy="864000"/>
          </a:xfrm>
        </p:spPr>
        <p:txBody>
          <a:bodyPr/>
          <a:lstStyle/>
          <a:p>
            <a:pPr lvl="0"/>
            <a:r>
              <a:rPr lang="en-IN" sz="2800" b="1" u="sng" dirty="0"/>
              <a:t>Maven Project:</a:t>
            </a:r>
          </a:p>
        </p:txBody>
      </p:sp>
      <p:sp>
        <p:nvSpPr>
          <p:cNvPr id="3" name="Text Placeholder 2">
            <a:extLst>
              <a:ext uri="{FF2B5EF4-FFF2-40B4-BE49-F238E27FC236}">
                <a16:creationId xmlns="" xmlns:a16="http://schemas.microsoft.com/office/drawing/2014/main" id="{60199CC0-6E00-4298-ADB4-486C868EA665}"/>
              </a:ext>
            </a:extLst>
          </p:cNvPr>
          <p:cNvSpPr txBox="1">
            <a:spLocks noGrp="1"/>
          </p:cNvSpPr>
          <p:nvPr>
            <p:ph type="body" idx="4294967295"/>
          </p:nvPr>
        </p:nvSpPr>
        <p:spPr>
          <a:xfrm>
            <a:off x="583200" y="1584000"/>
            <a:ext cx="10720800" cy="5903999"/>
          </a:xfrm>
        </p:spPr>
        <p:txBody>
          <a:bodyPr>
            <a:normAutofit lnSpcReduction="10000"/>
          </a:bodyPr>
          <a:lstStyle/>
          <a:p>
            <a:pPr lvl="0">
              <a:spcAft>
                <a:spcPts val="850"/>
              </a:spcAft>
            </a:pPr>
            <a:r>
              <a:rPr lang="en-IN" sz="2000" dirty="0"/>
              <a:t>Once your Infrastructure is ready, then create job in Jenkins using maven-project git repo.</a:t>
            </a:r>
          </a:p>
          <a:p>
            <a:pPr lvl="0">
              <a:spcAft>
                <a:spcPts val="850"/>
              </a:spcAft>
            </a:pPr>
            <a:r>
              <a:rPr lang="en-IN" sz="2000" dirty="0"/>
              <a:t>Repo: </a:t>
            </a:r>
            <a:r>
              <a:rPr lang="en-IN" sz="2000" b="1" dirty="0"/>
              <a:t>https://github.com/kiranpe/maven-project.git</a:t>
            </a:r>
          </a:p>
          <a:p>
            <a:pPr lvl="0">
              <a:spcAft>
                <a:spcPts val="850"/>
              </a:spcAft>
              <a:buSzPct val="45000"/>
            </a:pPr>
            <a:r>
              <a:rPr lang="en-IN" sz="2000" b="1" dirty="0"/>
              <a:t> </a:t>
            </a:r>
            <a:r>
              <a:rPr lang="en-IN" sz="2000" b="1" dirty="0">
                <a:sym typeface="Wingdings" panose="05000000000000000000" pitchFamily="2" charset="2"/>
              </a:rPr>
              <a:t> </a:t>
            </a:r>
            <a:r>
              <a:rPr lang="en-IN" sz="2000" b="1" dirty="0"/>
              <a:t>Update pom.xml distribution management with Nexus3 </a:t>
            </a:r>
            <a:r>
              <a:rPr lang="en-IN" sz="2000" b="1" dirty="0" err="1"/>
              <a:t>ip</a:t>
            </a:r>
            <a:r>
              <a:rPr lang="en-IN" sz="2000" b="1" dirty="0"/>
              <a:t> details.</a:t>
            </a:r>
          </a:p>
          <a:p>
            <a:pPr lvl="0">
              <a:spcAft>
                <a:spcPts val="850"/>
              </a:spcAft>
              <a:buSzPct val="45000"/>
            </a:pPr>
            <a:r>
              <a:rPr lang="en-IN" sz="2000" dirty="0"/>
              <a:t> </a:t>
            </a:r>
            <a:r>
              <a:rPr lang="en-IN" sz="2000" dirty="0">
                <a:sym typeface="Wingdings" panose="05000000000000000000" pitchFamily="2" charset="2"/>
              </a:rPr>
              <a:t> </a:t>
            </a:r>
            <a:r>
              <a:rPr lang="en-IN" sz="2000" dirty="0"/>
              <a:t>Add maven build step with </a:t>
            </a:r>
            <a:r>
              <a:rPr lang="en-IN" sz="2000" b="1" dirty="0"/>
              <a:t>"clean deploy"</a:t>
            </a:r>
          </a:p>
          <a:p>
            <a:pPr lvl="0">
              <a:spcAft>
                <a:spcPts val="850"/>
              </a:spcAft>
              <a:buSzPct val="45000"/>
            </a:pPr>
            <a:r>
              <a:rPr lang="en-IN" sz="2000" dirty="0"/>
              <a:t> </a:t>
            </a:r>
            <a:r>
              <a:rPr lang="en-IN" sz="2000" dirty="0">
                <a:sym typeface="Wingdings" panose="05000000000000000000" pitchFamily="2" charset="2"/>
              </a:rPr>
              <a:t> </a:t>
            </a:r>
            <a:r>
              <a:rPr lang="en-IN" sz="2000" dirty="0"/>
              <a:t>Add below commands to jenkins execute shell in build steps</a:t>
            </a:r>
          </a:p>
          <a:p>
            <a:pPr lvl="0">
              <a:spcAft>
                <a:spcPts val="850"/>
              </a:spcAft>
              <a:buSzPct val="45000"/>
            </a:pPr>
            <a:r>
              <a:rPr lang="en-IN" sz="2000" dirty="0"/>
              <a:t> #Checking Docker image Quality before deploying to k8s</a:t>
            </a:r>
          </a:p>
          <a:p>
            <a:pPr lvl="0">
              <a:spcAft>
                <a:spcPts val="850"/>
              </a:spcAft>
              <a:buSzPct val="45000"/>
            </a:pPr>
            <a:r>
              <a:rPr lang="en-IN" sz="2000" b="1" dirty="0"/>
              <a:t> ansible-playbook docker-</a:t>
            </a:r>
            <a:r>
              <a:rPr lang="en-IN" sz="2000" b="1" dirty="0" err="1"/>
              <a:t>image.yaml</a:t>
            </a:r>
            <a:endParaRPr lang="en-IN" sz="2000" b="1" dirty="0"/>
          </a:p>
          <a:p>
            <a:pPr lvl="0">
              <a:spcAft>
                <a:spcPts val="850"/>
              </a:spcAft>
              <a:buSzPct val="45000"/>
            </a:pPr>
            <a:r>
              <a:rPr lang="en-IN" sz="2000" dirty="0"/>
              <a:t> #Deploying image on K8S</a:t>
            </a:r>
          </a:p>
          <a:p>
            <a:pPr lvl="0">
              <a:spcAft>
                <a:spcPts val="850"/>
              </a:spcAft>
              <a:buSzPct val="45000"/>
            </a:pPr>
            <a:r>
              <a:rPr lang="en-IN" sz="2000" b="1" dirty="0"/>
              <a:t> cd "$WORKSPACE"/ymlfiles/</a:t>
            </a:r>
          </a:p>
          <a:p>
            <a:pPr lvl="0">
              <a:spcAft>
                <a:spcPts val="850"/>
              </a:spcAft>
              <a:buSzPct val="45000"/>
            </a:pPr>
            <a:r>
              <a:rPr lang="en-IN" sz="2000" dirty="0"/>
              <a:t> #push rsa key to master node</a:t>
            </a:r>
          </a:p>
          <a:p>
            <a:pPr lvl="0">
              <a:spcAft>
                <a:spcPts val="850"/>
              </a:spcAft>
              <a:buSzPct val="45000"/>
            </a:pPr>
            <a:r>
              <a:rPr lang="en-IN" sz="2000" b="1" dirty="0"/>
              <a:t> ansible-playbook push_rsa_key.yaml -</a:t>
            </a:r>
            <a:r>
              <a:rPr lang="en-IN" sz="2000" b="1" dirty="0" err="1"/>
              <a:t>i</a:t>
            </a:r>
            <a:r>
              <a:rPr lang="en-IN" sz="2000" b="1" dirty="0"/>
              <a:t> hosts --private-key /sites/</a:t>
            </a:r>
            <a:r>
              <a:rPr lang="en-IN" sz="2000" b="1" dirty="0" err="1"/>
              <a:t>keyfile.pem</a:t>
            </a:r>
            <a:endParaRPr lang="en-IN" sz="2000" b="1" dirty="0"/>
          </a:p>
          <a:p>
            <a:pPr lvl="0">
              <a:spcAft>
                <a:spcPts val="850"/>
              </a:spcAft>
              <a:buSzPct val="45000"/>
            </a:pPr>
            <a:r>
              <a:rPr lang="en-IN" sz="2000" dirty="0"/>
              <a:t> #Deploy image</a:t>
            </a:r>
          </a:p>
          <a:p>
            <a:pPr lvl="0">
              <a:spcAft>
                <a:spcPts val="850"/>
              </a:spcAft>
              <a:buSzPct val="45000"/>
            </a:pPr>
            <a:r>
              <a:rPr lang="en-IN" sz="2000" b="1" dirty="0"/>
              <a:t> ansible-playbook webapp.yaml -</a:t>
            </a:r>
            <a:r>
              <a:rPr lang="en-IN" sz="2000" b="1" dirty="0" err="1"/>
              <a:t>i</a:t>
            </a:r>
            <a:r>
              <a:rPr lang="en-IN" sz="2000" b="1" dirty="0"/>
              <a:t> hosts</a:t>
            </a:r>
          </a:p>
          <a:p>
            <a:pPr lvl="0">
              <a:spcAft>
                <a:spcPts val="850"/>
              </a:spcAft>
              <a:buSzPct val="45000"/>
            </a:pPr>
            <a:r>
              <a:rPr lang="en-IN" sz="2000" dirty="0"/>
              <a:t> Note: Don’t forgot to update hosts file with K8S cluster IP’s and pom.xml with Nexus3 IP.</a:t>
            </a:r>
          </a:p>
          <a:p>
            <a:pPr lvl="0">
              <a:spcAft>
                <a:spcPts val="850"/>
              </a:spcAft>
              <a:buSzPct val="45000"/>
            </a:pPr>
            <a:r>
              <a:rPr lang="en-IN" sz="2000" dirty="0"/>
              <a:t> </a:t>
            </a:r>
            <a:r>
              <a:rPr lang="en-IN" sz="2000" dirty="0">
                <a:sym typeface="Wingdings" panose="05000000000000000000" pitchFamily="2" charset="2"/>
              </a:rPr>
              <a:t></a:t>
            </a:r>
            <a:r>
              <a:rPr lang="en-IN" sz="2000" dirty="0"/>
              <a:t>More Info is available in README.md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FCDB7-AD27-4839-93D5-F017F5AC2269}"/>
              </a:ext>
            </a:extLst>
          </p:cNvPr>
          <p:cNvSpPr txBox="1">
            <a:spLocks noGrp="1"/>
          </p:cNvSpPr>
          <p:nvPr>
            <p:ph type="title" idx="4294967295"/>
          </p:nvPr>
        </p:nvSpPr>
        <p:spPr>
          <a:xfrm>
            <a:off x="576000" y="915316"/>
            <a:ext cx="3367948" cy="430887"/>
          </a:xfrm>
        </p:spPr>
        <p:txBody>
          <a:bodyPr wrap="square">
            <a:spAutoFit/>
          </a:bodyPr>
          <a:lstStyle/>
          <a:p>
            <a:pPr lvl="0"/>
            <a:r>
              <a:rPr lang="en-IN" sz="2800" b="1" u="sng" dirty="0"/>
              <a:t>Overall </a:t>
            </a:r>
            <a:r>
              <a:rPr lang="en-IN" sz="2800" b="1" u="sng" dirty="0" smtClean="0"/>
              <a:t>Architecture:</a:t>
            </a:r>
            <a:endParaRPr lang="en-IN" sz="2800" b="1" u="sng" dirty="0"/>
          </a:p>
        </p:txBody>
      </p:sp>
      <p:pic>
        <p:nvPicPr>
          <p:cNvPr id="4" name="Picture 3">
            <a:extLst>
              <a:ext uri="{FF2B5EF4-FFF2-40B4-BE49-F238E27FC236}">
                <a16:creationId xmlns="" xmlns:a16="http://schemas.microsoft.com/office/drawing/2014/main" id="{376F493F-DAB5-42F9-96EA-4797DA832B4E}"/>
              </a:ext>
            </a:extLst>
          </p:cNvPr>
          <p:cNvPicPr>
            <a:picLocks noChangeAspect="1"/>
          </p:cNvPicPr>
          <p:nvPr/>
        </p:nvPicPr>
        <p:blipFill>
          <a:blip r:embed="rId3">
            <a:lum/>
            <a:alphaModFix/>
          </a:blip>
          <a:srcRect/>
          <a:stretch>
            <a:fillRect/>
          </a:stretch>
        </p:blipFill>
        <p:spPr>
          <a:xfrm>
            <a:off x="5998679" y="2204066"/>
            <a:ext cx="1416240" cy="1675079"/>
          </a:xfrm>
          <a:prstGeom prst="rect">
            <a:avLst/>
          </a:prstGeom>
          <a:noFill/>
          <a:ln>
            <a:noFill/>
          </a:ln>
        </p:spPr>
      </p:pic>
      <p:pic>
        <p:nvPicPr>
          <p:cNvPr id="5" name="Picture 4">
            <a:extLst>
              <a:ext uri="{FF2B5EF4-FFF2-40B4-BE49-F238E27FC236}">
                <a16:creationId xmlns="" xmlns:a16="http://schemas.microsoft.com/office/drawing/2014/main" id="{3D8B4824-2C46-490F-A2FD-FB898B58ECDF}"/>
              </a:ext>
            </a:extLst>
          </p:cNvPr>
          <p:cNvPicPr>
            <a:picLocks noChangeAspect="1"/>
          </p:cNvPicPr>
          <p:nvPr/>
        </p:nvPicPr>
        <p:blipFill>
          <a:blip r:embed="rId4">
            <a:lum/>
            <a:alphaModFix/>
          </a:blip>
          <a:srcRect/>
          <a:stretch>
            <a:fillRect/>
          </a:stretch>
        </p:blipFill>
        <p:spPr>
          <a:xfrm>
            <a:off x="8742243" y="4918015"/>
            <a:ext cx="1416240" cy="1151640"/>
          </a:xfrm>
          <a:prstGeom prst="rect">
            <a:avLst/>
          </a:prstGeom>
          <a:noFill/>
          <a:ln>
            <a:noFill/>
          </a:ln>
        </p:spPr>
      </p:pic>
      <p:pic>
        <p:nvPicPr>
          <p:cNvPr id="6" name="Picture 5">
            <a:extLst>
              <a:ext uri="{FF2B5EF4-FFF2-40B4-BE49-F238E27FC236}">
                <a16:creationId xmlns="" xmlns:a16="http://schemas.microsoft.com/office/drawing/2014/main" id="{52BE8CC5-908D-4E77-82DF-161B4A4EBB02}"/>
              </a:ext>
            </a:extLst>
          </p:cNvPr>
          <p:cNvPicPr>
            <a:picLocks noChangeAspect="1"/>
          </p:cNvPicPr>
          <p:nvPr/>
        </p:nvPicPr>
        <p:blipFill>
          <a:blip r:embed="rId5">
            <a:lum/>
            <a:alphaModFix/>
          </a:blip>
          <a:srcRect/>
          <a:stretch>
            <a:fillRect/>
          </a:stretch>
        </p:blipFill>
        <p:spPr>
          <a:xfrm>
            <a:off x="6083412" y="5045507"/>
            <a:ext cx="1346251" cy="1046880"/>
          </a:xfrm>
          <a:prstGeom prst="rect">
            <a:avLst/>
          </a:prstGeom>
          <a:noFill/>
          <a:ln>
            <a:noFill/>
          </a:ln>
        </p:spPr>
      </p:pic>
      <p:pic>
        <p:nvPicPr>
          <p:cNvPr id="7" name="Picture 6">
            <a:extLst>
              <a:ext uri="{FF2B5EF4-FFF2-40B4-BE49-F238E27FC236}">
                <a16:creationId xmlns="" xmlns:a16="http://schemas.microsoft.com/office/drawing/2014/main" id="{ADD009D9-A50F-4C30-9D8C-5B3002DF9222}"/>
              </a:ext>
            </a:extLst>
          </p:cNvPr>
          <p:cNvPicPr>
            <a:picLocks noChangeAspect="1"/>
          </p:cNvPicPr>
          <p:nvPr/>
        </p:nvPicPr>
        <p:blipFill>
          <a:blip r:embed="rId6">
            <a:lum/>
            <a:alphaModFix/>
          </a:blip>
          <a:srcRect/>
          <a:stretch>
            <a:fillRect/>
          </a:stretch>
        </p:blipFill>
        <p:spPr>
          <a:xfrm>
            <a:off x="3159838" y="5085999"/>
            <a:ext cx="1249559" cy="1151640"/>
          </a:xfrm>
          <a:prstGeom prst="rect">
            <a:avLst/>
          </a:prstGeom>
          <a:noFill/>
          <a:ln>
            <a:noFill/>
          </a:ln>
        </p:spPr>
      </p:pic>
      <p:pic>
        <p:nvPicPr>
          <p:cNvPr id="8" name="Picture 7">
            <a:extLst>
              <a:ext uri="{FF2B5EF4-FFF2-40B4-BE49-F238E27FC236}">
                <a16:creationId xmlns="" xmlns:a16="http://schemas.microsoft.com/office/drawing/2014/main" id="{CD373C25-4A52-45C5-B26E-D5B81E8EFE9C}"/>
              </a:ext>
            </a:extLst>
          </p:cNvPr>
          <p:cNvPicPr>
            <a:picLocks noChangeAspect="1"/>
          </p:cNvPicPr>
          <p:nvPr/>
        </p:nvPicPr>
        <p:blipFill>
          <a:blip r:embed="rId7">
            <a:lum/>
            <a:alphaModFix/>
          </a:blip>
          <a:srcRect/>
          <a:stretch>
            <a:fillRect/>
          </a:stretch>
        </p:blipFill>
        <p:spPr>
          <a:xfrm>
            <a:off x="576000" y="2395423"/>
            <a:ext cx="1462319" cy="1256400"/>
          </a:xfrm>
          <a:prstGeom prst="rect">
            <a:avLst/>
          </a:prstGeom>
          <a:noFill/>
          <a:ln>
            <a:noFill/>
          </a:ln>
        </p:spPr>
      </p:pic>
      <p:pic>
        <p:nvPicPr>
          <p:cNvPr id="9" name="Picture 8">
            <a:extLst>
              <a:ext uri="{FF2B5EF4-FFF2-40B4-BE49-F238E27FC236}">
                <a16:creationId xmlns="" xmlns:a16="http://schemas.microsoft.com/office/drawing/2014/main" id="{E1A52324-292E-4C31-B68B-3410E1DD7B3B}"/>
              </a:ext>
            </a:extLst>
          </p:cNvPr>
          <p:cNvPicPr>
            <a:picLocks noChangeAspect="1"/>
          </p:cNvPicPr>
          <p:nvPr/>
        </p:nvPicPr>
        <p:blipFill>
          <a:blip r:embed="rId8">
            <a:lum/>
            <a:alphaModFix/>
          </a:blip>
          <a:srcRect/>
          <a:stretch>
            <a:fillRect/>
          </a:stretch>
        </p:blipFill>
        <p:spPr>
          <a:xfrm>
            <a:off x="3425874" y="2327753"/>
            <a:ext cx="1449360" cy="1256400"/>
          </a:xfrm>
          <a:prstGeom prst="rect">
            <a:avLst/>
          </a:prstGeom>
          <a:noFill/>
          <a:ln>
            <a:noFill/>
          </a:ln>
        </p:spPr>
      </p:pic>
      <p:pic>
        <p:nvPicPr>
          <p:cNvPr id="10" name="Picture 9">
            <a:extLst>
              <a:ext uri="{FF2B5EF4-FFF2-40B4-BE49-F238E27FC236}">
                <a16:creationId xmlns="" xmlns:a16="http://schemas.microsoft.com/office/drawing/2014/main" id="{8DF0B0E3-5D04-4A40-A38A-734395A43BDB}"/>
              </a:ext>
            </a:extLst>
          </p:cNvPr>
          <p:cNvPicPr>
            <a:picLocks noChangeAspect="1"/>
          </p:cNvPicPr>
          <p:nvPr/>
        </p:nvPicPr>
        <p:blipFill>
          <a:blip r:embed="rId9">
            <a:lum/>
            <a:alphaModFix/>
          </a:blip>
          <a:srcRect/>
          <a:stretch>
            <a:fillRect/>
          </a:stretch>
        </p:blipFill>
        <p:spPr>
          <a:xfrm>
            <a:off x="9067840" y="1827305"/>
            <a:ext cx="1382760" cy="1360800"/>
          </a:xfrm>
          <a:prstGeom prst="rect">
            <a:avLst/>
          </a:prstGeom>
          <a:noFill/>
          <a:ln>
            <a:noFill/>
          </a:ln>
        </p:spPr>
      </p:pic>
      <p:sp>
        <p:nvSpPr>
          <p:cNvPr id="11" name="Freeform: Shape 10">
            <a:extLst>
              <a:ext uri="{FF2B5EF4-FFF2-40B4-BE49-F238E27FC236}">
                <a16:creationId xmlns="" xmlns:a16="http://schemas.microsoft.com/office/drawing/2014/main" id="{E798B587-2894-48A6-B9FD-5157F741FC7D}"/>
              </a:ext>
            </a:extLst>
          </p:cNvPr>
          <p:cNvSpPr/>
          <p:nvPr/>
        </p:nvSpPr>
        <p:spPr>
          <a:xfrm>
            <a:off x="2063750" y="2848049"/>
            <a:ext cx="1333080" cy="35069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8A732884-9B90-4D1E-8E30-D22C0932E732}"/>
              </a:ext>
            </a:extLst>
          </p:cNvPr>
          <p:cNvSpPr/>
          <p:nvPr/>
        </p:nvSpPr>
        <p:spPr>
          <a:xfrm>
            <a:off x="4888803" y="2810012"/>
            <a:ext cx="1166400" cy="388734"/>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7075A8BD-0951-4DD3-996E-8F24614B0EDE}"/>
              </a:ext>
            </a:extLst>
          </p:cNvPr>
          <p:cNvSpPr/>
          <p:nvPr/>
        </p:nvSpPr>
        <p:spPr>
          <a:xfrm rot="16200000">
            <a:off x="7854118" y="2003747"/>
            <a:ext cx="405720" cy="1866400"/>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 xmlns:a16="http://schemas.microsoft.com/office/drawing/2014/main" id="{5261C850-8283-4289-97B6-AFA36243C0E8}"/>
              </a:ext>
            </a:extLst>
          </p:cNvPr>
          <p:cNvSpPr/>
          <p:nvPr/>
        </p:nvSpPr>
        <p:spPr>
          <a:xfrm rot="18885686">
            <a:off x="7846899" y="3502881"/>
            <a:ext cx="403560" cy="18619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 xmlns:a16="http://schemas.microsoft.com/office/drawing/2014/main" id="{1C7E24F9-94CE-4C49-81F9-297158C1B26D}"/>
              </a:ext>
            </a:extLst>
          </p:cNvPr>
          <p:cNvSpPr/>
          <p:nvPr/>
        </p:nvSpPr>
        <p:spPr>
          <a:xfrm>
            <a:off x="7429663" y="5442624"/>
            <a:ext cx="1238031" cy="3647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Freeform: Shape 15">
            <a:extLst>
              <a:ext uri="{FF2B5EF4-FFF2-40B4-BE49-F238E27FC236}">
                <a16:creationId xmlns="" xmlns:a16="http://schemas.microsoft.com/office/drawing/2014/main" id="{3F7029D0-CDC6-4940-A4BD-452846970732}"/>
              </a:ext>
            </a:extLst>
          </p:cNvPr>
          <p:cNvSpPr/>
          <p:nvPr/>
        </p:nvSpPr>
        <p:spPr>
          <a:xfrm>
            <a:off x="4393441" y="5420799"/>
            <a:ext cx="1689972" cy="3723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7" name="TextBox 16">
            <a:extLst>
              <a:ext uri="{FF2B5EF4-FFF2-40B4-BE49-F238E27FC236}">
                <a16:creationId xmlns="" xmlns:a16="http://schemas.microsoft.com/office/drawing/2014/main" id="{902694FB-204A-422A-A370-0BF2180E5189}"/>
              </a:ext>
            </a:extLst>
          </p:cNvPr>
          <p:cNvSpPr txBox="1"/>
          <p:nvPr/>
        </p:nvSpPr>
        <p:spPr>
          <a:xfrm>
            <a:off x="2009633" y="2311798"/>
            <a:ext cx="1344833"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EC2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a:t>
            </a:r>
            <a:r>
              <a:rPr lang="en-IN" sz="1600" b="1" i="0" u="none" strike="noStrike" kern="1200" cap="none" dirty="0" err="1">
                <a:ln>
                  <a:noFill/>
                </a:ln>
                <a:solidFill>
                  <a:srgbClr val="000000"/>
                </a:solidFill>
                <a:latin typeface="Liberation Sans" pitchFamily="18"/>
                <a:ea typeface="DejaVu Sans" pitchFamily="2"/>
                <a:cs typeface="DejaVu Sans" pitchFamily="2"/>
              </a:rPr>
              <a:t>tf</a:t>
            </a:r>
            <a:r>
              <a:rPr lang="en-IN" sz="1600" b="1" i="0" u="none" strike="noStrike" kern="1200" cap="none" dirty="0">
                <a:ln>
                  <a:noFill/>
                </a:ln>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file</a:t>
            </a:r>
          </a:p>
        </p:txBody>
      </p:sp>
      <p:sp>
        <p:nvSpPr>
          <p:cNvPr id="20" name="TextBox 19">
            <a:extLst>
              <a:ext uri="{FF2B5EF4-FFF2-40B4-BE49-F238E27FC236}">
                <a16:creationId xmlns="" xmlns:a16="http://schemas.microsoft.com/office/drawing/2014/main" id="{FD65FB41-3EDF-44AD-9405-9F12DEBCB3ED}"/>
              </a:ext>
            </a:extLst>
          </p:cNvPr>
          <p:cNvSpPr txBox="1"/>
          <p:nvPr/>
        </p:nvSpPr>
        <p:spPr>
          <a:xfrm>
            <a:off x="5000426" y="2352937"/>
            <a:ext cx="854634"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Install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Jenkins</a:t>
            </a:r>
          </a:p>
        </p:txBody>
      </p:sp>
      <p:sp>
        <p:nvSpPr>
          <p:cNvPr id="21" name="TextBox 20">
            <a:extLst>
              <a:ext uri="{FF2B5EF4-FFF2-40B4-BE49-F238E27FC236}">
                <a16:creationId xmlns="" xmlns:a16="http://schemas.microsoft.com/office/drawing/2014/main" id="{8EFD4806-0FE4-4DB2-9325-4A2FC9300D08}"/>
              </a:ext>
            </a:extLst>
          </p:cNvPr>
          <p:cNvSpPr txBox="1"/>
          <p:nvPr/>
        </p:nvSpPr>
        <p:spPr>
          <a:xfrm>
            <a:off x="7123778" y="1982866"/>
            <a:ext cx="1874722"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Maven Code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Push artifacts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22" name="TextBox 21">
            <a:extLst>
              <a:ext uri="{FF2B5EF4-FFF2-40B4-BE49-F238E27FC236}">
                <a16:creationId xmlns="" xmlns:a16="http://schemas.microsoft.com/office/drawing/2014/main" id="{709FA639-AFEC-4635-A05B-5B22ED4B83A4}"/>
              </a:ext>
            </a:extLst>
          </p:cNvPr>
          <p:cNvSpPr txBox="1"/>
          <p:nvPr/>
        </p:nvSpPr>
        <p:spPr>
          <a:xfrm>
            <a:off x="8025700" y="3588050"/>
            <a:ext cx="1996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Docker Image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a:t>
            </a:r>
            <a:r>
              <a:rPr lang="en-IN" sz="1600" b="1" dirty="0" smtClean="0">
                <a:solidFill>
                  <a:srgbClr val="000000"/>
                </a:solidFill>
                <a:latin typeface="Liberation Sans" pitchFamily="18"/>
                <a:ea typeface="DejaVu Sans" pitchFamily="2"/>
                <a:cs typeface="DejaVu Sans" pitchFamily="2"/>
              </a:rPr>
              <a:t>Push</a:t>
            </a:r>
            <a:r>
              <a:rPr lang="en-IN" sz="16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to</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Docker Hub</a:t>
            </a:r>
          </a:p>
        </p:txBody>
      </p:sp>
      <p:sp>
        <p:nvSpPr>
          <p:cNvPr id="23" name="TextBox 22">
            <a:extLst>
              <a:ext uri="{FF2B5EF4-FFF2-40B4-BE49-F238E27FC236}">
                <a16:creationId xmlns="" xmlns:a16="http://schemas.microsoft.com/office/drawing/2014/main" id="{5D3DECC9-8C46-4918-BB93-505DBD83A19A}"/>
              </a:ext>
            </a:extLst>
          </p:cNvPr>
          <p:cNvSpPr txBox="1"/>
          <p:nvPr/>
        </p:nvSpPr>
        <p:spPr>
          <a:xfrm>
            <a:off x="7327783" y="5142103"/>
            <a:ext cx="1458389" cy="32684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Pull the Image</a:t>
            </a:r>
          </a:p>
        </p:txBody>
      </p:sp>
      <p:sp>
        <p:nvSpPr>
          <p:cNvPr id="24" name="TextBox 23">
            <a:extLst>
              <a:ext uri="{FF2B5EF4-FFF2-40B4-BE49-F238E27FC236}">
                <a16:creationId xmlns="" xmlns:a16="http://schemas.microsoft.com/office/drawing/2014/main" id="{35C248C7-BD99-44E2-9454-D52075D1631E}"/>
              </a:ext>
            </a:extLst>
          </p:cNvPr>
          <p:cNvSpPr txBox="1"/>
          <p:nvPr/>
        </p:nvSpPr>
        <p:spPr>
          <a:xfrm>
            <a:off x="4082400" y="5128919"/>
            <a:ext cx="209160" cy="6213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 xmlns:a16="http://schemas.microsoft.com/office/drawing/2014/main" id="{3E6F5DA3-1859-4FBC-9617-F4A57FBA45BA}"/>
              </a:ext>
            </a:extLst>
          </p:cNvPr>
          <p:cNvSpPr txBox="1"/>
          <p:nvPr/>
        </p:nvSpPr>
        <p:spPr>
          <a:xfrm>
            <a:off x="4440907" y="4911470"/>
            <a:ext cx="1720449" cy="56280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Deploy </a:t>
            </a:r>
            <a:r>
              <a:rPr lang="en-IN" sz="1600" b="1" i="0" u="none" strike="noStrike" kern="1200" cap="none" dirty="0" smtClean="0">
                <a:ln>
                  <a:noFill/>
                </a:ln>
                <a:solidFill>
                  <a:srgbClr val="000000"/>
                </a:solidFill>
                <a:latin typeface="Liberation Sans" pitchFamily="18"/>
                <a:ea typeface="DejaVu Sans" pitchFamily="2"/>
                <a:cs typeface="DejaVu Sans" pitchFamily="2"/>
              </a:rPr>
              <a:t>the Image</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on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Cluster</a:t>
            </a:r>
          </a:p>
        </p:txBody>
      </p:sp>
      <p:pic>
        <p:nvPicPr>
          <p:cNvPr id="26" name="Picture 25">
            <a:extLst>
              <a:ext uri="{FF2B5EF4-FFF2-40B4-BE49-F238E27FC236}">
                <a16:creationId xmlns="" xmlns:a16="http://schemas.microsoft.com/office/drawing/2014/main" id="{B323F0B7-4B10-45E5-99F9-5A6F48FF8772}"/>
              </a:ext>
            </a:extLst>
          </p:cNvPr>
          <p:cNvPicPr>
            <a:picLocks noChangeAspect="1"/>
          </p:cNvPicPr>
          <p:nvPr/>
        </p:nvPicPr>
        <p:blipFill>
          <a:blip r:embed="rId10">
            <a:lum/>
            <a:alphaModFix/>
          </a:blip>
          <a:srcRect/>
          <a:stretch>
            <a:fillRect/>
          </a:stretch>
        </p:blipFill>
        <p:spPr>
          <a:xfrm>
            <a:off x="147105" y="5128919"/>
            <a:ext cx="1512720" cy="1080000"/>
          </a:xfrm>
          <a:prstGeom prst="rect">
            <a:avLst/>
          </a:prstGeom>
          <a:noFill/>
          <a:ln>
            <a:noFill/>
          </a:ln>
        </p:spPr>
      </p:pic>
      <p:sp>
        <p:nvSpPr>
          <p:cNvPr id="27" name="Freeform: Shape 26">
            <a:extLst>
              <a:ext uri="{FF2B5EF4-FFF2-40B4-BE49-F238E27FC236}">
                <a16:creationId xmlns="" xmlns:a16="http://schemas.microsoft.com/office/drawing/2014/main" id="{B5004C74-5551-46E6-B65A-7B48F3CA7650}"/>
              </a:ext>
            </a:extLst>
          </p:cNvPr>
          <p:cNvSpPr/>
          <p:nvPr/>
        </p:nvSpPr>
        <p:spPr>
          <a:xfrm>
            <a:off x="1687176" y="5456850"/>
            <a:ext cx="1437958" cy="350546"/>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8" name="TextBox 27">
            <a:extLst>
              <a:ext uri="{FF2B5EF4-FFF2-40B4-BE49-F238E27FC236}">
                <a16:creationId xmlns="" xmlns:a16="http://schemas.microsoft.com/office/drawing/2014/main" id="{9EE78C95-CB4D-4EAA-B4BD-1DACF82027CF}"/>
              </a:ext>
            </a:extLst>
          </p:cNvPr>
          <p:cNvSpPr txBox="1"/>
          <p:nvPr/>
        </p:nvSpPr>
        <p:spPr>
          <a:xfrm>
            <a:off x="1742453" y="4670179"/>
            <a:ext cx="145281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Access site</a:t>
            </a: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Using</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IP </a:t>
            </a:r>
            <a:endParaRPr lang="en-IN" sz="1600" b="1" i="0" u="none" strike="noStrike" kern="1200" cap="none" dirty="0" smtClean="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And</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NodePort</a:t>
            </a:r>
            <a:endParaRPr lang="en-IN" sz="1600" b="1" i="0" u="none" strike="noStrike" kern="1200" cap="none" dirty="0">
              <a:ln>
                <a:noFill/>
              </a:ln>
              <a:solidFill>
                <a:srgbClr val="000000"/>
              </a:solidFill>
              <a:latin typeface="Liberation Sans" pitchFamily="18"/>
              <a:ea typeface="DejaVu Sans" pitchFamily="2"/>
              <a:cs typeface="DejaVu Sans" pitchFamily="2"/>
            </a:endParaRPr>
          </a:p>
        </p:txBody>
      </p:sp>
      <p:pic>
        <p:nvPicPr>
          <p:cNvPr id="29" name="Picture 28">
            <a:extLst>
              <a:ext uri="{FF2B5EF4-FFF2-40B4-BE49-F238E27FC236}">
                <a16:creationId xmlns="" xmlns:a16="http://schemas.microsoft.com/office/drawing/2014/main" id="{05E3468D-ED51-4201-8957-2DD74632D4F3}"/>
              </a:ext>
            </a:extLst>
          </p:cNvPr>
          <p:cNvPicPr>
            <a:picLocks noChangeAspect="1"/>
          </p:cNvPicPr>
          <p:nvPr/>
        </p:nvPicPr>
        <p:blipFill>
          <a:blip r:embed="rId11">
            <a:lum/>
            <a:alphaModFix/>
          </a:blip>
          <a:srcRect/>
          <a:stretch>
            <a:fillRect/>
          </a:stretch>
        </p:blipFill>
        <p:spPr>
          <a:xfrm>
            <a:off x="6055203" y="632475"/>
            <a:ext cx="1359715" cy="780363"/>
          </a:xfrm>
          <a:prstGeom prst="rect">
            <a:avLst/>
          </a:prstGeom>
          <a:noFill/>
          <a:ln>
            <a:noFill/>
          </a:ln>
        </p:spPr>
      </p:pic>
      <p:sp>
        <p:nvSpPr>
          <p:cNvPr id="31" name="Down Arrow 30"/>
          <p:cNvSpPr/>
          <p:nvPr/>
        </p:nvSpPr>
        <p:spPr>
          <a:xfrm>
            <a:off x="6558150" y="1429117"/>
            <a:ext cx="297297" cy="89863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87669" y="1458051"/>
            <a:ext cx="1595565" cy="369332"/>
          </a:xfrm>
          <a:prstGeom prst="rect">
            <a:avLst/>
          </a:prstGeom>
          <a:noFill/>
        </p:spPr>
        <p:txBody>
          <a:bodyPr wrap="none" rtlCol="0">
            <a:spAutoFit/>
          </a:bodyPr>
          <a:lstStyle/>
          <a:p>
            <a:r>
              <a:rPr lang="en-US" b="1" dirty="0" smtClean="0"/>
              <a:t>Checkout Code</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2B9C5-7CA3-4B68-9BF8-E84D0F77ADD6}"/>
              </a:ext>
            </a:extLst>
          </p:cNvPr>
          <p:cNvSpPr txBox="1">
            <a:spLocks noGrp="1"/>
          </p:cNvSpPr>
          <p:nvPr>
            <p:ph type="title" idx="4294967295"/>
          </p:nvPr>
        </p:nvSpPr>
        <p:spPr>
          <a:xfrm>
            <a:off x="359229" y="821520"/>
            <a:ext cx="3816771" cy="690480"/>
          </a:xfrm>
        </p:spPr>
        <p:txBody>
          <a:bodyPr/>
          <a:lstStyle/>
          <a:p>
            <a:pPr lvl="0"/>
            <a:r>
              <a:rPr lang="en-IN" sz="2800" u="sng"/>
              <a:t>All In One File:</a:t>
            </a:r>
          </a:p>
        </p:txBody>
      </p:sp>
      <p:sp>
        <p:nvSpPr>
          <p:cNvPr id="3" name="Text Placeholder 2">
            <a:extLst>
              <a:ext uri="{FF2B5EF4-FFF2-40B4-BE49-F238E27FC236}">
                <a16:creationId xmlns="" xmlns:a16="http://schemas.microsoft.com/office/drawing/2014/main" id="{BCC89D3B-1BD9-43AA-8161-C66DC4326233}"/>
              </a:ext>
            </a:extLst>
          </p:cNvPr>
          <p:cNvSpPr txBox="1">
            <a:spLocks noGrp="1"/>
          </p:cNvSpPr>
          <p:nvPr>
            <p:ph type="body" idx="4294967295"/>
          </p:nvPr>
        </p:nvSpPr>
        <p:spPr>
          <a:xfrm>
            <a:off x="583199" y="1728000"/>
            <a:ext cx="10807289" cy="4288978"/>
          </a:xfrm>
        </p:spPr>
        <p:txBody>
          <a:bodyPr>
            <a:normAutofit lnSpcReduction="10000"/>
          </a:bodyPr>
          <a:lstStyle/>
          <a:p>
            <a:pPr lvl="0">
              <a:buSzPct val="45000"/>
            </a:pPr>
            <a:r>
              <a:rPr lang="en-IN" dirty="0"/>
              <a:t>     </a:t>
            </a:r>
            <a:r>
              <a:rPr lang="en-IN" sz="3500" dirty="0"/>
              <a:t>Created Single file to launch EC2 instances using Terraform and </a:t>
            </a:r>
            <a:r>
              <a:rPr lang="en-IN" sz="3500" dirty="0" smtClean="0"/>
              <a:t>install all the required Tools.</a:t>
            </a:r>
            <a:endParaRPr lang="en-IN" sz="3500" dirty="0"/>
          </a:p>
          <a:p>
            <a:pPr lvl="0">
              <a:buSzPct val="45000"/>
            </a:pPr>
            <a:r>
              <a:rPr lang="en-IN" sz="3500" dirty="0" smtClean="0"/>
              <a:t>      Before using it better </a:t>
            </a:r>
            <a:r>
              <a:rPr lang="en-IN" sz="3500" dirty="0"/>
              <a:t>to understand the concepts </a:t>
            </a:r>
            <a:r>
              <a:rPr lang="en-IN" sz="3500" dirty="0" smtClean="0"/>
              <a:t>first. Try manual set up first and then use ansible to automate infrastructure and then use Terraform to automate everything.</a:t>
            </a:r>
            <a:endParaRPr lang="en-IN" sz="3500" dirty="0"/>
          </a:p>
          <a:p>
            <a:pPr lvl="0">
              <a:buSzPct val="45000"/>
            </a:pPr>
            <a:r>
              <a:rPr lang="en-IN" sz="3500" dirty="0"/>
              <a:t>Terraform File is available in “AllInOneFile” Folder.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312" y="489858"/>
            <a:ext cx="3441246" cy="620486"/>
          </a:xfrm>
        </p:spPr>
        <p:txBody>
          <a:bodyPr/>
          <a:lstStyle/>
          <a:p>
            <a:r>
              <a:rPr lang="en-US" sz="3200" b="1" u="sng" dirty="0" smtClean="0"/>
              <a:t>Local host Setup:</a:t>
            </a:r>
            <a:endParaRPr lang="en-US" sz="3200" b="1" u="sng" dirty="0"/>
          </a:p>
        </p:txBody>
      </p:sp>
      <p:sp>
        <p:nvSpPr>
          <p:cNvPr id="3" name="Subtitle 2"/>
          <p:cNvSpPr>
            <a:spLocks noGrp="1"/>
          </p:cNvSpPr>
          <p:nvPr>
            <p:ph type="subTitle" idx="1"/>
          </p:nvPr>
        </p:nvSpPr>
        <p:spPr>
          <a:xfrm>
            <a:off x="620486" y="1240971"/>
            <a:ext cx="10695213" cy="6270172"/>
          </a:xfrm>
        </p:spPr>
        <p:txBody>
          <a:bodyPr/>
          <a:lstStyle/>
          <a:p>
            <a:pPr algn="l"/>
            <a:r>
              <a:rPr lang="en-US" dirty="0" smtClean="0"/>
              <a:t>Automated local system setup using </a:t>
            </a:r>
            <a:r>
              <a:rPr lang="en-US" dirty="0" err="1" smtClean="0"/>
              <a:t>Ansible</a:t>
            </a:r>
            <a:r>
              <a:rPr lang="en-US" dirty="0" smtClean="0"/>
              <a:t>. Files are available in </a:t>
            </a:r>
            <a:r>
              <a:rPr lang="en-US" dirty="0" err="1" smtClean="0"/>
              <a:t>localhost</a:t>
            </a:r>
            <a:r>
              <a:rPr lang="en-US" dirty="0" smtClean="0"/>
              <a:t>-setup folder. While running below playbooks it will ask your login details. </a:t>
            </a:r>
          </a:p>
          <a:p>
            <a:pPr algn="l">
              <a:spcAft>
                <a:spcPts val="0"/>
              </a:spcAft>
            </a:pPr>
            <a:r>
              <a:rPr lang="en-US" dirty="0"/>
              <a:t>Installation </a:t>
            </a:r>
            <a:r>
              <a:rPr lang="en-US" dirty="0" err="1" smtClean="0"/>
              <a:t>Terraform</a:t>
            </a:r>
            <a:r>
              <a:rPr lang="en-US" dirty="0" smtClean="0"/>
              <a:t> </a:t>
            </a:r>
            <a:r>
              <a:rPr lang="en-US" dirty="0"/>
              <a:t>and </a:t>
            </a:r>
            <a:r>
              <a:rPr lang="en-US" dirty="0" err="1"/>
              <a:t>D</a:t>
            </a:r>
            <a:r>
              <a:rPr lang="en-US" dirty="0" err="1" smtClean="0"/>
              <a:t>ocker</a:t>
            </a:r>
            <a:r>
              <a:rPr lang="en-US" dirty="0" smtClean="0"/>
              <a:t>:</a:t>
            </a:r>
          </a:p>
          <a:p>
            <a:pPr algn="l">
              <a:spcAft>
                <a:spcPts val="0"/>
              </a:spcAft>
            </a:pPr>
            <a:endParaRPr lang="en-US" dirty="0"/>
          </a:p>
          <a:p>
            <a:pPr algn="l">
              <a:spcAft>
                <a:spcPts val="0"/>
              </a:spcAft>
            </a:pPr>
            <a:r>
              <a:rPr lang="en-US" dirty="0"/>
              <a:t>R</a:t>
            </a:r>
            <a:r>
              <a:rPr lang="en-US" dirty="0" smtClean="0"/>
              <a:t>un playbook:</a:t>
            </a:r>
          </a:p>
          <a:p>
            <a:pPr algn="l">
              <a:spcAft>
                <a:spcPts val="0"/>
              </a:spcAft>
            </a:pPr>
            <a:r>
              <a:rPr lang="en-US" dirty="0" smtClean="0"/>
              <a:t>-----------------------</a:t>
            </a:r>
          </a:p>
          <a:p>
            <a:pPr algn="l">
              <a:spcAft>
                <a:spcPts val="0"/>
              </a:spcAft>
            </a:pPr>
            <a:r>
              <a:rPr lang="en-US" dirty="0" err="1" smtClean="0"/>
              <a:t>ansible</a:t>
            </a:r>
            <a:r>
              <a:rPr lang="en-US" dirty="0" smtClean="0"/>
              <a:t>-playbook  install-</a:t>
            </a:r>
            <a:r>
              <a:rPr lang="en-US" dirty="0" err="1" smtClean="0"/>
              <a:t>terraform</a:t>
            </a:r>
            <a:r>
              <a:rPr lang="en-US" dirty="0" smtClean="0"/>
              <a:t>-</a:t>
            </a:r>
            <a:r>
              <a:rPr lang="en-US" dirty="0" err="1" smtClean="0"/>
              <a:t>docker.yaml</a:t>
            </a:r>
            <a:r>
              <a:rPr lang="en-US" dirty="0" smtClean="0"/>
              <a:t>  --</a:t>
            </a:r>
            <a:r>
              <a:rPr lang="en-US" dirty="0"/>
              <a:t>extra-</a:t>
            </a:r>
            <a:r>
              <a:rPr lang="en-US" dirty="0" err="1"/>
              <a:t>vars</a:t>
            </a:r>
            <a:r>
              <a:rPr lang="en-US" dirty="0"/>
              <a:t> "</a:t>
            </a:r>
            <a:r>
              <a:rPr lang="en-US" dirty="0" err="1"/>
              <a:t>ansible_sudo_pass</a:t>
            </a:r>
            <a:r>
              <a:rPr lang="en-US" dirty="0"/>
              <a:t>=</a:t>
            </a:r>
            <a:r>
              <a:rPr lang="en-US" dirty="0" err="1"/>
              <a:t>yourPassword</a:t>
            </a:r>
            <a:r>
              <a:rPr lang="en-US" dirty="0"/>
              <a:t> </a:t>
            </a:r>
            <a:r>
              <a:rPr lang="en-US" dirty="0" smtClean="0"/>
              <a:t> </a:t>
            </a:r>
            <a:r>
              <a:rPr lang="en-US" dirty="0" err="1" smtClean="0"/>
              <a:t>ansible_python_interpreter</a:t>
            </a:r>
            <a:r>
              <a:rPr lang="en-US" dirty="0"/>
              <a:t>=/</a:t>
            </a:r>
            <a:r>
              <a:rPr lang="en-US" dirty="0" err="1" smtClean="0"/>
              <a:t>usr</a:t>
            </a:r>
            <a:r>
              <a:rPr lang="en-US" smtClean="0"/>
              <a:t>/bin/python3"</a:t>
            </a:r>
            <a:endParaRPr lang="en-US" dirty="0" smtClean="0"/>
          </a:p>
          <a:p>
            <a:pPr algn="l">
              <a:spcAft>
                <a:spcPts val="0"/>
              </a:spcAft>
            </a:pPr>
            <a:endParaRPr lang="en-US" dirty="0"/>
          </a:p>
          <a:p>
            <a:pPr algn="l">
              <a:spcAft>
                <a:spcPts val="0"/>
              </a:spcAft>
            </a:pPr>
            <a:r>
              <a:rPr lang="en-US" dirty="0"/>
              <a:t>Install </a:t>
            </a:r>
            <a:r>
              <a:rPr lang="en-US" dirty="0" err="1"/>
              <a:t>A</a:t>
            </a:r>
            <a:r>
              <a:rPr lang="en-US" dirty="0" err="1" smtClean="0"/>
              <a:t>wscli</a:t>
            </a:r>
            <a:r>
              <a:rPr lang="en-US" dirty="0" smtClean="0"/>
              <a:t>:</a:t>
            </a:r>
          </a:p>
          <a:p>
            <a:pPr algn="l">
              <a:spcAft>
                <a:spcPts val="0"/>
              </a:spcAft>
            </a:pPr>
            <a:endParaRPr lang="en-US" dirty="0"/>
          </a:p>
          <a:p>
            <a:pPr algn="l">
              <a:spcAft>
                <a:spcPts val="0"/>
              </a:spcAft>
            </a:pPr>
            <a:r>
              <a:rPr lang="en-US" dirty="0" smtClean="0"/>
              <a:t>Run Playbook:</a:t>
            </a:r>
          </a:p>
          <a:p>
            <a:pPr algn="l">
              <a:spcAft>
                <a:spcPts val="0"/>
              </a:spcAft>
            </a:pPr>
            <a:r>
              <a:rPr lang="en-US" dirty="0" smtClean="0"/>
              <a:t>--------------------------</a:t>
            </a:r>
            <a:endParaRPr lang="en-US" dirty="0"/>
          </a:p>
          <a:p>
            <a:pPr algn="l">
              <a:spcAft>
                <a:spcPts val="0"/>
              </a:spcAft>
            </a:pPr>
            <a:r>
              <a:rPr lang="en-US" dirty="0" err="1"/>
              <a:t>ansible</a:t>
            </a:r>
            <a:r>
              <a:rPr lang="en-US" dirty="0"/>
              <a:t>-playbook </a:t>
            </a:r>
            <a:r>
              <a:rPr lang="en-US" dirty="0" smtClean="0"/>
              <a:t> </a:t>
            </a:r>
            <a:r>
              <a:rPr lang="en-US" dirty="0" err="1" smtClean="0"/>
              <a:t>awscli-configure.yaml</a:t>
            </a:r>
            <a:r>
              <a:rPr lang="en-US" dirty="0" smtClean="0"/>
              <a:t>  </a:t>
            </a:r>
            <a:r>
              <a:rPr lang="en-US" dirty="0"/>
              <a:t>--extra-</a:t>
            </a:r>
            <a:r>
              <a:rPr lang="en-US" dirty="0" err="1"/>
              <a:t>vars</a:t>
            </a:r>
            <a:r>
              <a:rPr lang="en-US" dirty="0"/>
              <a:t> "</a:t>
            </a:r>
            <a:r>
              <a:rPr lang="en-US" dirty="0" err="1"/>
              <a:t>ansible_sudo_pass</a:t>
            </a:r>
            <a:r>
              <a:rPr lang="en-US" dirty="0"/>
              <a:t>=</a:t>
            </a:r>
            <a:r>
              <a:rPr lang="en-US" dirty="0" err="1"/>
              <a:t>yourPassword</a:t>
            </a:r>
            <a:r>
              <a:rPr lang="en-US" dirty="0"/>
              <a:t> </a:t>
            </a:r>
            <a:r>
              <a:rPr lang="en-US" dirty="0" smtClean="0"/>
              <a:t> </a:t>
            </a:r>
            <a:r>
              <a:rPr lang="en-US" dirty="0" err="1" smtClean="0"/>
              <a:t>ansible_python_interpreter</a:t>
            </a:r>
            <a:r>
              <a:rPr lang="en-US" dirty="0"/>
              <a:t>=/</a:t>
            </a:r>
            <a:r>
              <a:rPr lang="en-US" dirty="0" err="1"/>
              <a:t>usr</a:t>
            </a:r>
            <a:r>
              <a:rPr lang="en-US" dirty="0"/>
              <a:t>/bin/python3"</a:t>
            </a:r>
          </a:p>
        </p:txBody>
      </p:sp>
    </p:spTree>
    <p:extLst>
      <p:ext uri="{BB962C8B-B14F-4D97-AF65-F5344CB8AC3E}">
        <p14:creationId xmlns:p14="http://schemas.microsoft.com/office/powerpoint/2010/main" val="149672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F9AA3-2D73-4821-AD72-0E4DB4CEA964}"/>
              </a:ext>
            </a:extLst>
          </p:cNvPr>
          <p:cNvSpPr txBox="1">
            <a:spLocks noGrp="1"/>
          </p:cNvSpPr>
          <p:nvPr>
            <p:ph type="title" idx="4294967295"/>
          </p:nvPr>
        </p:nvSpPr>
        <p:spPr>
          <a:xfrm>
            <a:off x="583200" y="533160"/>
            <a:ext cx="6976800" cy="907200"/>
          </a:xfrm>
        </p:spPr>
        <p:txBody>
          <a:bodyPr/>
          <a:lstStyle/>
          <a:p>
            <a:pPr lvl="0"/>
            <a:r>
              <a:rPr lang="en-IN" sz="3200" u="sng" dirty="0" smtClean="0"/>
              <a:t>AWS EC2 </a:t>
            </a:r>
            <a:r>
              <a:rPr lang="en-IN" sz="3200" u="sng" dirty="0"/>
              <a:t>Instances Architecture:</a:t>
            </a:r>
          </a:p>
        </p:txBody>
      </p:sp>
      <p:pic>
        <p:nvPicPr>
          <p:cNvPr id="4" name="Picture 3">
            <a:extLst>
              <a:ext uri="{FF2B5EF4-FFF2-40B4-BE49-F238E27FC236}">
                <a16:creationId xmlns="" xmlns:a16="http://schemas.microsoft.com/office/drawing/2014/main" id="{1F6B7328-6BEA-4E81-833E-7A9FC2A6E200}"/>
              </a:ext>
            </a:extLst>
          </p:cNvPr>
          <p:cNvPicPr>
            <a:picLocks noChangeAspect="1"/>
          </p:cNvPicPr>
          <p:nvPr/>
        </p:nvPicPr>
        <p:blipFill>
          <a:blip r:embed="rId3">
            <a:lum/>
            <a:alphaModFix/>
          </a:blip>
          <a:srcRect/>
          <a:stretch>
            <a:fillRect/>
          </a:stretch>
        </p:blipFill>
        <p:spPr>
          <a:xfrm>
            <a:off x="1149598" y="3351600"/>
            <a:ext cx="1462319" cy="1256400"/>
          </a:xfrm>
          <a:prstGeom prst="rect">
            <a:avLst/>
          </a:prstGeom>
          <a:noFill/>
          <a:ln>
            <a:noFill/>
          </a:ln>
        </p:spPr>
      </p:pic>
      <p:pic>
        <p:nvPicPr>
          <p:cNvPr id="5" name="Picture 4">
            <a:extLst>
              <a:ext uri="{FF2B5EF4-FFF2-40B4-BE49-F238E27FC236}">
                <a16:creationId xmlns="" xmlns:a16="http://schemas.microsoft.com/office/drawing/2014/main" id="{46CA633A-D369-4F7A-AC07-7C9C6BF07D86}"/>
              </a:ext>
            </a:extLst>
          </p:cNvPr>
          <p:cNvPicPr>
            <a:picLocks noChangeAspect="1"/>
          </p:cNvPicPr>
          <p:nvPr/>
        </p:nvPicPr>
        <p:blipFill>
          <a:blip r:embed="rId4">
            <a:lum/>
            <a:alphaModFix/>
          </a:blip>
          <a:srcRect/>
          <a:stretch>
            <a:fillRect/>
          </a:stretch>
        </p:blipFill>
        <p:spPr>
          <a:xfrm>
            <a:off x="4179014" y="3484870"/>
            <a:ext cx="1440925" cy="1161316"/>
          </a:xfrm>
          <a:prstGeom prst="rect">
            <a:avLst/>
          </a:prstGeom>
          <a:noFill/>
          <a:ln>
            <a:noFill/>
          </a:ln>
        </p:spPr>
      </p:pic>
      <p:pic>
        <p:nvPicPr>
          <p:cNvPr id="6" name="Picture 5">
            <a:extLst>
              <a:ext uri="{FF2B5EF4-FFF2-40B4-BE49-F238E27FC236}">
                <a16:creationId xmlns="" xmlns:a16="http://schemas.microsoft.com/office/drawing/2014/main" id="{3566252C-C12B-4058-929A-BAE691AB0545}"/>
              </a:ext>
            </a:extLst>
          </p:cNvPr>
          <p:cNvPicPr>
            <a:picLocks noChangeAspect="1"/>
          </p:cNvPicPr>
          <p:nvPr/>
        </p:nvPicPr>
        <p:blipFill>
          <a:blip r:embed="rId5">
            <a:lum/>
            <a:alphaModFix/>
          </a:blip>
          <a:srcRect/>
          <a:stretch>
            <a:fillRect/>
          </a:stretch>
        </p:blipFill>
        <p:spPr>
          <a:xfrm>
            <a:off x="9311760" y="1584000"/>
            <a:ext cx="1416240" cy="1315080"/>
          </a:xfrm>
          <a:prstGeom prst="rect">
            <a:avLst/>
          </a:prstGeom>
          <a:noFill/>
          <a:ln>
            <a:noFill/>
          </a:ln>
        </p:spPr>
      </p:pic>
      <p:pic>
        <p:nvPicPr>
          <p:cNvPr id="7" name="Picture 6">
            <a:extLst>
              <a:ext uri="{FF2B5EF4-FFF2-40B4-BE49-F238E27FC236}">
                <a16:creationId xmlns="" xmlns:a16="http://schemas.microsoft.com/office/drawing/2014/main" id="{8B277D8F-CB10-4F6C-8FD6-D3D89F0FA255}"/>
              </a:ext>
            </a:extLst>
          </p:cNvPr>
          <p:cNvPicPr>
            <a:picLocks noChangeAspect="1"/>
          </p:cNvPicPr>
          <p:nvPr/>
        </p:nvPicPr>
        <p:blipFill>
          <a:blip r:embed="rId6">
            <a:lum/>
            <a:alphaModFix/>
          </a:blip>
          <a:srcRect/>
          <a:stretch>
            <a:fillRect/>
          </a:stretch>
        </p:blipFill>
        <p:spPr>
          <a:xfrm>
            <a:off x="9633240" y="3456000"/>
            <a:ext cx="1382760" cy="1152000"/>
          </a:xfrm>
          <a:prstGeom prst="rect">
            <a:avLst/>
          </a:prstGeom>
          <a:noFill/>
          <a:ln>
            <a:noFill/>
          </a:ln>
        </p:spPr>
      </p:pic>
      <p:pic>
        <p:nvPicPr>
          <p:cNvPr id="8" name="Picture 7">
            <a:extLst>
              <a:ext uri="{FF2B5EF4-FFF2-40B4-BE49-F238E27FC236}">
                <a16:creationId xmlns="" xmlns:a16="http://schemas.microsoft.com/office/drawing/2014/main" id="{E487CD9E-611A-4AD2-BE26-B28A6252E5A2}"/>
              </a:ext>
            </a:extLst>
          </p:cNvPr>
          <p:cNvPicPr>
            <a:picLocks noChangeAspect="1"/>
          </p:cNvPicPr>
          <p:nvPr/>
        </p:nvPicPr>
        <p:blipFill>
          <a:blip r:embed="rId7">
            <a:lum/>
            <a:alphaModFix/>
          </a:blip>
          <a:srcRect/>
          <a:stretch>
            <a:fillRect/>
          </a:stretch>
        </p:blipFill>
        <p:spPr>
          <a:xfrm>
            <a:off x="9550440" y="5112000"/>
            <a:ext cx="1249559" cy="1151640"/>
          </a:xfrm>
          <a:prstGeom prst="rect">
            <a:avLst/>
          </a:prstGeom>
          <a:noFill/>
          <a:ln>
            <a:noFill/>
          </a:ln>
        </p:spPr>
      </p:pic>
      <p:sp>
        <p:nvSpPr>
          <p:cNvPr id="10" name="Freeform: Shape 9">
            <a:extLst>
              <a:ext uri="{FF2B5EF4-FFF2-40B4-BE49-F238E27FC236}">
                <a16:creationId xmlns="" xmlns:a16="http://schemas.microsoft.com/office/drawing/2014/main" id="{2D8EB5AF-3154-4AF2-9BFC-1149DA6E4ED8}"/>
              </a:ext>
            </a:extLst>
          </p:cNvPr>
          <p:cNvSpPr/>
          <p:nvPr/>
        </p:nvSpPr>
        <p:spPr>
          <a:xfrm>
            <a:off x="2621661" y="3802320"/>
            <a:ext cx="1548163"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 xmlns:a16="http://schemas.microsoft.com/office/drawing/2014/main" id="{F65028F0-0C85-42A2-A192-43F865B1D05C}"/>
              </a:ext>
            </a:extLst>
          </p:cNvPr>
          <p:cNvSpPr/>
          <p:nvPr/>
        </p:nvSpPr>
        <p:spPr>
          <a:xfrm rot="19601283">
            <a:off x="7987843" y="2521173"/>
            <a:ext cx="1539720" cy="5439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3BEED2AF-61F5-42FF-A050-58E1E7BA3637}"/>
              </a:ext>
            </a:extLst>
          </p:cNvPr>
          <p:cNvSpPr/>
          <p:nvPr/>
        </p:nvSpPr>
        <p:spPr>
          <a:xfrm>
            <a:off x="8279986" y="3586320"/>
            <a:ext cx="1368000"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AC229F0D-57D4-4DF5-B7BD-23CD890287DB}"/>
              </a:ext>
            </a:extLst>
          </p:cNvPr>
          <p:cNvSpPr/>
          <p:nvPr/>
        </p:nvSpPr>
        <p:spPr>
          <a:xfrm rot="1648200">
            <a:off x="8124019" y="4592394"/>
            <a:ext cx="1475280" cy="5716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TextBox 14">
            <a:extLst>
              <a:ext uri="{FF2B5EF4-FFF2-40B4-BE49-F238E27FC236}">
                <a16:creationId xmlns="" xmlns:a16="http://schemas.microsoft.com/office/drawing/2014/main" id="{04EFD583-92B7-4F2E-B4AE-61120D53F2A6}"/>
              </a:ext>
            </a:extLst>
          </p:cNvPr>
          <p:cNvSpPr txBox="1"/>
          <p:nvPr/>
        </p:nvSpPr>
        <p:spPr>
          <a:xfrm>
            <a:off x="2573167" y="3043867"/>
            <a:ext cx="2137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a:t>
            </a:r>
            <a:r>
              <a:rPr lang="en-IN" sz="1600" b="1" i="0" u="none" strike="noStrike" kern="1200" cap="none" dirty="0" smtClean="0">
                <a:ln>
                  <a:noFill/>
                </a:ln>
                <a:solidFill>
                  <a:srgbClr val="000000"/>
                </a:solidFill>
                <a:latin typeface="Liberation Sans" pitchFamily="18"/>
                <a:ea typeface="DejaVu Sans" pitchFamily="2"/>
                <a:cs typeface="DejaVu Sans" pitchFamily="2"/>
              </a:rPr>
              <a:t>EC2 Instance </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tf file and</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Install Ansible</a:t>
            </a:r>
          </a:p>
        </p:txBody>
      </p:sp>
      <p:sp>
        <p:nvSpPr>
          <p:cNvPr id="16" name="TextBox 15">
            <a:extLst>
              <a:ext uri="{FF2B5EF4-FFF2-40B4-BE49-F238E27FC236}">
                <a16:creationId xmlns="" xmlns:a16="http://schemas.microsoft.com/office/drawing/2014/main" id="{73CCDDE2-FE16-412C-8F5F-3DE42927EB5B}"/>
              </a:ext>
            </a:extLst>
          </p:cNvPr>
          <p:cNvSpPr txBox="1"/>
          <p:nvPr/>
        </p:nvSpPr>
        <p:spPr>
          <a:xfrm rot="19594298">
            <a:off x="7606930" y="2301223"/>
            <a:ext cx="1624973"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Jenkins</a:t>
            </a:r>
          </a:p>
        </p:txBody>
      </p:sp>
      <p:pic>
        <p:nvPicPr>
          <p:cNvPr id="17" name="Picture 16">
            <a:extLst>
              <a:ext uri="{FF2B5EF4-FFF2-40B4-BE49-F238E27FC236}">
                <a16:creationId xmlns="" xmlns:a16="http://schemas.microsoft.com/office/drawing/2014/main" id="{A7A36224-E603-43E7-97B3-9EB2686C2E7D}"/>
              </a:ext>
            </a:extLst>
          </p:cNvPr>
          <p:cNvPicPr>
            <a:picLocks noChangeAspect="1"/>
          </p:cNvPicPr>
          <p:nvPr/>
        </p:nvPicPr>
        <p:blipFill>
          <a:blip r:embed="rId8">
            <a:lum/>
            <a:alphaModFix/>
          </a:blip>
          <a:srcRect/>
          <a:stretch>
            <a:fillRect/>
          </a:stretch>
        </p:blipFill>
        <p:spPr>
          <a:xfrm>
            <a:off x="7068240" y="3520079"/>
            <a:ext cx="1139760" cy="943920"/>
          </a:xfrm>
          <a:prstGeom prst="rect">
            <a:avLst/>
          </a:prstGeom>
          <a:noFill/>
          <a:ln>
            <a:noFill/>
          </a:ln>
        </p:spPr>
      </p:pic>
      <p:sp>
        <p:nvSpPr>
          <p:cNvPr id="18" name="TextBox 17">
            <a:extLst>
              <a:ext uri="{FF2B5EF4-FFF2-40B4-BE49-F238E27FC236}">
                <a16:creationId xmlns="" xmlns:a16="http://schemas.microsoft.com/office/drawing/2014/main" id="{995B05FB-CEC6-47FF-848F-89598693900D}"/>
              </a:ext>
            </a:extLst>
          </p:cNvPr>
          <p:cNvSpPr txBox="1"/>
          <p:nvPr/>
        </p:nvSpPr>
        <p:spPr>
          <a:xfrm>
            <a:off x="5643000" y="2905447"/>
            <a:ext cx="1682425"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Tools</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ansible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yaml files</a:t>
            </a:r>
          </a:p>
        </p:txBody>
      </p:sp>
      <p:sp>
        <p:nvSpPr>
          <p:cNvPr id="19" name="TextBox 18">
            <a:extLst>
              <a:ext uri="{FF2B5EF4-FFF2-40B4-BE49-F238E27FC236}">
                <a16:creationId xmlns="" xmlns:a16="http://schemas.microsoft.com/office/drawing/2014/main" id="{3E306993-1696-403B-9159-E53FBB234EFB}"/>
              </a:ext>
            </a:extLst>
          </p:cNvPr>
          <p:cNvSpPr txBox="1"/>
          <p:nvPr/>
        </p:nvSpPr>
        <p:spPr>
          <a:xfrm>
            <a:off x="8121454" y="3312285"/>
            <a:ext cx="1586245"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Nexus3</a:t>
            </a:r>
          </a:p>
        </p:txBody>
      </p:sp>
      <p:sp>
        <p:nvSpPr>
          <p:cNvPr id="20" name="TextBox 19">
            <a:extLst>
              <a:ext uri="{FF2B5EF4-FFF2-40B4-BE49-F238E27FC236}">
                <a16:creationId xmlns="" xmlns:a16="http://schemas.microsoft.com/office/drawing/2014/main" id="{89631D48-DBC3-43F5-B051-5E11C6FC12CE}"/>
              </a:ext>
            </a:extLst>
          </p:cNvPr>
          <p:cNvSpPr txBox="1"/>
          <p:nvPr/>
        </p:nvSpPr>
        <p:spPr>
          <a:xfrm rot="1658400">
            <a:off x="7929868" y="4990959"/>
            <a:ext cx="129135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K8S</a:t>
            </a:r>
          </a:p>
        </p:txBody>
      </p:sp>
      <p:sp>
        <p:nvSpPr>
          <p:cNvPr id="21" name="Freeform: Shape 20">
            <a:extLst>
              <a:ext uri="{FF2B5EF4-FFF2-40B4-BE49-F238E27FC236}">
                <a16:creationId xmlns="" xmlns:a16="http://schemas.microsoft.com/office/drawing/2014/main" id="{AC908714-12E7-4AE5-A2E1-E2F999159A86}"/>
              </a:ext>
            </a:extLst>
          </p:cNvPr>
          <p:cNvSpPr/>
          <p:nvPr/>
        </p:nvSpPr>
        <p:spPr>
          <a:xfrm>
            <a:off x="5622045" y="3792698"/>
            <a:ext cx="1418274" cy="491662"/>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pic>
        <p:nvPicPr>
          <p:cNvPr id="22" name="Picture 21">
            <a:extLst>
              <a:ext uri="{FF2B5EF4-FFF2-40B4-BE49-F238E27FC236}">
                <a16:creationId xmlns="" xmlns:a16="http://schemas.microsoft.com/office/drawing/2014/main" id="{7F3A833E-386C-4E6D-8C2C-C55C32FDCD5A}"/>
              </a:ext>
            </a:extLst>
          </p:cNvPr>
          <p:cNvPicPr>
            <a:picLocks noChangeAspect="1"/>
          </p:cNvPicPr>
          <p:nvPr/>
        </p:nvPicPr>
        <p:blipFill>
          <a:blip r:embed="rId9">
            <a:lum/>
            <a:alphaModFix/>
          </a:blip>
          <a:srcRect/>
          <a:stretch>
            <a:fillRect/>
          </a:stretch>
        </p:blipFill>
        <p:spPr>
          <a:xfrm>
            <a:off x="6360120" y="5760359"/>
            <a:ext cx="1416240" cy="1151640"/>
          </a:xfrm>
          <a:prstGeom prst="rect">
            <a:avLst/>
          </a:prstGeom>
          <a:noFill/>
          <a:ln>
            <a:noFill/>
          </a:ln>
        </p:spPr>
      </p:pic>
      <p:sp>
        <p:nvSpPr>
          <p:cNvPr id="24" name="TextBox 23">
            <a:extLst>
              <a:ext uri="{FF2B5EF4-FFF2-40B4-BE49-F238E27FC236}">
                <a16:creationId xmlns="" xmlns:a16="http://schemas.microsoft.com/office/drawing/2014/main" id="{7DFB7CB5-BEF5-4590-9060-ECAD96362745}"/>
              </a:ext>
            </a:extLst>
          </p:cNvPr>
          <p:cNvSpPr txBox="1"/>
          <p:nvPr/>
        </p:nvSpPr>
        <p:spPr>
          <a:xfrm>
            <a:off x="5751041" y="4760164"/>
            <a:ext cx="1687291" cy="36017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Docker</a:t>
            </a:r>
          </a:p>
        </p:txBody>
      </p:sp>
      <p:sp>
        <p:nvSpPr>
          <p:cNvPr id="25" name="TextBox 24">
            <a:extLst>
              <a:ext uri="{FF2B5EF4-FFF2-40B4-BE49-F238E27FC236}">
                <a16:creationId xmlns="" xmlns:a16="http://schemas.microsoft.com/office/drawing/2014/main" id="{667C970F-CF4E-409E-903C-C956C71C653D}"/>
              </a:ext>
            </a:extLst>
          </p:cNvPr>
          <p:cNvSpPr txBox="1"/>
          <p:nvPr/>
        </p:nvSpPr>
        <p:spPr>
          <a:xfrm>
            <a:off x="1007999" y="7056000"/>
            <a:ext cx="5876202"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Clone Repo</a:t>
            </a:r>
            <a:r>
              <a:rPr lang="en-IN" sz="1800" b="1" i="0" u="none" strike="noStrike" kern="1200" cap="none" dirty="0">
                <a:ln>
                  <a:noFill/>
                </a:ln>
                <a:solidFill>
                  <a:srgbClr val="000000"/>
                </a:solidFill>
                <a:latin typeface="Liberation Sans" pitchFamily="18"/>
                <a:ea typeface="DejaVu Sans" pitchFamily="2"/>
                <a:cs typeface="DejaVu Sans" pitchFamily="2"/>
              </a:rPr>
              <a:t>: https://github.com/kiranpe/DevOpsCloud.git</a:t>
            </a:r>
          </a:p>
        </p:txBody>
      </p:sp>
      <p:sp>
        <p:nvSpPr>
          <p:cNvPr id="26" name="Down Arrow 25"/>
          <p:cNvSpPr/>
          <p:nvPr/>
        </p:nvSpPr>
        <p:spPr>
          <a:xfrm rot="674162">
            <a:off x="7134565" y="4512167"/>
            <a:ext cx="451944" cy="127063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9ED5D-E185-40C1-8B04-97DEF47FB941}"/>
              </a:ext>
            </a:extLst>
          </p:cNvPr>
          <p:cNvSpPr txBox="1">
            <a:spLocks noGrp="1"/>
          </p:cNvSpPr>
          <p:nvPr>
            <p:ph type="title" idx="4294967295"/>
          </p:nvPr>
        </p:nvSpPr>
        <p:spPr>
          <a:xfrm>
            <a:off x="583201" y="647399"/>
            <a:ext cx="6472799" cy="907200"/>
          </a:xfrm>
        </p:spPr>
        <p:txBody>
          <a:bodyPr/>
          <a:lstStyle/>
          <a:p>
            <a:pPr lvl="0"/>
            <a:r>
              <a:rPr lang="en-IN" sz="3200" u="sng"/>
              <a:t>Build and Deploy:</a:t>
            </a:r>
          </a:p>
        </p:txBody>
      </p:sp>
      <p:pic>
        <p:nvPicPr>
          <p:cNvPr id="3" name="Picture 2">
            <a:extLst>
              <a:ext uri="{FF2B5EF4-FFF2-40B4-BE49-F238E27FC236}">
                <a16:creationId xmlns="" xmlns:a16="http://schemas.microsoft.com/office/drawing/2014/main" id="{2A272A40-3DA5-4579-964C-52ED62D0B579}"/>
              </a:ext>
            </a:extLst>
          </p:cNvPr>
          <p:cNvPicPr>
            <a:picLocks noChangeAspect="1"/>
          </p:cNvPicPr>
          <p:nvPr/>
        </p:nvPicPr>
        <p:blipFill>
          <a:blip r:embed="rId3">
            <a:lum/>
            <a:alphaModFix/>
          </a:blip>
          <a:srcRect/>
          <a:stretch>
            <a:fillRect/>
          </a:stretch>
        </p:blipFill>
        <p:spPr>
          <a:xfrm>
            <a:off x="288000" y="3456359"/>
            <a:ext cx="1007999" cy="1033559"/>
          </a:xfrm>
          <a:prstGeom prst="rect">
            <a:avLst/>
          </a:prstGeom>
          <a:noFill/>
          <a:ln>
            <a:noFill/>
          </a:ln>
        </p:spPr>
      </p:pic>
      <p:pic>
        <p:nvPicPr>
          <p:cNvPr id="4" name="Picture 3">
            <a:extLst>
              <a:ext uri="{FF2B5EF4-FFF2-40B4-BE49-F238E27FC236}">
                <a16:creationId xmlns="" xmlns:a16="http://schemas.microsoft.com/office/drawing/2014/main" id="{AD6D72E2-0A06-42B8-96A9-917F392589A7}"/>
              </a:ext>
            </a:extLst>
          </p:cNvPr>
          <p:cNvPicPr>
            <a:picLocks noChangeAspect="1"/>
          </p:cNvPicPr>
          <p:nvPr/>
        </p:nvPicPr>
        <p:blipFill>
          <a:blip r:embed="rId4">
            <a:lum/>
            <a:alphaModFix/>
          </a:blip>
          <a:srcRect/>
          <a:stretch>
            <a:fillRect/>
          </a:stretch>
        </p:blipFill>
        <p:spPr>
          <a:xfrm>
            <a:off x="2500888" y="3211380"/>
            <a:ext cx="1416240" cy="1675079"/>
          </a:xfrm>
          <a:prstGeom prst="rect">
            <a:avLst/>
          </a:prstGeom>
          <a:noFill/>
          <a:ln>
            <a:noFill/>
          </a:ln>
        </p:spPr>
      </p:pic>
      <p:pic>
        <p:nvPicPr>
          <p:cNvPr id="5" name="Picture 4">
            <a:extLst>
              <a:ext uri="{FF2B5EF4-FFF2-40B4-BE49-F238E27FC236}">
                <a16:creationId xmlns="" xmlns:a16="http://schemas.microsoft.com/office/drawing/2014/main" id="{1E2F9F30-02B5-435A-91E3-C521A9701598}"/>
              </a:ext>
            </a:extLst>
          </p:cNvPr>
          <p:cNvPicPr>
            <a:picLocks noChangeAspect="1"/>
          </p:cNvPicPr>
          <p:nvPr/>
        </p:nvPicPr>
        <p:blipFill>
          <a:blip r:embed="rId5">
            <a:lum/>
            <a:alphaModFix/>
          </a:blip>
          <a:srcRect/>
          <a:stretch>
            <a:fillRect/>
          </a:stretch>
        </p:blipFill>
        <p:spPr>
          <a:xfrm>
            <a:off x="4475777" y="1521637"/>
            <a:ext cx="1328040" cy="806400"/>
          </a:xfrm>
          <a:prstGeom prst="rect">
            <a:avLst/>
          </a:prstGeom>
          <a:noFill/>
          <a:ln>
            <a:noFill/>
          </a:ln>
        </p:spPr>
      </p:pic>
      <p:pic>
        <p:nvPicPr>
          <p:cNvPr id="6" name="Picture 5">
            <a:extLst>
              <a:ext uri="{FF2B5EF4-FFF2-40B4-BE49-F238E27FC236}">
                <a16:creationId xmlns="" xmlns:a16="http://schemas.microsoft.com/office/drawing/2014/main" id="{6C86F9E1-0821-48F0-8FE2-73EEE7882EC1}"/>
              </a:ext>
            </a:extLst>
          </p:cNvPr>
          <p:cNvPicPr>
            <a:picLocks noChangeAspect="1"/>
          </p:cNvPicPr>
          <p:nvPr/>
        </p:nvPicPr>
        <p:blipFill>
          <a:blip r:embed="rId6">
            <a:lum/>
            <a:alphaModFix/>
          </a:blip>
          <a:srcRect/>
          <a:stretch>
            <a:fillRect/>
          </a:stretch>
        </p:blipFill>
        <p:spPr>
          <a:xfrm>
            <a:off x="7348479" y="1281814"/>
            <a:ext cx="1382760" cy="1360800"/>
          </a:xfrm>
          <a:prstGeom prst="rect">
            <a:avLst/>
          </a:prstGeom>
          <a:noFill/>
          <a:ln>
            <a:noFill/>
          </a:ln>
        </p:spPr>
      </p:pic>
      <p:pic>
        <p:nvPicPr>
          <p:cNvPr id="7" name="Picture 6">
            <a:extLst>
              <a:ext uri="{FF2B5EF4-FFF2-40B4-BE49-F238E27FC236}">
                <a16:creationId xmlns="" xmlns:a16="http://schemas.microsoft.com/office/drawing/2014/main" id="{14DD1D71-7A6E-44A8-B5B9-271854B1AF0C}"/>
              </a:ext>
            </a:extLst>
          </p:cNvPr>
          <p:cNvPicPr>
            <a:picLocks noChangeAspect="1"/>
          </p:cNvPicPr>
          <p:nvPr/>
        </p:nvPicPr>
        <p:blipFill>
          <a:blip r:embed="rId7">
            <a:lum/>
            <a:alphaModFix/>
          </a:blip>
          <a:srcRect/>
          <a:stretch>
            <a:fillRect/>
          </a:stretch>
        </p:blipFill>
        <p:spPr>
          <a:xfrm>
            <a:off x="4342011" y="5118223"/>
            <a:ext cx="1416240" cy="1151640"/>
          </a:xfrm>
          <a:prstGeom prst="rect">
            <a:avLst/>
          </a:prstGeom>
          <a:noFill/>
          <a:ln>
            <a:noFill/>
          </a:ln>
        </p:spPr>
      </p:pic>
      <p:pic>
        <p:nvPicPr>
          <p:cNvPr id="8" name="Picture 7">
            <a:extLst>
              <a:ext uri="{FF2B5EF4-FFF2-40B4-BE49-F238E27FC236}">
                <a16:creationId xmlns="" xmlns:a16="http://schemas.microsoft.com/office/drawing/2014/main" id="{AA8A7E31-8442-4E4E-94EB-30CB88FB92DD}"/>
              </a:ext>
            </a:extLst>
          </p:cNvPr>
          <p:cNvPicPr>
            <a:picLocks noChangeAspect="1"/>
          </p:cNvPicPr>
          <p:nvPr/>
        </p:nvPicPr>
        <p:blipFill>
          <a:blip r:embed="rId8">
            <a:lum/>
            <a:alphaModFix/>
          </a:blip>
          <a:srcRect/>
          <a:stretch>
            <a:fillRect/>
          </a:stretch>
        </p:blipFill>
        <p:spPr>
          <a:xfrm>
            <a:off x="6702067" y="5149873"/>
            <a:ext cx="1416240" cy="1046880"/>
          </a:xfrm>
          <a:prstGeom prst="rect">
            <a:avLst/>
          </a:prstGeom>
          <a:noFill/>
          <a:ln>
            <a:noFill/>
          </a:ln>
        </p:spPr>
      </p:pic>
      <p:pic>
        <p:nvPicPr>
          <p:cNvPr id="9" name="Picture 8">
            <a:extLst>
              <a:ext uri="{FF2B5EF4-FFF2-40B4-BE49-F238E27FC236}">
                <a16:creationId xmlns="" xmlns:a16="http://schemas.microsoft.com/office/drawing/2014/main" id="{404FFD67-4317-4485-B379-6EFF070B2583}"/>
              </a:ext>
            </a:extLst>
          </p:cNvPr>
          <p:cNvPicPr>
            <a:picLocks noChangeAspect="1"/>
          </p:cNvPicPr>
          <p:nvPr/>
        </p:nvPicPr>
        <p:blipFill>
          <a:blip r:embed="rId9">
            <a:lum/>
            <a:alphaModFix/>
          </a:blip>
          <a:srcRect/>
          <a:stretch>
            <a:fillRect/>
          </a:stretch>
        </p:blipFill>
        <p:spPr>
          <a:xfrm>
            <a:off x="9062123" y="4831972"/>
            <a:ext cx="1249559" cy="1151640"/>
          </a:xfrm>
          <a:prstGeom prst="rect">
            <a:avLst/>
          </a:prstGeom>
          <a:noFill/>
          <a:ln>
            <a:noFill/>
          </a:ln>
        </p:spPr>
      </p:pic>
      <p:sp>
        <p:nvSpPr>
          <p:cNvPr id="10" name="Freeform: Shape 9">
            <a:extLst>
              <a:ext uri="{FF2B5EF4-FFF2-40B4-BE49-F238E27FC236}">
                <a16:creationId xmlns="" xmlns:a16="http://schemas.microsoft.com/office/drawing/2014/main" id="{331A4B3C-60CD-46E6-84BD-6009852C1851}"/>
              </a:ext>
            </a:extLst>
          </p:cNvPr>
          <p:cNvSpPr/>
          <p:nvPr/>
        </p:nvSpPr>
        <p:spPr>
          <a:xfrm>
            <a:off x="1296000" y="3888000"/>
            <a:ext cx="1152000" cy="288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 xmlns:a16="http://schemas.microsoft.com/office/drawing/2014/main" id="{2A3A1582-1B4A-4B74-B2D5-130D65EE9494}"/>
              </a:ext>
            </a:extLst>
          </p:cNvPr>
          <p:cNvSpPr/>
          <p:nvPr/>
        </p:nvSpPr>
        <p:spPr>
          <a:xfrm rot="19032569">
            <a:off x="3243989" y="2539880"/>
            <a:ext cx="1417320" cy="36144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A24D4327-A034-4814-BC1F-B20E5206B590}"/>
              </a:ext>
            </a:extLst>
          </p:cNvPr>
          <p:cNvSpPr/>
          <p:nvPr/>
        </p:nvSpPr>
        <p:spPr>
          <a:xfrm>
            <a:off x="5811006" y="1752322"/>
            <a:ext cx="1656000" cy="393339"/>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6E5BAECF-8F04-4615-A3FC-A2A9F7418220}"/>
              </a:ext>
            </a:extLst>
          </p:cNvPr>
          <p:cNvSpPr/>
          <p:nvPr/>
        </p:nvSpPr>
        <p:spPr>
          <a:xfrm rot="1771800">
            <a:off x="3360465" y="4988185"/>
            <a:ext cx="1356120" cy="4647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 xmlns:a16="http://schemas.microsoft.com/office/drawing/2014/main" id="{A45BB223-0844-42CD-B249-8D20C9DE1BE6}"/>
              </a:ext>
            </a:extLst>
          </p:cNvPr>
          <p:cNvSpPr/>
          <p:nvPr/>
        </p:nvSpPr>
        <p:spPr>
          <a:xfrm>
            <a:off x="5738825" y="5405620"/>
            <a:ext cx="1160531" cy="393763"/>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 xmlns:a16="http://schemas.microsoft.com/office/drawing/2014/main" id="{C5241B31-A95A-4B3B-9727-1AAF8B86C925}"/>
              </a:ext>
            </a:extLst>
          </p:cNvPr>
          <p:cNvSpPr/>
          <p:nvPr/>
        </p:nvSpPr>
        <p:spPr>
          <a:xfrm>
            <a:off x="7997559" y="5368942"/>
            <a:ext cx="1152000" cy="38801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TextBox 15">
            <a:extLst>
              <a:ext uri="{FF2B5EF4-FFF2-40B4-BE49-F238E27FC236}">
                <a16:creationId xmlns="" xmlns:a16="http://schemas.microsoft.com/office/drawing/2014/main" id="{D4EC7696-C68C-483C-84D6-71251D9747CC}"/>
              </a:ext>
            </a:extLst>
          </p:cNvPr>
          <p:cNvSpPr txBox="1"/>
          <p:nvPr/>
        </p:nvSpPr>
        <p:spPr>
          <a:xfrm>
            <a:off x="1224360" y="3397679"/>
            <a:ext cx="133611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Check Out</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Code</a:t>
            </a:r>
          </a:p>
        </p:txBody>
      </p:sp>
      <p:sp>
        <p:nvSpPr>
          <p:cNvPr id="17" name="TextBox 16">
            <a:extLst>
              <a:ext uri="{FF2B5EF4-FFF2-40B4-BE49-F238E27FC236}">
                <a16:creationId xmlns="" xmlns:a16="http://schemas.microsoft.com/office/drawing/2014/main" id="{4541A9EE-A3D1-4F33-9A0B-20CCB9E25AFB}"/>
              </a:ext>
            </a:extLst>
          </p:cNvPr>
          <p:cNvSpPr txBox="1"/>
          <p:nvPr/>
        </p:nvSpPr>
        <p:spPr>
          <a:xfrm rot="19326936">
            <a:off x="2805852" y="2123476"/>
            <a:ext cx="1412800"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a:t>
            </a:r>
            <a:r>
              <a:rPr lang="en-IN" sz="1800" b="1" i="0" u="none" strike="noStrike" kern="1200" cap="none" dirty="0" smtClean="0">
                <a:ln>
                  <a:noFill/>
                </a:ln>
                <a:solidFill>
                  <a:srgbClr val="000000"/>
                </a:solidFill>
                <a:latin typeface="Liberation Sans" pitchFamily="18"/>
                <a:ea typeface="DejaVu Sans" pitchFamily="2"/>
                <a:cs typeface="DejaVu Sans" pitchFamily="2"/>
              </a:rPr>
              <a:t>Code</a:t>
            </a:r>
          </a:p>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 with Maven</a:t>
            </a:r>
            <a:endParaRPr lang="en-IN" sz="1800" b="1" i="0" u="none" strike="noStrike" kern="1200" cap="none" dirty="0">
              <a:ln>
                <a:noFill/>
              </a:ln>
              <a:solidFill>
                <a:srgbClr val="000000"/>
              </a:solidFill>
              <a:latin typeface="Liberation Sans" pitchFamily="18"/>
              <a:ea typeface="DejaVu Sans" pitchFamily="2"/>
              <a:cs typeface="DejaVu Sans" pitchFamily="2"/>
            </a:endParaRPr>
          </a:p>
        </p:txBody>
      </p:sp>
      <p:sp>
        <p:nvSpPr>
          <p:cNvPr id="18" name="TextBox 17">
            <a:extLst>
              <a:ext uri="{FF2B5EF4-FFF2-40B4-BE49-F238E27FC236}">
                <a16:creationId xmlns="" xmlns:a16="http://schemas.microsoft.com/office/drawing/2014/main" id="{CCC70299-4794-4F68-9803-1DD1107BE88F}"/>
              </a:ext>
            </a:extLst>
          </p:cNvPr>
          <p:cNvSpPr txBox="1"/>
          <p:nvPr/>
        </p:nvSpPr>
        <p:spPr>
          <a:xfrm>
            <a:off x="5738826" y="1181282"/>
            <a:ext cx="1943266"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Artifacts</a:t>
            </a:r>
            <a:endParaRPr lang="en-IN" b="1" dirty="0">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19" name="TextBox 18">
            <a:extLst>
              <a:ext uri="{FF2B5EF4-FFF2-40B4-BE49-F238E27FC236}">
                <a16:creationId xmlns="" xmlns:a16="http://schemas.microsoft.com/office/drawing/2014/main" id="{A58CC8A5-6FBA-4BD9-BAD5-CA5868BB2B87}"/>
              </a:ext>
            </a:extLst>
          </p:cNvPr>
          <p:cNvSpPr txBox="1"/>
          <p:nvPr/>
        </p:nvSpPr>
        <p:spPr>
          <a:xfrm>
            <a:off x="2266165" y="5126160"/>
            <a:ext cx="2387683"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Docker</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Image and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Push to Docker Hub</a:t>
            </a:r>
          </a:p>
        </p:txBody>
      </p:sp>
      <p:sp>
        <p:nvSpPr>
          <p:cNvPr id="20" name="TextBox 19">
            <a:extLst>
              <a:ext uri="{FF2B5EF4-FFF2-40B4-BE49-F238E27FC236}">
                <a16:creationId xmlns="" xmlns:a16="http://schemas.microsoft.com/office/drawing/2014/main" id="{19B8FCED-F5FD-4BB1-9937-D026F7F33A5E}"/>
              </a:ext>
            </a:extLst>
          </p:cNvPr>
          <p:cNvSpPr txBox="1"/>
          <p:nvPr/>
        </p:nvSpPr>
        <p:spPr>
          <a:xfrm>
            <a:off x="5524997" y="5851679"/>
            <a:ext cx="1695634"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Pull The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Docker Image</a:t>
            </a:r>
          </a:p>
        </p:txBody>
      </p:sp>
      <p:sp>
        <p:nvSpPr>
          <p:cNvPr id="21" name="TextBox 20">
            <a:extLst>
              <a:ext uri="{FF2B5EF4-FFF2-40B4-BE49-F238E27FC236}">
                <a16:creationId xmlns="" xmlns:a16="http://schemas.microsoft.com/office/drawing/2014/main" id="{2CDD70E5-6229-4669-8EA6-75FC3CC1F9A1}"/>
              </a:ext>
            </a:extLst>
          </p:cNvPr>
          <p:cNvSpPr txBox="1"/>
          <p:nvPr/>
        </p:nvSpPr>
        <p:spPr>
          <a:xfrm>
            <a:off x="7467006" y="4785999"/>
            <a:ext cx="168255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Image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on K8S</a:t>
            </a:r>
          </a:p>
        </p:txBody>
      </p:sp>
      <p:sp>
        <p:nvSpPr>
          <p:cNvPr id="22" name="TextBox 21">
            <a:extLst>
              <a:ext uri="{FF2B5EF4-FFF2-40B4-BE49-F238E27FC236}">
                <a16:creationId xmlns="" xmlns:a16="http://schemas.microsoft.com/office/drawing/2014/main" id="{8C58EF38-2316-4A9F-97BA-EAFA44C2B223}"/>
              </a:ext>
            </a:extLst>
          </p:cNvPr>
          <p:cNvSpPr txBox="1"/>
          <p:nvPr/>
        </p:nvSpPr>
        <p:spPr>
          <a:xfrm>
            <a:off x="792000" y="6912000"/>
            <a:ext cx="573588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a:ln>
                  <a:noFill/>
                </a:ln>
                <a:solidFill>
                  <a:srgbClr val="000000"/>
                </a:solidFill>
                <a:latin typeface="Liberation Sans" pitchFamily="18"/>
                <a:ea typeface="DejaVu Sans" pitchFamily="2"/>
                <a:cs typeface="DejaVu Sans" pitchFamily="2"/>
              </a:rPr>
              <a:t>Repo: https://github.com/kiranpe/maven-project.git</a:t>
            </a:r>
          </a:p>
        </p:txBody>
      </p:sp>
      <p:pic>
        <p:nvPicPr>
          <p:cNvPr id="23" name="Picture 22">
            <a:extLst>
              <a:ext uri="{FF2B5EF4-FFF2-40B4-BE49-F238E27FC236}">
                <a16:creationId xmlns="" xmlns:a16="http://schemas.microsoft.com/office/drawing/2014/main" id="{DC74D50F-7F5E-4983-A54A-EDA2A647E1E4}"/>
              </a:ext>
            </a:extLst>
          </p:cNvPr>
          <p:cNvPicPr>
            <a:picLocks noChangeAspect="1"/>
          </p:cNvPicPr>
          <p:nvPr/>
        </p:nvPicPr>
        <p:blipFill>
          <a:blip r:embed="rId10">
            <a:lum/>
            <a:alphaModFix/>
          </a:blip>
          <a:srcRect/>
          <a:stretch>
            <a:fillRect/>
          </a:stretch>
        </p:blipFill>
        <p:spPr>
          <a:xfrm>
            <a:off x="9472541" y="2112152"/>
            <a:ext cx="2015999" cy="1368000"/>
          </a:xfrm>
          <a:prstGeom prst="rect">
            <a:avLst/>
          </a:prstGeom>
          <a:noFill/>
          <a:ln>
            <a:noFill/>
          </a:ln>
        </p:spPr>
      </p:pic>
      <p:sp>
        <p:nvSpPr>
          <p:cNvPr id="24" name="Freeform: Shape 23">
            <a:extLst>
              <a:ext uri="{FF2B5EF4-FFF2-40B4-BE49-F238E27FC236}">
                <a16:creationId xmlns="" xmlns:a16="http://schemas.microsoft.com/office/drawing/2014/main" id="{7CB58DFF-3948-4B59-9989-1D2EFB75D986}"/>
              </a:ext>
            </a:extLst>
          </p:cNvPr>
          <p:cNvSpPr/>
          <p:nvPr/>
        </p:nvSpPr>
        <p:spPr>
          <a:xfrm rot="1447800">
            <a:off x="9865695" y="3357612"/>
            <a:ext cx="360000" cy="13237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 xmlns:a16="http://schemas.microsoft.com/office/drawing/2014/main" id="{F5E9A689-634C-42BC-8D18-BB508481D913}"/>
              </a:ext>
            </a:extLst>
          </p:cNvPr>
          <p:cNvSpPr txBox="1"/>
          <p:nvPr/>
        </p:nvSpPr>
        <p:spPr>
          <a:xfrm rot="17704067">
            <a:off x="9867653" y="3803831"/>
            <a:ext cx="1888122"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Access the Site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K8S IP</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and Node 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E19BE-02A6-4DA5-A155-961AB48D7737}"/>
              </a:ext>
            </a:extLst>
          </p:cNvPr>
          <p:cNvSpPr>
            <a:spLocks noGrp="1"/>
          </p:cNvSpPr>
          <p:nvPr>
            <p:ph type="ctrTitle"/>
          </p:nvPr>
        </p:nvSpPr>
        <p:spPr>
          <a:xfrm>
            <a:off x="1" y="587022"/>
            <a:ext cx="2253342" cy="417689"/>
          </a:xfrm>
        </p:spPr>
        <p:txBody>
          <a:bodyPr/>
          <a:lstStyle/>
          <a:p>
            <a:r>
              <a:rPr lang="en-US" sz="2800" u="sng" dirty="0"/>
              <a:t>Terraform:</a:t>
            </a:r>
            <a:endParaRPr lang="en-IN" sz="2800" u="sng" dirty="0"/>
          </a:p>
        </p:txBody>
      </p:sp>
      <p:sp>
        <p:nvSpPr>
          <p:cNvPr id="3" name="Subtitle 2">
            <a:extLst>
              <a:ext uri="{FF2B5EF4-FFF2-40B4-BE49-F238E27FC236}">
                <a16:creationId xmlns="" xmlns:a16="http://schemas.microsoft.com/office/drawing/2014/main" id="{326F0998-17DD-4145-9D6E-A0912D430112}"/>
              </a:ext>
            </a:extLst>
          </p:cNvPr>
          <p:cNvSpPr>
            <a:spLocks noGrp="1"/>
          </p:cNvSpPr>
          <p:nvPr>
            <p:ph type="subTitle" idx="1"/>
          </p:nvPr>
        </p:nvSpPr>
        <p:spPr>
          <a:xfrm>
            <a:off x="474133" y="1128889"/>
            <a:ext cx="10984089" cy="6527977"/>
          </a:xfrm>
        </p:spPr>
        <p:txBody>
          <a:bodyPr/>
          <a:lstStyle/>
          <a:p>
            <a:pPr algn="l">
              <a:spcAft>
                <a:spcPts val="0"/>
              </a:spcAft>
            </a:pPr>
            <a:r>
              <a:rPr lang="en-IN" sz="2000" b="1" i="1" dirty="0">
                <a:latin typeface="Arial" panose="020B0604020202020204" pitchFamily="34" charset="0"/>
                <a:cs typeface="Arial" panose="020B0604020202020204" pitchFamily="34" charset="0"/>
              </a:rPr>
              <a:t>What is Terraform?</a:t>
            </a:r>
          </a:p>
          <a:p>
            <a:pPr algn="l">
              <a:spcAft>
                <a:spcPts val="0"/>
              </a:spcAft>
            </a:pPr>
            <a:r>
              <a:rPr lang="en-IN" sz="1600" dirty="0">
                <a:latin typeface="Arial" panose="020B0604020202020204" pitchFamily="34" charset="0"/>
                <a:cs typeface="Arial" panose="020B0604020202020204" pitchFamily="34" charset="0"/>
              </a:rPr>
              <a:t>        Terraform is a tool for building, changing, and versioning infrastructure safely and efficiently. Terraform can manage existing and popular service providers as well as custom in-house solutions.</a:t>
            </a:r>
          </a:p>
          <a:p>
            <a:pPr algn="l">
              <a:spcAft>
                <a:spcPts val="0"/>
              </a:spcAft>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Configuration files describe to Terraform the components needed to run a single application or your entire </a:t>
            </a:r>
            <a:r>
              <a:rPr lang="en-IN" sz="1600" dirty="0" err="1">
                <a:latin typeface="Arial" panose="020B0604020202020204" pitchFamily="34" charset="0"/>
                <a:cs typeface="Arial" panose="020B0604020202020204" pitchFamily="34" charset="0"/>
              </a:rPr>
              <a:t>datacenter</a:t>
            </a:r>
            <a:r>
              <a:rPr lang="en-IN" sz="1600" dirty="0">
                <a:latin typeface="Arial" panose="020B0604020202020204" pitchFamily="34" charset="0"/>
                <a:cs typeface="Arial" panose="020B0604020202020204" pitchFamily="34" charset="0"/>
              </a:rPr>
              <a:t>.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The infrastructure Terraform can manage includes low-level components such as compute instances, storage, and networking, as well as high-level components such as DNS entries, SaaS features, etc.</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2000" b="1" i="1" dirty="0">
                <a:latin typeface="Arial" panose="020B0604020202020204" pitchFamily="34" charset="0"/>
                <a:cs typeface="Arial" panose="020B0604020202020204" pitchFamily="34" charset="0"/>
              </a:rPr>
              <a:t>Why Terraform?</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lets you define infrastructure in config/code and will enable you to rebuild/change and track changes to infrastructure with ease. Terraform provides a high-level description of infrastructure.</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has a lively community and is open source, there is a massive community developing around this tool. Many people are already using it, and it’s easier to find people who know how to use it, plugins, extensions, professional support, etc. This also means Terraform is evolving at a much faster rate. They do releases very often.</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Terraform’s speed and operations are exceptional. One cool thing about Terraform is, it’s plan command lets you see what changes you’re about to apply before you apply them.</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1600" b="1" u="sng" dirty="0">
                <a:solidFill>
                  <a:srgbClr val="FF4000"/>
                </a:solidFill>
                <a:latin typeface="Arial" panose="020B0604020202020204" pitchFamily="34" charset="0"/>
                <a:cs typeface="Arial" panose="020B0604020202020204" pitchFamily="34" charset="0"/>
              </a:rPr>
              <a:t>Terraform Setup: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Setup is very easy and straight forward.</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Download terraform(using linux </a:t>
            </a:r>
            <a:r>
              <a:rPr lang="en-IN" sz="1600" dirty="0" smtClean="0">
                <a:solidFill>
                  <a:srgbClr val="000000"/>
                </a:solidFill>
                <a:latin typeface="Arial" panose="020B0604020202020204" pitchFamily="34" charset="0"/>
                <a:cs typeface="Arial" panose="020B0604020202020204" pitchFamily="34" charset="0"/>
              </a:rPr>
              <a:t>version): </a:t>
            </a:r>
            <a:r>
              <a:rPr lang="en-IN" sz="1600" dirty="0">
                <a:solidFill>
                  <a:srgbClr val="000000"/>
                </a:solidFill>
                <a:latin typeface="Arial" panose="020B0604020202020204" pitchFamily="34" charset="0"/>
                <a:cs typeface="Arial" panose="020B0604020202020204" pitchFamily="34" charset="0"/>
                <a:hlinkClick r:id="rId2"/>
              </a:rPr>
              <a:t>https://www.terraform.io/downloads.html</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unzip terraform_x.xx.x_linux_amd64.zip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sudo mv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/usr/local/bin/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–version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rPr>
              <a:t>       result: Terraform v0.xx.xx</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42385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2B032-81DA-4F89-A5D6-4E3805567E43}"/>
              </a:ext>
            </a:extLst>
          </p:cNvPr>
          <p:cNvSpPr>
            <a:spLocks noGrp="1"/>
          </p:cNvSpPr>
          <p:nvPr>
            <p:ph type="ctrTitle"/>
          </p:nvPr>
        </p:nvSpPr>
        <p:spPr>
          <a:xfrm>
            <a:off x="277586" y="620889"/>
            <a:ext cx="1812471" cy="530578"/>
          </a:xfrm>
        </p:spPr>
        <p:txBody>
          <a:bodyPr/>
          <a:lstStyle/>
          <a:p>
            <a:r>
              <a:rPr lang="en-US" sz="2800" u="sng" dirty="0"/>
              <a:t>AWS CLI:</a:t>
            </a:r>
            <a:endParaRPr lang="en-IN" sz="2800" u="sng" dirty="0"/>
          </a:p>
        </p:txBody>
      </p:sp>
      <p:sp>
        <p:nvSpPr>
          <p:cNvPr id="3" name="Subtitle 2">
            <a:extLst>
              <a:ext uri="{FF2B5EF4-FFF2-40B4-BE49-F238E27FC236}">
                <a16:creationId xmlns="" xmlns:a16="http://schemas.microsoft.com/office/drawing/2014/main" id="{70984409-32A6-4614-B370-2C4E4BDD75F7}"/>
              </a:ext>
            </a:extLst>
          </p:cNvPr>
          <p:cNvSpPr>
            <a:spLocks noGrp="1"/>
          </p:cNvSpPr>
          <p:nvPr>
            <p:ph type="subTitle" idx="1"/>
          </p:nvPr>
        </p:nvSpPr>
        <p:spPr>
          <a:xfrm>
            <a:off x="541867" y="1253066"/>
            <a:ext cx="10577689" cy="6310489"/>
          </a:xfrm>
        </p:spPr>
        <p:txBody>
          <a:bodyPr>
            <a:normAutofit lnSpcReduction="10000"/>
          </a:bodyPr>
          <a:lstStyle/>
          <a:p>
            <a:pPr lvl="0" algn="l">
              <a:lnSpc>
                <a:spcPct val="120000"/>
              </a:lnSpc>
              <a:spcAft>
                <a:spcPts val="0"/>
              </a:spcAft>
            </a:pPr>
            <a:r>
              <a:rPr lang="en-IN" b="1" dirty="0"/>
              <a:t>What is AWS cli?</a:t>
            </a:r>
          </a:p>
          <a:p>
            <a:pPr lvl="0" algn="l">
              <a:lnSpc>
                <a:spcPct val="120000"/>
              </a:lnSpc>
              <a:spcAft>
                <a:spcPts val="0"/>
              </a:spcAft>
            </a:pPr>
            <a:r>
              <a:rPr lang="en-IN" sz="1800" dirty="0" smtClean="0">
                <a:latin typeface="Arial" panose="020B0604020202020204" pitchFamily="34" charset="0"/>
                <a:cs typeface="Arial" panose="020B0604020202020204" pitchFamily="34" charset="0"/>
              </a:rPr>
              <a:t>       AWS </a:t>
            </a:r>
            <a:r>
              <a:rPr lang="en-IN" sz="1800" dirty="0">
                <a:latin typeface="Arial" panose="020B0604020202020204" pitchFamily="34" charset="0"/>
                <a:cs typeface="Arial" panose="020B0604020202020204" pitchFamily="34" charset="0"/>
              </a:rPr>
              <a:t>Command Line Interface(AWS CLI) is a unified tool using which, you can manage and monitor all your AWS services from a terminal session on your client.</a:t>
            </a:r>
          </a:p>
          <a:p>
            <a:pPr lvl="0" algn="l">
              <a:lnSpc>
                <a:spcPct val="120000"/>
              </a:lnSpc>
              <a:spcAft>
                <a:spcPts val="0"/>
              </a:spcAft>
            </a:pPr>
            <a:r>
              <a:rPr lang="en-IN" sz="1800" dirty="0">
                <a:latin typeface="Arial" panose="020B0604020202020204" pitchFamily="34" charset="0"/>
                <a:cs typeface="Arial" panose="020B0604020202020204" pitchFamily="34" charset="0"/>
              </a:rPr>
              <a:t>        In our case Terraform uses aws configuration files to interact with AWS to launch instances for that we need to set up aws cli</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b="1" u="sng" dirty="0"/>
              <a:t>Installation: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Before you are going to set up aws cli, you need AWS account. Please sign up for AWS account it’s just 2 </a:t>
            </a:r>
            <a:r>
              <a:rPr lang="en-IN" sz="1800" dirty="0" smtClean="0">
                <a:latin typeface="Arial" panose="020B0604020202020204" pitchFamily="34" charset="0"/>
                <a:cs typeface="Arial" panose="020B0604020202020204" pitchFamily="34" charset="0"/>
              </a:rPr>
              <a:t>RS/-.</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you got the account login in to account and finish IAM set up for two factor authentication.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everything is done, go to IAM users and create new user and give programmatic access to the user and add below groups to the user.</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AmazonEC2FullAccess: required for launch instance.</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AmazonS3FullAccess: required for How to manage Terraform </a:t>
            </a:r>
            <a:r>
              <a:rPr lang="en-IN" sz="1800" dirty="0" smtClean="0">
                <a:latin typeface="Arial" panose="020B0604020202020204" pitchFamily="34" charset="0"/>
                <a:cs typeface="Arial" panose="020B0604020202020204" pitchFamily="34" charset="0"/>
              </a:rPr>
              <a:t>state</a:t>
            </a:r>
          </a:p>
          <a:p>
            <a:pPr algn="l">
              <a:lnSpc>
                <a:spcPct val="120000"/>
              </a:lnSpc>
              <a:spcAft>
                <a:spcPts val="0"/>
              </a:spcAft>
              <a:buSzPct val="45000"/>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You </a:t>
            </a:r>
            <a:r>
              <a:rPr lang="en-IN" sz="1800" dirty="0">
                <a:latin typeface="Arial" panose="020B0604020202020204" pitchFamily="34" charset="0"/>
                <a:cs typeface="Arial" panose="020B0604020202020204" pitchFamily="34" charset="0"/>
              </a:rPr>
              <a:t>can also give “AdminstrationAccess” but it’s not necessary</a:t>
            </a:r>
            <a:r>
              <a:rPr lang="en-IN" sz="1800" dirty="0" smtClean="0">
                <a:latin typeface="Arial" panose="020B0604020202020204" pitchFamily="34" charset="0"/>
                <a:cs typeface="Arial" panose="020B0604020202020204" pitchFamily="34" charset="0"/>
              </a:rPr>
              <a:t>.</a:t>
            </a:r>
          </a:p>
          <a:p>
            <a:pPr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Download csv file and keep it safe.. we need key values to configure aws cli.</a:t>
            </a:r>
          </a:p>
          <a:p>
            <a:pPr lvl="0" algn="l">
              <a:lnSpc>
                <a:spcPct val="120000"/>
              </a:lnSpc>
              <a:spcAft>
                <a:spcPts val="0"/>
              </a:spcAft>
              <a:buSzPct val="45000"/>
            </a:pPr>
            <a:r>
              <a:rPr lang="en-IN" sz="1800" dirty="0" smtClean="0">
                <a:latin typeface="Arial" panose="020B0604020202020204" pitchFamily="34" charset="0"/>
                <a:cs typeface="Arial" panose="020B0604020202020204" pitchFamily="34" charset="0"/>
                <a:sym typeface="Wingdings" panose="05000000000000000000" pitchFamily="2" charset="2"/>
              </a:rPr>
              <a:t> Go to EC2 section and create key pairs with name </a:t>
            </a:r>
            <a:r>
              <a:rPr lang="en-IN" sz="1800" b="1" dirty="0" smtClean="0">
                <a:latin typeface="Arial" panose="020B0604020202020204" pitchFamily="34" charset="0"/>
                <a:cs typeface="Arial" panose="020B0604020202020204" pitchFamily="34" charset="0"/>
                <a:sym typeface="Wingdings" panose="05000000000000000000" pitchFamily="2" charset="2"/>
              </a:rPr>
              <a:t>“keyfile” </a:t>
            </a:r>
            <a:r>
              <a:rPr lang="en-IN" sz="1800" dirty="0" smtClean="0">
                <a:latin typeface="Arial" panose="020B0604020202020204" pitchFamily="34" charset="0"/>
                <a:cs typeface="Arial" panose="020B0604020202020204" pitchFamily="34" charset="0"/>
                <a:sym typeface="Wingdings" panose="05000000000000000000" pitchFamily="2" charset="2"/>
              </a:rPr>
              <a:t>and download it and keep it </a:t>
            </a:r>
            <a:r>
              <a:rPr lang="en-IN" sz="1800" b="1" dirty="0" smtClean="0">
                <a:latin typeface="Arial" panose="020B0604020202020204" pitchFamily="34" charset="0"/>
                <a:cs typeface="Arial" panose="020B0604020202020204" pitchFamily="34" charset="0"/>
                <a:sym typeface="Wingdings" panose="05000000000000000000" pitchFamily="2" charset="2"/>
              </a:rPr>
              <a:t>“/sites” </a:t>
            </a:r>
            <a:r>
              <a:rPr lang="en-IN" sz="1800" dirty="0" smtClean="0">
                <a:latin typeface="Arial" panose="020B0604020202020204" pitchFamily="34" charset="0"/>
                <a:cs typeface="Arial" panose="020B0604020202020204" pitchFamily="34" charset="0"/>
                <a:sym typeface="Wingdings" panose="05000000000000000000" pitchFamily="2" charset="2"/>
              </a:rPr>
              <a:t>folder and create security group </a:t>
            </a:r>
            <a:r>
              <a:rPr lang="en-IN" sz="1800" b="1" u="sng" dirty="0" smtClean="0">
                <a:latin typeface="Arial" panose="020B0604020202020204" pitchFamily="34" charset="0"/>
                <a:cs typeface="Arial" panose="020B0604020202020204" pitchFamily="34" charset="0"/>
                <a:sym typeface="Wingdings" panose="05000000000000000000" pitchFamily="2" charset="2"/>
              </a:rPr>
              <a:t>“k8scluster</a:t>
            </a:r>
            <a:r>
              <a:rPr lang="en-IN" sz="1800" dirty="0" smtClean="0">
                <a:latin typeface="Arial" panose="020B0604020202020204" pitchFamily="34" charset="0"/>
                <a:cs typeface="Arial" panose="020B0604020202020204" pitchFamily="34" charset="0"/>
                <a:sym typeface="Wingdings" panose="05000000000000000000" pitchFamily="2" charset="2"/>
              </a:rPr>
              <a:t>” like below SS. If in case you are using diff names please update </a:t>
            </a:r>
            <a:r>
              <a:rPr lang="en-IN" sz="1800" dirty="0" err="1" smtClean="0">
                <a:latin typeface="Arial" panose="020B0604020202020204" pitchFamily="34" charset="0"/>
                <a:cs typeface="Arial" panose="020B0604020202020204" pitchFamily="34" charset="0"/>
                <a:sym typeface="Wingdings" panose="05000000000000000000" pitchFamily="2" charset="2"/>
              </a:rPr>
              <a:t>terraform</a:t>
            </a:r>
            <a:r>
              <a:rPr lang="en-IN" sz="1800" dirty="0" smtClean="0">
                <a:latin typeface="Arial" panose="020B0604020202020204" pitchFamily="34" charset="0"/>
                <a:cs typeface="Arial" panose="020B0604020202020204" pitchFamily="34" charset="0"/>
                <a:sym typeface="Wingdings" panose="05000000000000000000" pitchFamily="2" charset="2"/>
              </a:rPr>
              <a:t> files with key pair and security group names.</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smtClean="0">
                <a:latin typeface="Arial" panose="020B0604020202020204" pitchFamily="34" charset="0"/>
                <a:cs typeface="Arial" panose="020B0604020202020204" pitchFamily="34" charset="0"/>
                <a:sym typeface="Wingdings" panose="05000000000000000000" pitchFamily="2" charset="2"/>
              </a:rPr>
              <a:t>      </a:t>
            </a:r>
            <a:r>
              <a:rPr lang="en-IN" sz="1800" b="1" u="sng" dirty="0" smtClean="0">
                <a:latin typeface="Arial" panose="020B0604020202020204" pitchFamily="34" charset="0"/>
                <a:cs typeface="Arial" panose="020B0604020202020204" pitchFamily="34" charset="0"/>
                <a:sym typeface="Wingdings" panose="05000000000000000000" pitchFamily="2" charset="2"/>
              </a:rPr>
              <a:t>Note</a:t>
            </a:r>
            <a:r>
              <a:rPr lang="en-IN" sz="1800" dirty="0" smtClean="0">
                <a:latin typeface="Arial" panose="020B0604020202020204" pitchFamily="34" charset="0"/>
                <a:cs typeface="Arial" panose="020B0604020202020204" pitchFamily="34" charset="0"/>
                <a:sym typeface="Wingdings" panose="05000000000000000000" pitchFamily="2" charset="2"/>
              </a:rPr>
              <a:t>: security group creation file is available in </a:t>
            </a:r>
            <a:r>
              <a:rPr lang="en-IN" sz="1800" b="1" dirty="0" smtClean="0">
                <a:latin typeface="Arial" panose="020B0604020202020204" pitchFamily="34" charset="0"/>
                <a:cs typeface="Arial" panose="020B0604020202020204" pitchFamily="34" charset="0"/>
                <a:sym typeface="Wingdings" panose="05000000000000000000" pitchFamily="2" charset="2"/>
              </a:rPr>
              <a:t>“readmefiles” </a:t>
            </a:r>
            <a:r>
              <a:rPr lang="en-IN" sz="1800" dirty="0" smtClean="0">
                <a:latin typeface="Arial" panose="020B0604020202020204" pitchFamily="34" charset="0"/>
                <a:cs typeface="Arial" panose="020B0604020202020204" pitchFamily="34" charset="0"/>
                <a:sym typeface="Wingdings" panose="05000000000000000000" pitchFamily="2" charset="2"/>
              </a:rPr>
              <a:t>folder.</a:t>
            </a: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8247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30729"/>
            <a:ext cx="11663363" cy="6057900"/>
          </a:xfrm>
          <a:prstGeom prst="rect">
            <a:avLst/>
          </a:prstGeom>
        </p:spPr>
      </p:pic>
    </p:spTree>
    <p:extLst>
      <p:ext uri="{BB962C8B-B14F-4D97-AF65-F5344CB8AC3E}">
        <p14:creationId xmlns:p14="http://schemas.microsoft.com/office/powerpoint/2010/main" val="311478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83EC5EF-217E-4D46-B55F-8949FDA75B87}"/>
              </a:ext>
            </a:extLst>
          </p:cNvPr>
          <p:cNvSpPr>
            <a:spLocks noGrp="1"/>
          </p:cNvSpPr>
          <p:nvPr>
            <p:ph type="subTitle" idx="1"/>
          </p:nvPr>
        </p:nvSpPr>
        <p:spPr>
          <a:xfrm>
            <a:off x="338667" y="677332"/>
            <a:ext cx="10927644" cy="7066845"/>
          </a:xfrm>
        </p:spPr>
        <p:txBody>
          <a:bodyPr>
            <a:normAutofit fontScale="92500" lnSpcReduction="10000"/>
          </a:bodyPr>
          <a:lstStyle/>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b="1" i="1" u="sng" dirty="0">
                <a:latin typeface="Arial" panose="020B0604020202020204" pitchFamily="34" charset="0"/>
                <a:cs typeface="Arial" panose="020B0604020202020204" pitchFamily="34" charset="0"/>
              </a:rPr>
              <a:t>Installing AWS CLI Using pip:</a:t>
            </a:r>
          </a:p>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The common way to install AWS CLI is using pip. pip is a package management system which is used to install and manage software packages written in Python.</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1: Install pip (on Ubuntu OS)</a:t>
            </a:r>
          </a:p>
          <a:p>
            <a:pPr lvl="0" algn="l">
              <a:spcAft>
                <a:spcPts val="0"/>
              </a:spcAft>
            </a:pPr>
            <a:r>
              <a:rPr lang="en-IN" sz="1900" b="1" dirty="0">
                <a:latin typeface="Arial" panose="020B0604020202020204" pitchFamily="34" charset="0"/>
                <a:cs typeface="Arial" panose="020B0604020202020204" pitchFamily="34" charset="0"/>
              </a:rPr>
              <a:t> sudo apt install python3-pip</a:t>
            </a:r>
          </a:p>
          <a:p>
            <a:pPr lvl="0" algn="l">
              <a:spcAft>
                <a:spcPts val="0"/>
              </a:spcAft>
            </a:pPr>
            <a:r>
              <a:rPr lang="en-IN" sz="1900" b="1" dirty="0">
                <a:latin typeface="Arial" panose="020B0604020202020204" pitchFamily="34" charset="0"/>
                <a:cs typeface="Arial" panose="020B0604020202020204" pitchFamily="34" charset="0"/>
              </a:rPr>
              <a:t> pip install awscli --upgrade –user</a:t>
            </a:r>
          </a:p>
          <a:p>
            <a:pPr lvl="0" algn="l">
              <a:spcAft>
                <a:spcPts val="0"/>
              </a:spcAft>
            </a:pPr>
            <a:endParaRPr lang="en-IN" sz="1900" b="1"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2: Install aws cli</a:t>
            </a:r>
          </a:p>
          <a:p>
            <a:pPr lvl="0" algn="l">
              <a:spcAft>
                <a:spcPts val="0"/>
              </a:spcAft>
            </a:pPr>
            <a:r>
              <a:rPr lang="en-IN" sz="1900" b="1" dirty="0">
                <a:latin typeface="Arial" panose="020B0604020202020204" pitchFamily="34" charset="0"/>
                <a:cs typeface="Arial" panose="020B0604020202020204" pitchFamily="34" charset="0"/>
              </a:rPr>
              <a:t> sudo apt-get install awscli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3: Check installation</a:t>
            </a:r>
          </a:p>
          <a:p>
            <a:pPr lvl="0" algn="l">
              <a:spcAft>
                <a:spcPts val="0"/>
              </a:spcAft>
            </a:pPr>
            <a:r>
              <a:rPr lang="en-IN" sz="1900" b="1" dirty="0">
                <a:latin typeface="Arial" panose="020B0604020202020204" pitchFamily="34" charset="0"/>
                <a:cs typeface="Arial" panose="020B0604020202020204" pitchFamily="34" charset="0"/>
              </a:rPr>
              <a:t> aws --version</a:t>
            </a:r>
          </a:p>
          <a:p>
            <a:pPr lvl="0" algn="l">
              <a:spcAft>
                <a:spcPts val="0"/>
              </a:spcAft>
            </a:pPr>
            <a:r>
              <a:rPr lang="en-IN" sz="1900" b="1" dirty="0">
                <a:latin typeface="Arial" panose="020B0604020202020204" pitchFamily="34" charset="0"/>
                <a:cs typeface="Arial" panose="020B0604020202020204" pitchFamily="34" charset="0"/>
              </a:rPr>
              <a:t>  result:</a:t>
            </a:r>
            <a:r>
              <a:rPr lang="en-IN" sz="1900" dirty="0">
                <a:latin typeface="Arial" panose="020B0604020202020204" pitchFamily="34" charset="0"/>
                <a:cs typeface="Arial" panose="020B0604020202020204" pitchFamily="34" charset="0"/>
              </a:rPr>
              <a:t> aws-cli/1.16.247 Python/3.7.3 Linux/5.0.0-31-generic botocore/1.12.237</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Configure AWS 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5: Use the below command to configure AWS CLI (Details </a:t>
            </a:r>
            <a:r>
              <a:rPr lang="en-IN" sz="1900" dirty="0" smtClean="0">
                <a:latin typeface="Arial" panose="020B0604020202020204" pitchFamily="34" charset="0"/>
                <a:cs typeface="Arial" panose="020B0604020202020204" pitchFamily="34" charset="0"/>
              </a:rPr>
              <a:t>will be in Downloaded </a:t>
            </a:r>
            <a:r>
              <a:rPr lang="en-IN" sz="1900" dirty="0">
                <a:latin typeface="Arial" panose="020B0604020202020204" pitchFamily="34" charset="0"/>
                <a:cs typeface="Arial" panose="020B0604020202020204" pitchFamily="34" charset="0"/>
              </a:rPr>
              <a:t>CSV file)</a:t>
            </a:r>
          </a:p>
          <a:p>
            <a:pPr lvl="0" algn="l">
              <a:spcAft>
                <a:spcPts val="0"/>
              </a:spcAft>
            </a:pPr>
            <a:r>
              <a:rPr lang="en-IN" sz="1900" b="1" dirty="0">
                <a:latin typeface="Arial" panose="020B0604020202020204" pitchFamily="34" charset="0"/>
                <a:cs typeface="Arial" panose="020B0604020202020204" pitchFamily="34" charset="0"/>
              </a:rPr>
              <a:t> aws configure</a:t>
            </a:r>
          </a:p>
          <a:p>
            <a:pPr lvl="0" algn="l">
              <a:spcAft>
                <a:spcPts val="0"/>
              </a:spcAft>
              <a:buSzPct val="45000"/>
            </a:pPr>
            <a:r>
              <a:rPr lang="en-IN" sz="1900" dirty="0">
                <a:latin typeface="Arial" panose="020B0604020202020204" pitchFamily="34" charset="0"/>
                <a:cs typeface="Arial" panose="020B0604020202020204" pitchFamily="34" charset="0"/>
              </a:rPr>
              <a:t>  AWS Access Key ID [None]: AKI************</a:t>
            </a:r>
          </a:p>
          <a:p>
            <a:pPr lvl="0" algn="l">
              <a:spcAft>
                <a:spcPts val="0"/>
              </a:spcAft>
              <a:buSzPct val="45000"/>
            </a:pPr>
            <a:r>
              <a:rPr lang="en-IN" sz="1900" dirty="0">
                <a:latin typeface="Arial" panose="020B0604020202020204" pitchFamily="34" charset="0"/>
                <a:cs typeface="Arial" panose="020B0604020202020204" pitchFamily="34" charset="0"/>
              </a:rPr>
              <a:t>  AWS Secret Access Key [None]: wJalr********</a:t>
            </a:r>
          </a:p>
          <a:p>
            <a:pPr lvl="0" algn="l">
              <a:spcAft>
                <a:spcPts val="0"/>
              </a:spcAft>
              <a:buSzPct val="45000"/>
            </a:pPr>
            <a:r>
              <a:rPr lang="en-IN" sz="1900" dirty="0">
                <a:latin typeface="Arial" panose="020B0604020202020204" pitchFamily="34" charset="0"/>
                <a:cs typeface="Arial" panose="020B0604020202020204" pitchFamily="34" charset="0"/>
              </a:rPr>
              <a:t>  Default region name [None]: us-east-2</a:t>
            </a:r>
          </a:p>
          <a:p>
            <a:pPr lvl="0" algn="l">
              <a:spcAft>
                <a:spcPts val="0"/>
              </a:spcAft>
              <a:buSzPct val="45000"/>
            </a:pPr>
            <a:r>
              <a:rPr lang="en-IN" sz="1900" dirty="0">
                <a:latin typeface="Arial" panose="020B0604020202020204" pitchFamily="34" charset="0"/>
                <a:cs typeface="Arial" panose="020B0604020202020204" pitchFamily="34" charset="0"/>
              </a:rPr>
              <a:t>  Default output format [None]:</a:t>
            </a:r>
          </a:p>
          <a:p>
            <a:pPr lvl="0" algn="l">
              <a:spcAft>
                <a:spcPts val="0"/>
              </a:spcAft>
              <a:buSzPct val="45000"/>
            </a:pPr>
            <a:r>
              <a:rPr lang="en-IN" sz="1900" dirty="0">
                <a:latin typeface="Arial" panose="020B0604020202020204" pitchFamily="34" charset="0"/>
                <a:cs typeface="Arial" panose="020B0604020202020204" pitchFamily="34" charset="0"/>
              </a:rPr>
              <a:t>you can see your credential here: cat ~/.aws/credentials</a:t>
            </a:r>
          </a:p>
          <a:p>
            <a:pPr algn="l"/>
            <a:endParaRPr lang="en-IN" dirty="0"/>
          </a:p>
        </p:txBody>
      </p:sp>
    </p:spTree>
    <p:extLst>
      <p:ext uri="{BB962C8B-B14F-4D97-AF65-F5344CB8AC3E}">
        <p14:creationId xmlns:p14="http://schemas.microsoft.com/office/powerpoint/2010/main" val="37444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D714-F857-4376-9E8E-4959742496BC}"/>
              </a:ext>
            </a:extLst>
          </p:cNvPr>
          <p:cNvSpPr txBox="1">
            <a:spLocks noGrp="1"/>
          </p:cNvSpPr>
          <p:nvPr>
            <p:ph type="title" idx="4294967295"/>
          </p:nvPr>
        </p:nvSpPr>
        <p:spPr>
          <a:xfrm>
            <a:off x="408214" y="720000"/>
            <a:ext cx="2183786" cy="618480"/>
          </a:xfrm>
        </p:spPr>
        <p:txBody>
          <a:bodyPr/>
          <a:lstStyle/>
          <a:p>
            <a:pPr lvl="0"/>
            <a:r>
              <a:rPr lang="en-IN" sz="2800" u="sng" dirty="0"/>
              <a:t>Git:</a:t>
            </a:r>
          </a:p>
        </p:txBody>
      </p:sp>
      <p:sp>
        <p:nvSpPr>
          <p:cNvPr id="3" name="Text Placeholder 2">
            <a:extLst>
              <a:ext uri="{FF2B5EF4-FFF2-40B4-BE49-F238E27FC236}">
                <a16:creationId xmlns="" xmlns:a16="http://schemas.microsoft.com/office/drawing/2014/main" id="{4B4523A1-9070-43BD-B99D-C7768F374C3A}"/>
              </a:ext>
            </a:extLst>
          </p:cNvPr>
          <p:cNvSpPr txBox="1">
            <a:spLocks noGrp="1"/>
          </p:cNvSpPr>
          <p:nvPr>
            <p:ph type="body" idx="4294967295"/>
          </p:nvPr>
        </p:nvSpPr>
        <p:spPr>
          <a:xfrm>
            <a:off x="590760" y="1440000"/>
            <a:ext cx="10713240" cy="6120000"/>
          </a:xfrm>
        </p:spPr>
        <p:txBody>
          <a:bodyPr>
            <a:normAutofit/>
          </a:bodyPr>
          <a:lstStyle/>
          <a:p>
            <a:pPr lvl="0"/>
            <a:r>
              <a:rPr lang="en-IN" sz="2800" dirty="0"/>
              <a:t>    Git is a free and open source distributed version control system designed to handle everything from small to very large projects with speed and efficiency.</a:t>
            </a:r>
          </a:p>
          <a:p>
            <a:pPr lvl="0"/>
            <a:r>
              <a:rPr lang="en-IN" sz="2800" dirty="0"/>
              <a:t>     Git is easy to learn and has a tiny footprint with lightning fast performance. It outclasses SCM tools like Subversion, CVS, Perforce, and ClearCase with features like cheap local branching, convenient staging areas, and multiple workflows.</a:t>
            </a:r>
          </a:p>
          <a:p>
            <a:pPr lvl="0"/>
            <a:r>
              <a:rPr lang="en-IN" sz="2800" b="1" u="sng" dirty="0"/>
              <a:t>Installation:</a:t>
            </a:r>
          </a:p>
          <a:p>
            <a:pPr lvl="0">
              <a:buSzPct val="45000"/>
            </a:pPr>
            <a:r>
              <a:rPr lang="en-IN" sz="2800" dirty="0"/>
              <a:t>In Ubuntu Git installation is very easy.</a:t>
            </a:r>
          </a:p>
          <a:p>
            <a:pPr lvl="0">
              <a:buSzPct val="45000"/>
            </a:pPr>
            <a:r>
              <a:rPr lang="en-IN" sz="2800" dirty="0"/>
              <a:t> </a:t>
            </a:r>
            <a:r>
              <a:rPr lang="en-IN" sz="2800" dirty="0">
                <a:sym typeface="Wingdings" panose="05000000000000000000" pitchFamily="2" charset="2"/>
              </a:rPr>
              <a:t></a:t>
            </a:r>
            <a:r>
              <a:rPr lang="en-IN" sz="2800" dirty="0"/>
              <a:t> sudo apt-get install git</a:t>
            </a:r>
          </a:p>
          <a:p>
            <a:pPr lvl="0">
              <a:buSzPct val="45000"/>
            </a:pPr>
            <a:r>
              <a:rPr lang="en-IN" sz="2800" dirty="0"/>
              <a:t>You need a git hub account. You can get one here https://</a:t>
            </a:r>
            <a:r>
              <a:rPr lang="en-IN" sz="2800" dirty="0" smtClean="0"/>
              <a:t>github.com</a:t>
            </a:r>
            <a:endParaRPr lang="en-IN" sz="2800" dirty="0"/>
          </a:p>
        </p:txBody>
      </p:sp>
    </p:spTree>
  </p:cSld>
  <p:clrMapOvr>
    <a:masterClrMapping/>
  </p:clrMapOvr>
</p:sld>
</file>

<file path=ppt/theme/theme1.xml><?xml version="1.0" encoding="utf-8"?>
<a:theme xmlns:a="http://schemas.openxmlformats.org/drawingml/2006/main" name="Classy_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y_Re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2755</Words>
  <Application>Microsoft Office PowerPoint</Application>
  <PresentationFormat>Custom</PresentationFormat>
  <Paragraphs>325</Paragraphs>
  <Slides>21</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DejaVu Sans</vt:lpstr>
      <vt:lpstr>Liberation Sans</vt:lpstr>
      <vt:lpstr>Liberation Serif</vt:lpstr>
      <vt:lpstr>StarSymbol</vt:lpstr>
      <vt:lpstr>Wingdings</vt:lpstr>
      <vt:lpstr>Classy_Red</vt:lpstr>
      <vt:lpstr>Classy_Red1</vt:lpstr>
      <vt:lpstr>DevOps Cloud(AWS)</vt:lpstr>
      <vt:lpstr>Overall Architecture:</vt:lpstr>
      <vt:lpstr>AWS EC2 Instances Architecture:</vt:lpstr>
      <vt:lpstr>Build and Deploy:</vt:lpstr>
      <vt:lpstr>Terraform:</vt:lpstr>
      <vt:lpstr>AWS CLI:</vt:lpstr>
      <vt:lpstr>PowerPoint Presentation</vt:lpstr>
      <vt:lpstr>PowerPoint Presentation</vt:lpstr>
      <vt:lpstr>Git:</vt:lpstr>
      <vt:lpstr>Jenkins:</vt:lpstr>
      <vt:lpstr>PowerPoint Presentation</vt:lpstr>
      <vt:lpstr>Maven:</vt:lpstr>
      <vt:lpstr>Nexus3:</vt:lpstr>
      <vt:lpstr>K8S:</vt:lpstr>
      <vt:lpstr>Docker:</vt:lpstr>
      <vt:lpstr>Ansible:</vt:lpstr>
      <vt:lpstr>PowerPoint Presentation</vt:lpstr>
      <vt:lpstr>PowerPoint Presentation</vt:lpstr>
      <vt:lpstr>Maven Project:</vt:lpstr>
      <vt:lpstr>All In One File:</vt:lpstr>
      <vt:lpstr>Local host Setup: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kiran peddineni</dc:creator>
  <cp:lastModifiedBy>PEDDINENI, KIRAN</cp:lastModifiedBy>
  <cp:revision>264</cp:revision>
  <dcterms:created xsi:type="dcterms:W3CDTF">2019-10-11T22:54:33Z</dcterms:created>
  <dcterms:modified xsi:type="dcterms:W3CDTF">2019-10-18T11:50:23Z</dcterms:modified>
</cp:coreProperties>
</file>