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handoutMasterIdLst>
    <p:handoutMasterId r:id="rId24"/>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 xmlns:a16="http://schemas.microsoft.com/office/drawing/2014/main"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 xmlns:a16="http://schemas.microsoft.com/office/drawing/2014/main"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 xmlns:a16="http://schemas.microsoft.com/office/drawing/2014/main"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 xmlns:a16="http://schemas.microsoft.com/office/drawing/2014/main"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 xmlns:a16="http://schemas.microsoft.com/office/drawing/2014/main"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 xmlns:a16="http://schemas.microsoft.com/office/drawing/2014/main"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 xmlns:a16="http://schemas.microsoft.com/office/drawing/2014/main"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 xmlns:a16="http://schemas.microsoft.com/office/drawing/2014/main"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 xmlns:a16="http://schemas.microsoft.com/office/drawing/2014/main"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 xmlns:a16="http://schemas.microsoft.com/office/drawing/2014/main"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 xmlns:a16="http://schemas.microsoft.com/office/drawing/2014/main"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 xmlns:a16="http://schemas.microsoft.com/office/drawing/2014/main"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 xmlns:a16="http://schemas.microsoft.com/office/drawing/2014/main"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 xmlns:a16="http://schemas.microsoft.com/office/drawing/2014/main"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 xmlns:a16="http://schemas.microsoft.com/office/drawing/2014/main"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 xmlns:a16="http://schemas.microsoft.com/office/drawing/2014/main"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 xmlns:a16="http://schemas.microsoft.com/office/drawing/2014/main"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 xmlns:a16="http://schemas.microsoft.com/office/drawing/2014/main"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 xmlns:a16="http://schemas.microsoft.com/office/drawing/2014/main"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 xmlns:a16="http://schemas.microsoft.com/office/drawing/2014/main"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 xmlns:a16="http://schemas.microsoft.com/office/drawing/2014/main"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 xmlns:a16="http://schemas.microsoft.com/office/drawing/2014/main"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 xmlns:a16="http://schemas.microsoft.com/office/drawing/2014/main"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 xmlns:a16="http://schemas.microsoft.com/office/drawing/2014/main"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 xmlns:a16="http://schemas.microsoft.com/office/drawing/2014/main"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 xmlns:a16="http://schemas.microsoft.com/office/drawing/2014/main"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 xmlns:a16="http://schemas.microsoft.com/office/drawing/2014/main"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 xmlns:a16="http://schemas.microsoft.com/office/drawing/2014/main"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 xmlns:a16="http://schemas.microsoft.com/office/drawing/2014/main"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 xmlns:a16="http://schemas.microsoft.com/office/drawing/2014/main"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 xmlns:a16="http://schemas.microsoft.com/office/drawing/2014/main"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 xmlns:a16="http://schemas.microsoft.com/office/drawing/2014/main"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 xmlns:a16="http://schemas.microsoft.com/office/drawing/2014/main"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 xmlns:a16="http://schemas.microsoft.com/office/drawing/2014/main"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 xmlns:a16="http://schemas.microsoft.com/office/drawing/2014/main"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 xmlns:a16="http://schemas.microsoft.com/office/drawing/2014/main"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 xmlns:a16="http://schemas.microsoft.com/office/drawing/2014/main"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 xmlns:a16="http://schemas.microsoft.com/office/drawing/2014/main"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 xmlns:a16="http://schemas.microsoft.com/office/drawing/2014/main"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 xmlns:a16="http://schemas.microsoft.com/office/drawing/2014/main"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 xmlns:a16="http://schemas.microsoft.com/office/drawing/2014/main"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 xmlns:a16="http://schemas.microsoft.com/office/drawing/2014/main"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 xmlns:a16="http://schemas.microsoft.com/office/drawing/2014/main"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a:t>DevOps Cloud(AWS)</a:t>
            </a:r>
          </a:p>
        </p:txBody>
      </p:sp>
      <p:sp>
        <p:nvSpPr>
          <p:cNvPr id="3" name="TextBox 2">
            <a:extLst>
              <a:ext uri="{FF2B5EF4-FFF2-40B4-BE49-F238E27FC236}">
                <a16:creationId xmlns="" xmlns:a16="http://schemas.microsoft.com/office/drawing/2014/main"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 xmlns:a16="http://schemas.microsoft.com/office/drawing/2014/main"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terraform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terraform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terraform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terraform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terraform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terraform apply, terraform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p>
          <a:p>
            <a:pPr lvl="0">
              <a:buSzPct val="45000"/>
            </a:pPr>
            <a:r>
              <a:rPr lang="en-IN" sz="3200" dirty="0"/>
              <a:t> </a:t>
            </a:r>
            <a:r>
              <a:rPr lang="en-IN" sz="3200" dirty="0">
                <a:sym typeface="Wingdings" panose="05000000000000000000" pitchFamily="2" charset="2"/>
              </a:rPr>
              <a:t></a:t>
            </a:r>
            <a:r>
              <a:rPr lang="en-IN" sz="3200" dirty="0"/>
              <a:t> ssh-keygen -t rsa (No Password)</a:t>
            </a:r>
          </a:p>
          <a:p>
            <a:pPr lvl="0">
              <a:buSzPct val="45000"/>
            </a:pPr>
            <a:r>
              <a:rPr lang="en-IN" sz="3200" dirty="0"/>
              <a:t>AWS 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 xmlns:a16="http://schemas.microsoft.com/office/drawing/2014/main"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 xmlns:a16="http://schemas.microsoft.com/office/drawing/2014/main"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One is terraform-nexus.tf file and another one is </a:t>
            </a:r>
            <a:r>
              <a:rPr lang="en-IN" dirty="0" smtClean="0"/>
              <a:t> nexus-</a:t>
            </a:r>
            <a:r>
              <a:rPr lang="en-IN" dirty="0" err="1" smtClean="0"/>
              <a:t>repo.yaml</a:t>
            </a:r>
            <a:r>
              <a:rPr lang="en-IN" dirty="0"/>
              <a:t>.</a:t>
            </a:r>
          </a:p>
          <a:p>
            <a:pPr lvl="0">
              <a:spcAft>
                <a:spcPts val="0"/>
              </a:spcAft>
            </a:pPr>
            <a:endParaRPr lang="en-IN" dirty="0"/>
          </a:p>
          <a:p>
            <a:pPr lvl="0">
              <a:spcAft>
                <a:spcPts val="0"/>
              </a:spcAft>
            </a:pPr>
            <a:r>
              <a:rPr lang="en-IN" b="1" dirty="0"/>
              <a:t>Terraform 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p>
          <a:p>
            <a:pPr lvl="0">
              <a:spcAft>
                <a:spcPts val="0"/>
              </a:spcAft>
              <a:buSzPct val="45000"/>
            </a:pPr>
            <a:r>
              <a:rPr lang="en-IN" dirty="0"/>
              <a:t> </a:t>
            </a:r>
            <a:r>
              <a:rPr lang="en-IN" dirty="0">
                <a:sym typeface="Wingdings" panose="05000000000000000000" pitchFamily="2" charset="2"/>
              </a:rPr>
              <a:t> </a:t>
            </a:r>
            <a:r>
              <a:rPr lang="en-IN" dirty="0"/>
              <a:t>SSH to jenkins server and sudo as jenkins user</a:t>
            </a:r>
          </a:p>
          <a:p>
            <a:pPr lvl="0">
              <a:spcAft>
                <a:spcPts val="0"/>
              </a:spcAft>
              <a:buSzPct val="45000"/>
            </a:pPr>
            <a:r>
              <a:rPr lang="en-IN" dirty="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r>
              <a:rPr lang="en-IN" dirty="0"/>
              <a:t> update 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 xmlns:a16="http://schemas.microsoft.com/office/drawing/2014/main"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terraform init</a:t>
            </a:r>
          </a:p>
          <a:p>
            <a:pPr lvl="0">
              <a:spcAft>
                <a:spcPts val="567"/>
              </a:spcAft>
              <a:buSzPct val="45000"/>
            </a:pPr>
            <a:r>
              <a:rPr lang="en-IN" sz="2200" dirty="0"/>
              <a:t>   terraform plan</a:t>
            </a:r>
          </a:p>
          <a:p>
            <a:pPr lvl="0">
              <a:spcAft>
                <a:spcPts val="567"/>
              </a:spcAft>
              <a:buSzPct val="45000"/>
            </a:pPr>
            <a:r>
              <a:rPr lang="en-IN" sz="2200" dirty="0"/>
              <a:t>   terraform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 xmlns:a16="http://schemas.microsoft.com/office/drawing/2014/main"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 xmlns:a16="http://schemas.microsoft.com/office/drawing/2014/main"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 xmlns:a16="http://schemas.microsoft.com/office/drawing/2014/main"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 xmlns:a16="http://schemas.microsoft.com/office/drawing/2014/main"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 xmlns:a16="http://schemas.microsoft.com/office/drawing/2014/main"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 xmlns:a16="http://schemas.microsoft.com/office/drawing/2014/main"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 xmlns:a16="http://schemas.microsoft.com/office/drawing/2014/main"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 xmlns:a16="http://schemas.microsoft.com/office/drawing/2014/main"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 xmlns:a16="http://schemas.microsoft.com/office/drawing/2014/main"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 xmlns:a16="http://schemas.microsoft.com/office/drawing/2014/main"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 xmlns:a16="http://schemas.microsoft.com/office/drawing/2014/main"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 xmlns:a16="http://schemas.microsoft.com/office/drawing/2014/main"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 xmlns:a16="http://schemas.microsoft.com/office/drawing/2014/main"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 xmlns:a16="http://schemas.microsoft.com/office/drawing/2014/main"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 xmlns:a16="http://schemas.microsoft.com/office/drawing/2014/main"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 xmlns:a16="http://schemas.microsoft.com/office/drawing/2014/main"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 xmlns:a16="http://schemas.microsoft.com/office/drawing/2014/main"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 xmlns:a16="http://schemas.microsoft.com/office/drawing/2014/main"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 xmlns:a16="http://schemas.microsoft.com/office/drawing/2014/main"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 xmlns:a16="http://schemas.microsoft.com/office/drawing/2014/main"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 xmlns:a16="http://schemas.microsoft.com/office/drawing/2014/main"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 xmlns:a16="http://schemas.microsoft.com/office/drawing/2014/main"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 xmlns:a16="http://schemas.microsoft.com/office/drawing/2014/main"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 xmlns:a16="http://schemas.microsoft.com/office/drawing/2014/main"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 xmlns:a16="http://schemas.microsoft.com/office/drawing/2014/main"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 xmlns:a16="http://schemas.microsoft.com/office/drawing/2014/main"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 xmlns:a16="http://schemas.microsoft.com/office/drawing/2014/main"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 xmlns:a16="http://schemas.microsoft.com/office/drawing/2014/main"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 xmlns:a16="http://schemas.microsoft.com/office/drawing/2014/main"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 xmlns:a16="http://schemas.microsoft.com/office/drawing/2014/main"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 xmlns:a16="http://schemas.microsoft.com/office/drawing/2014/main"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 xmlns:a16="http://schemas.microsoft.com/office/drawing/2014/main"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 xmlns:a16="http://schemas.microsoft.com/office/drawing/2014/main"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 xmlns:a16="http://schemas.microsoft.com/office/drawing/2014/main"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 xmlns:a16="http://schemas.microsoft.com/office/drawing/2014/main"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 xmlns:a16="http://schemas.microsoft.com/office/drawing/2014/main"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 xmlns:a16="http://schemas.microsoft.com/office/drawing/2014/main"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 xmlns:a16="http://schemas.microsoft.com/office/drawing/2014/main"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 xmlns:a16="http://schemas.microsoft.com/office/drawing/2014/main"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 xmlns:a16="http://schemas.microsoft.com/office/drawing/2014/main"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 xmlns:a16="http://schemas.microsoft.com/office/drawing/2014/main"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 xmlns:a16="http://schemas.microsoft.com/office/drawing/2014/main"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 xmlns:a16="http://schemas.microsoft.com/office/drawing/2014/main"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 xmlns:a16="http://schemas.microsoft.com/office/drawing/2014/main"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 xmlns:a16="http://schemas.microsoft.com/office/drawing/2014/main"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 xmlns:a16="http://schemas.microsoft.com/office/drawing/2014/main"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 xmlns:a16="http://schemas.microsoft.com/office/drawing/2014/main"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 xmlns:a16="http://schemas.microsoft.com/office/drawing/2014/main"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 xmlns:a16="http://schemas.microsoft.com/office/drawing/2014/main"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 xmlns:a16="http://schemas.microsoft.com/office/drawing/2014/main"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 xmlns:a16="http://schemas.microsoft.com/office/drawing/2014/main"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 xmlns:a16="http://schemas.microsoft.com/office/drawing/2014/main"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 xmlns:a16="http://schemas.microsoft.com/office/drawing/2014/main"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 xmlns:a16="http://schemas.microsoft.com/office/drawing/2014/main"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 xmlns:a16="http://schemas.microsoft.com/office/drawing/2014/main"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 xmlns:a16="http://schemas.microsoft.com/office/drawing/2014/main"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 xmlns:a16="http://schemas.microsoft.com/office/drawing/2014/main"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 xmlns:a16="http://schemas.microsoft.com/office/drawing/2014/main"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 xmlns:a16="http://schemas.microsoft.com/office/drawing/2014/main"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 xmlns:a16="http://schemas.microsoft.com/office/drawing/2014/main"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 xmlns:a16="http://schemas.microsoft.com/office/drawing/2014/main"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 xmlns:a16="http://schemas.microsoft.com/office/drawing/2014/main"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 xmlns:a16="http://schemas.microsoft.com/office/drawing/2014/main"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 xmlns:a16="http://schemas.microsoft.com/office/drawing/2014/main"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 xmlns:a16="http://schemas.microsoft.com/office/drawing/2014/main"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terraform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 xmlns:a16="http://schemas.microsoft.com/office/drawing/2014/main"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smtClean="0">
                <a:latin typeface="Arial" panose="020B0604020202020204" pitchFamily="34" charset="0"/>
                <a:cs typeface="Arial" panose="020B0604020202020204" pitchFamily="34" charset="0"/>
              </a:rPr>
              <a:t>       AWS </a:t>
            </a:r>
            <a:r>
              <a:rPr lang="en-IN" sz="1800" dirty="0">
                <a:latin typeface="Arial" panose="020B0604020202020204" pitchFamily="34" charset="0"/>
                <a:cs typeface="Arial" panose="020B0604020202020204" pitchFamily="34" charset="0"/>
              </a:rPr>
              <a:t>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2 </a:t>
            </a:r>
            <a:r>
              <a:rPr lang="en-IN" sz="1800" dirty="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a:t>
            </a:r>
            <a:r>
              <a:rPr lang="en-IN" sz="1800" dirty="0" smtClean="0">
                <a:latin typeface="Arial" panose="020B0604020202020204" pitchFamily="34" charset="0"/>
                <a:cs typeface="Arial" panose="020B0604020202020204" pitchFamily="34" charset="0"/>
                <a:sym typeface="Wingdings" panose="05000000000000000000" pitchFamily="2" charset="2"/>
              </a:rPr>
              <a:t>. If in case you are using diff names please update </a:t>
            </a:r>
            <a:r>
              <a:rPr lang="en-IN" sz="1800" dirty="0" err="1" smtClean="0">
                <a:latin typeface="Arial" panose="020B0604020202020204" pitchFamily="34" charset="0"/>
                <a:cs typeface="Arial" panose="020B0604020202020204" pitchFamily="34" charset="0"/>
                <a:sym typeface="Wingdings" panose="05000000000000000000" pitchFamily="2" charset="2"/>
              </a:rPr>
              <a:t>terraform</a:t>
            </a:r>
            <a:r>
              <a:rPr lang="en-IN" sz="1800" dirty="0" smtClean="0">
                <a:latin typeface="Arial" panose="020B0604020202020204" pitchFamily="34" charset="0"/>
                <a:cs typeface="Arial" panose="020B0604020202020204" pitchFamily="34" charset="0"/>
                <a:sym typeface="Wingdings" panose="05000000000000000000" pitchFamily="2" charset="2"/>
              </a:rPr>
              <a:t> files with key pair and security group names.</a:t>
            </a:r>
            <a:endParaRPr lang="en-IN" sz="1800" dirty="0" smtClean="0">
              <a:latin typeface="Arial" panose="020B0604020202020204" pitchFamily="34" charset="0"/>
              <a:cs typeface="Arial" panose="020B0604020202020204" pitchFamily="34" charset="0"/>
              <a:sym typeface="Wingdings" panose="05000000000000000000" pitchFamily="2" charset="2"/>
            </a:endParaRP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 xmlns:a16="http://schemas.microsoft.com/office/drawing/2014/main"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2686</Words>
  <Application>Microsoft Office PowerPoint</Application>
  <PresentationFormat>Custom</PresentationFormat>
  <Paragraphs>308</Paragraphs>
  <Slides>20</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249</cp:revision>
  <dcterms:created xsi:type="dcterms:W3CDTF">2019-10-11T22:54:33Z</dcterms:created>
  <dcterms:modified xsi:type="dcterms:W3CDTF">2019-10-16T11:29:57Z</dcterms:modified>
</cp:coreProperties>
</file>