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76" r:id="rId2"/>
    <p:sldId id="335" r:id="rId3"/>
    <p:sldId id="336" r:id="rId4"/>
    <p:sldId id="3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654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  <p15:guide id="5" orient="horz" pos="3181" userDrawn="1">
          <p15:clr>
            <a:srgbClr val="A4A3A4"/>
          </p15:clr>
        </p15:guide>
        <p15:guide id="6" orient="horz" pos="1139" userDrawn="1">
          <p15:clr>
            <a:srgbClr val="A4A3A4"/>
          </p15:clr>
        </p15:guide>
        <p15:guide id="7" pos="386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09276E-B75F-9AE1-4599-72AE77DA9F67}" name="kiran clement" initials="kc" userId="30d581338f57404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978DB-DDF8-4BC2-B649-A8C2DA4BF4C2}" v="13" dt="2022-05-21T11:03:34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24" autoAdjust="0"/>
  </p:normalViewPr>
  <p:slideViewPr>
    <p:cSldViewPr snapToGrid="0">
      <p:cViewPr varScale="1">
        <p:scale>
          <a:sx n="108" d="100"/>
          <a:sy n="108" d="100"/>
        </p:scale>
        <p:origin x="954" y="102"/>
      </p:cViewPr>
      <p:guideLst>
        <p:guide pos="5654"/>
        <p:guide pos="2026"/>
        <p:guide orient="horz" pos="2183"/>
        <p:guide orient="horz" pos="3181"/>
        <p:guide orient="horz" pos="1139"/>
        <p:guide pos="3863"/>
      </p:guideLst>
    </p:cSldViewPr>
  </p:slideViewPr>
  <p:outlineViewPr>
    <p:cViewPr>
      <p:scale>
        <a:sx n="33" d="100"/>
        <a:sy n="33" d="100"/>
      </p:scale>
      <p:origin x="0" y="-92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clement" userId="30d581338f574048" providerId="LiveId" clId="{DD7978DB-DDF8-4BC2-B649-A8C2DA4BF4C2}"/>
    <pc:docChg chg="undo custSel delSld modSld sldOrd delSection modSection">
      <pc:chgData name="kiran clement" userId="30d581338f574048" providerId="LiveId" clId="{DD7978DB-DDF8-4BC2-B649-A8C2DA4BF4C2}" dt="2022-05-21T11:04:08.961" v="50" actId="17853"/>
      <pc:docMkLst>
        <pc:docMk/>
      </pc:docMkLst>
      <pc:sldChg chg="delSp modSp mod">
        <pc:chgData name="kiran clement" userId="30d581338f574048" providerId="LiveId" clId="{DD7978DB-DDF8-4BC2-B649-A8C2DA4BF4C2}" dt="2022-05-21T11:03:38.627" v="47" actId="20577"/>
        <pc:sldMkLst>
          <pc:docMk/>
          <pc:sldMk cId="4202380671" sldId="335"/>
        </pc:sldMkLst>
        <pc:spChg chg="mod">
          <ac:chgData name="kiran clement" userId="30d581338f574048" providerId="LiveId" clId="{DD7978DB-DDF8-4BC2-B649-A8C2DA4BF4C2}" dt="2022-05-21T11:02:44.405" v="34" actId="115"/>
          <ac:spMkLst>
            <pc:docMk/>
            <pc:sldMk cId="4202380671" sldId="335"/>
            <ac:spMk id="2" creationId="{B42E1E64-7376-4AFF-A547-7CE7CCD01C91}"/>
          </ac:spMkLst>
        </pc:spChg>
        <pc:spChg chg="del mod">
          <ac:chgData name="kiran clement" userId="30d581338f574048" providerId="LiveId" clId="{DD7978DB-DDF8-4BC2-B649-A8C2DA4BF4C2}" dt="2022-05-21T11:03:23.611" v="43" actId="478"/>
          <ac:spMkLst>
            <pc:docMk/>
            <pc:sldMk cId="4202380671" sldId="335"/>
            <ac:spMk id="3" creationId="{B29DF507-5E34-491E-8A9F-25ED7FCCC309}"/>
          </ac:spMkLst>
        </pc:spChg>
        <pc:spChg chg="mod">
          <ac:chgData name="kiran clement" userId="30d581338f574048" providerId="LiveId" clId="{DD7978DB-DDF8-4BC2-B649-A8C2DA4BF4C2}" dt="2022-05-21T11:03:34.018" v="46" actId="1076"/>
          <ac:spMkLst>
            <pc:docMk/>
            <pc:sldMk cId="4202380671" sldId="335"/>
            <ac:spMk id="9" creationId="{0BD408AF-6A9C-46A7-899B-0FBD5E2DE704}"/>
          </ac:spMkLst>
        </pc:spChg>
        <pc:spChg chg="mod">
          <ac:chgData name="kiran clement" userId="30d581338f574048" providerId="LiveId" clId="{DD7978DB-DDF8-4BC2-B649-A8C2DA4BF4C2}" dt="2022-05-21T11:03:34.018" v="46" actId="1076"/>
          <ac:spMkLst>
            <pc:docMk/>
            <pc:sldMk cId="4202380671" sldId="335"/>
            <ac:spMk id="10" creationId="{B779AFCE-37B9-406B-861F-DBAC8EB7CFB0}"/>
          </ac:spMkLst>
        </pc:spChg>
        <pc:spChg chg="mod">
          <ac:chgData name="kiran clement" userId="30d581338f574048" providerId="LiveId" clId="{DD7978DB-DDF8-4BC2-B649-A8C2DA4BF4C2}" dt="2022-05-21T11:03:38.627" v="47" actId="20577"/>
          <ac:spMkLst>
            <pc:docMk/>
            <pc:sldMk cId="4202380671" sldId="335"/>
            <ac:spMk id="11" creationId="{072D3688-08D0-4A45-AF07-34760887A96E}"/>
          </ac:spMkLst>
        </pc:spChg>
        <pc:spChg chg="mod">
          <ac:chgData name="kiran clement" userId="30d581338f574048" providerId="LiveId" clId="{DD7978DB-DDF8-4BC2-B649-A8C2DA4BF4C2}" dt="2022-05-21T11:03:16.275" v="41" actId="1076"/>
          <ac:spMkLst>
            <pc:docMk/>
            <pc:sldMk cId="4202380671" sldId="335"/>
            <ac:spMk id="13" creationId="{9BD525C8-4E33-4FF6-83F1-F809D16A1D9D}"/>
          </ac:spMkLst>
        </pc:spChg>
        <pc:spChg chg="mod">
          <ac:chgData name="kiran clement" userId="30d581338f574048" providerId="LiveId" clId="{DD7978DB-DDF8-4BC2-B649-A8C2DA4BF4C2}" dt="2022-05-21T11:03:34.018" v="46" actId="1076"/>
          <ac:spMkLst>
            <pc:docMk/>
            <pc:sldMk cId="4202380671" sldId="335"/>
            <ac:spMk id="14" creationId="{C43281A3-2C15-40B4-B7D0-755DE4E0BCBB}"/>
          </ac:spMkLst>
        </pc:spChg>
        <pc:grpChg chg="mod">
          <ac:chgData name="kiran clement" userId="30d581338f574048" providerId="LiveId" clId="{DD7978DB-DDF8-4BC2-B649-A8C2DA4BF4C2}" dt="2022-05-21T11:03:25.763" v="44" actId="1076"/>
          <ac:grpSpMkLst>
            <pc:docMk/>
            <pc:sldMk cId="4202380671" sldId="335"/>
            <ac:grpSpMk id="4" creationId="{39AB0036-6D03-4E32-8369-30E293DA4519}"/>
          </ac:grpSpMkLst>
        </pc:grpChg>
        <pc:grpChg chg="mod">
          <ac:chgData name="kiran clement" userId="30d581338f574048" providerId="LiveId" clId="{DD7978DB-DDF8-4BC2-B649-A8C2DA4BF4C2}" dt="2022-05-21T11:03:34.018" v="46" actId="1076"/>
          <ac:grpSpMkLst>
            <pc:docMk/>
            <pc:sldMk cId="4202380671" sldId="335"/>
            <ac:grpSpMk id="7" creationId="{1EBA1689-98DC-451B-B2A5-474D6BC74E5B}"/>
          </ac:grpSpMkLst>
        </pc:grpChg>
        <pc:graphicFrameChg chg="mod">
          <ac:chgData name="kiran clement" userId="30d581338f574048" providerId="LiveId" clId="{DD7978DB-DDF8-4BC2-B649-A8C2DA4BF4C2}" dt="2022-05-21T11:03:34.018" v="46" actId="1076"/>
          <ac:graphicFrameMkLst>
            <pc:docMk/>
            <pc:sldMk cId="4202380671" sldId="335"/>
            <ac:graphicFrameMk id="8" creationId="{BA01B044-0E7D-416D-9C89-F5CB36E416E7}"/>
          </ac:graphicFrameMkLst>
        </pc:graphicFrameChg>
        <pc:graphicFrameChg chg="mod">
          <ac:chgData name="kiran clement" userId="30d581338f574048" providerId="LiveId" clId="{DD7978DB-DDF8-4BC2-B649-A8C2DA4BF4C2}" dt="2022-05-21T11:01:48.513" v="25" actId="20577"/>
          <ac:graphicFrameMkLst>
            <pc:docMk/>
            <pc:sldMk cId="4202380671" sldId="335"/>
            <ac:graphicFrameMk id="20" creationId="{89DB6B7A-7180-43DB-BA99-459103D2E231}"/>
          </ac:graphicFrameMkLst>
        </pc:graphicFrameChg>
      </pc:sldChg>
      <pc:sldChg chg="del">
        <pc:chgData name="kiran clement" userId="30d581338f574048" providerId="LiveId" clId="{DD7978DB-DDF8-4BC2-B649-A8C2DA4BF4C2}" dt="2022-05-21T11:00:24.149" v="3" actId="47"/>
        <pc:sldMkLst>
          <pc:docMk/>
          <pc:sldMk cId="927173314" sldId="342"/>
        </pc:sldMkLst>
      </pc:sldChg>
      <pc:sldChg chg="del">
        <pc:chgData name="kiran clement" userId="30d581338f574048" providerId="LiveId" clId="{DD7978DB-DDF8-4BC2-B649-A8C2DA4BF4C2}" dt="2022-05-21T11:00:24.149" v="3" actId="47"/>
        <pc:sldMkLst>
          <pc:docMk/>
          <pc:sldMk cId="3856170239" sldId="346"/>
        </pc:sldMkLst>
      </pc:sldChg>
      <pc:sldChg chg="del">
        <pc:chgData name="kiran clement" userId="30d581338f574048" providerId="LiveId" clId="{DD7978DB-DDF8-4BC2-B649-A8C2DA4BF4C2}" dt="2022-05-21T11:00:32.766" v="5" actId="47"/>
        <pc:sldMkLst>
          <pc:docMk/>
          <pc:sldMk cId="4227070852" sldId="347"/>
        </pc:sldMkLst>
      </pc:sldChg>
      <pc:sldChg chg="del">
        <pc:chgData name="kiran clement" userId="30d581338f574048" providerId="LiveId" clId="{DD7978DB-DDF8-4BC2-B649-A8C2DA4BF4C2}" dt="2022-05-21T11:00:24.149" v="3" actId="47"/>
        <pc:sldMkLst>
          <pc:docMk/>
          <pc:sldMk cId="3792675613" sldId="349"/>
        </pc:sldMkLst>
      </pc:sldChg>
      <pc:sldChg chg="del">
        <pc:chgData name="kiran clement" userId="30d581338f574048" providerId="LiveId" clId="{DD7978DB-DDF8-4BC2-B649-A8C2DA4BF4C2}" dt="2022-05-21T11:00:25.566" v="4" actId="47"/>
        <pc:sldMkLst>
          <pc:docMk/>
          <pc:sldMk cId="3144070567" sldId="354"/>
        </pc:sldMkLst>
      </pc:sldChg>
      <pc:sldChg chg="del">
        <pc:chgData name="kiran clement" userId="30d581338f574048" providerId="LiveId" clId="{DD7978DB-DDF8-4BC2-B649-A8C2DA4BF4C2}" dt="2022-05-21T11:00:25.566" v="4" actId="47"/>
        <pc:sldMkLst>
          <pc:docMk/>
          <pc:sldMk cId="403079553" sldId="357"/>
        </pc:sldMkLst>
      </pc:sldChg>
      <pc:sldChg chg="del">
        <pc:chgData name="kiran clement" userId="30d581338f574048" providerId="LiveId" clId="{DD7978DB-DDF8-4BC2-B649-A8C2DA4BF4C2}" dt="2022-05-21T11:00:25.566" v="4" actId="47"/>
        <pc:sldMkLst>
          <pc:docMk/>
          <pc:sldMk cId="2304755802" sldId="361"/>
        </pc:sldMkLst>
      </pc:sldChg>
      <pc:sldChg chg="del">
        <pc:chgData name="kiran clement" userId="30d581338f574048" providerId="LiveId" clId="{DD7978DB-DDF8-4BC2-B649-A8C2DA4BF4C2}" dt="2022-05-21T11:00:25.566" v="4" actId="47"/>
        <pc:sldMkLst>
          <pc:docMk/>
          <pc:sldMk cId="3654226586" sldId="362"/>
        </pc:sldMkLst>
      </pc:sldChg>
      <pc:sldChg chg="del">
        <pc:chgData name="kiran clement" userId="30d581338f574048" providerId="LiveId" clId="{DD7978DB-DDF8-4BC2-B649-A8C2DA4BF4C2}" dt="2022-05-21T11:00:25.566" v="4" actId="47"/>
        <pc:sldMkLst>
          <pc:docMk/>
          <pc:sldMk cId="2449756555" sldId="367"/>
        </pc:sldMkLst>
      </pc:sldChg>
      <pc:sldChg chg="del">
        <pc:chgData name="kiran clement" userId="30d581338f574048" providerId="LiveId" clId="{DD7978DB-DDF8-4BC2-B649-A8C2DA4BF4C2}" dt="2022-05-21T11:00:25.566" v="4" actId="47"/>
        <pc:sldMkLst>
          <pc:docMk/>
          <pc:sldMk cId="2421559824" sldId="369"/>
        </pc:sldMkLst>
      </pc:sldChg>
      <pc:sldChg chg="del">
        <pc:chgData name="kiran clement" userId="30d581338f574048" providerId="LiveId" clId="{DD7978DB-DDF8-4BC2-B649-A8C2DA4BF4C2}" dt="2022-05-21T11:00:10.348" v="0" actId="47"/>
        <pc:sldMkLst>
          <pc:docMk/>
          <pc:sldMk cId="198033637" sldId="371"/>
        </pc:sldMkLst>
      </pc:sldChg>
      <pc:sldChg chg="del">
        <pc:chgData name="kiran clement" userId="30d581338f574048" providerId="LiveId" clId="{DD7978DB-DDF8-4BC2-B649-A8C2DA4BF4C2}" dt="2022-05-21T11:00:17.162" v="1" actId="47"/>
        <pc:sldMkLst>
          <pc:docMk/>
          <pc:sldMk cId="1474432316" sldId="373"/>
        </pc:sldMkLst>
      </pc:sldChg>
      <pc:sldChg chg="del">
        <pc:chgData name="kiran clement" userId="30d581338f574048" providerId="LiveId" clId="{DD7978DB-DDF8-4BC2-B649-A8C2DA4BF4C2}" dt="2022-05-21T11:00:24.149" v="3" actId="47"/>
        <pc:sldMkLst>
          <pc:docMk/>
          <pc:sldMk cId="527109145" sldId="374"/>
        </pc:sldMkLst>
      </pc:sldChg>
      <pc:sldChg chg="addSp delSp modSp mod">
        <pc:chgData name="kiran clement" userId="30d581338f574048" providerId="LiveId" clId="{DD7978DB-DDF8-4BC2-B649-A8C2DA4BF4C2}" dt="2022-05-21T11:01:28.276" v="21" actId="14100"/>
        <pc:sldMkLst>
          <pc:docMk/>
          <pc:sldMk cId="1488226392" sldId="376"/>
        </pc:sldMkLst>
        <pc:spChg chg="add del mod">
          <ac:chgData name="kiran clement" userId="30d581338f574048" providerId="LiveId" clId="{DD7978DB-DDF8-4BC2-B649-A8C2DA4BF4C2}" dt="2022-05-21T11:01:12.636" v="12" actId="478"/>
          <ac:spMkLst>
            <pc:docMk/>
            <pc:sldMk cId="1488226392" sldId="376"/>
            <ac:spMk id="3" creationId="{6A5CBA25-6256-4E4B-C4EF-670046B0C6C0}"/>
          </ac:spMkLst>
        </pc:spChg>
        <pc:spChg chg="del">
          <ac:chgData name="kiran clement" userId="30d581338f574048" providerId="LiveId" clId="{DD7978DB-DDF8-4BC2-B649-A8C2DA4BF4C2}" dt="2022-05-21T11:01:01.598" v="9" actId="478"/>
          <ac:spMkLst>
            <pc:docMk/>
            <pc:sldMk cId="1488226392" sldId="376"/>
            <ac:spMk id="6" creationId="{ED59C38E-D423-438B-BAC2-FD6D13725575}"/>
          </ac:spMkLst>
        </pc:spChg>
        <pc:spChg chg="mod">
          <ac:chgData name="kiran clement" userId="30d581338f574048" providerId="LiveId" clId="{DD7978DB-DDF8-4BC2-B649-A8C2DA4BF4C2}" dt="2022-05-21T11:01:28.276" v="21" actId="14100"/>
          <ac:spMkLst>
            <pc:docMk/>
            <pc:sldMk cId="1488226392" sldId="376"/>
            <ac:spMk id="8" creationId="{70641A05-8EF1-4F10-BEEB-617BFBD86516}"/>
          </ac:spMkLst>
        </pc:spChg>
        <pc:picChg chg="add del">
          <ac:chgData name="kiran clement" userId="30d581338f574048" providerId="LiveId" clId="{DD7978DB-DDF8-4BC2-B649-A8C2DA4BF4C2}" dt="2022-05-21T11:01:07.350" v="11" actId="478"/>
          <ac:picMkLst>
            <pc:docMk/>
            <pc:sldMk cId="1488226392" sldId="376"/>
            <ac:picMk id="34" creationId="{160A4A17-7DE7-475F-8A03-01F57CFBEA42}"/>
          </ac:picMkLst>
        </pc:picChg>
      </pc:sldChg>
      <pc:sldChg chg="del">
        <pc:chgData name="kiran clement" userId="30d581338f574048" providerId="LiveId" clId="{DD7978DB-DDF8-4BC2-B649-A8C2DA4BF4C2}" dt="2022-05-21T11:00:17.162" v="1" actId="47"/>
        <pc:sldMkLst>
          <pc:docMk/>
          <pc:sldMk cId="3679377052" sldId="388"/>
        </pc:sldMkLst>
      </pc:sldChg>
      <pc:sldChg chg="del">
        <pc:chgData name="kiran clement" userId="30d581338f574048" providerId="LiveId" clId="{DD7978DB-DDF8-4BC2-B649-A8C2DA4BF4C2}" dt="2022-05-21T11:00:24.149" v="3" actId="47"/>
        <pc:sldMkLst>
          <pc:docMk/>
          <pc:sldMk cId="493607782" sldId="389"/>
        </pc:sldMkLst>
      </pc:sldChg>
      <pc:sldChg chg="del">
        <pc:chgData name="kiran clement" userId="30d581338f574048" providerId="LiveId" clId="{DD7978DB-DDF8-4BC2-B649-A8C2DA4BF4C2}" dt="2022-05-21T11:00:20.661" v="2" actId="47"/>
        <pc:sldMkLst>
          <pc:docMk/>
          <pc:sldMk cId="229291904" sldId="390"/>
        </pc:sldMkLst>
      </pc:sldChg>
      <pc:sldChg chg="del">
        <pc:chgData name="kiran clement" userId="30d581338f574048" providerId="LiveId" clId="{DD7978DB-DDF8-4BC2-B649-A8C2DA4BF4C2}" dt="2022-05-21T11:00:20.661" v="2" actId="47"/>
        <pc:sldMkLst>
          <pc:docMk/>
          <pc:sldMk cId="220505656" sldId="391"/>
        </pc:sldMkLst>
      </pc:sldChg>
      <pc:sldChg chg="del">
        <pc:chgData name="kiran clement" userId="30d581338f574048" providerId="LiveId" clId="{DD7978DB-DDF8-4BC2-B649-A8C2DA4BF4C2}" dt="2022-05-21T11:00:10.348" v="0" actId="47"/>
        <pc:sldMkLst>
          <pc:docMk/>
          <pc:sldMk cId="2233744735" sldId="392"/>
        </pc:sldMkLst>
      </pc:sldChg>
      <pc:sldChg chg="del">
        <pc:chgData name="kiran clement" userId="30d581338f574048" providerId="LiveId" clId="{DD7978DB-DDF8-4BC2-B649-A8C2DA4BF4C2}" dt="2022-05-21T11:00:24.149" v="3" actId="47"/>
        <pc:sldMkLst>
          <pc:docMk/>
          <pc:sldMk cId="25230031" sldId="394"/>
        </pc:sldMkLst>
      </pc:sldChg>
      <pc:sldChg chg="del ord">
        <pc:chgData name="kiran clement" userId="30d581338f574048" providerId="LiveId" clId="{DD7978DB-DDF8-4BC2-B649-A8C2DA4BF4C2}" dt="2022-05-21T11:00:50.423" v="8" actId="47"/>
        <pc:sldMkLst>
          <pc:docMk/>
          <pc:sldMk cId="2306023090" sldId="395"/>
        </pc:sldMkLst>
      </pc:sldChg>
      <pc:sldChg chg="del">
        <pc:chgData name="kiran clement" userId="30d581338f574048" providerId="LiveId" clId="{DD7978DB-DDF8-4BC2-B649-A8C2DA4BF4C2}" dt="2022-05-21T11:00:24.149" v="3" actId="47"/>
        <pc:sldMkLst>
          <pc:docMk/>
          <pc:sldMk cId="3814016108" sldId="398"/>
        </pc:sldMkLst>
      </pc:sldChg>
      <pc:sldChg chg="del">
        <pc:chgData name="kiran clement" userId="30d581338f574048" providerId="LiveId" clId="{DD7978DB-DDF8-4BC2-B649-A8C2DA4BF4C2}" dt="2022-05-21T11:00:25.566" v="4" actId="47"/>
        <pc:sldMkLst>
          <pc:docMk/>
          <pc:sldMk cId="3356565113" sldId="399"/>
        </pc:sldMkLst>
      </pc:sldChg>
      <pc:sldChg chg="del">
        <pc:chgData name="kiran clement" userId="30d581338f574048" providerId="LiveId" clId="{DD7978DB-DDF8-4BC2-B649-A8C2DA4BF4C2}" dt="2022-05-21T11:00:20.661" v="2" actId="47"/>
        <pc:sldMkLst>
          <pc:docMk/>
          <pc:sldMk cId="641394790" sldId="402"/>
        </pc:sldMkLst>
      </pc:sldChg>
      <pc:sldChg chg="del">
        <pc:chgData name="kiran clement" userId="30d581338f574048" providerId="LiveId" clId="{DD7978DB-DDF8-4BC2-B649-A8C2DA4BF4C2}" dt="2022-05-21T11:00:24.149" v="3" actId="47"/>
        <pc:sldMkLst>
          <pc:docMk/>
          <pc:sldMk cId="759322922" sldId="403"/>
        </pc:sldMkLst>
      </pc:sldChg>
      <pc:sldChg chg="del">
        <pc:chgData name="kiran clement" userId="30d581338f574048" providerId="LiveId" clId="{DD7978DB-DDF8-4BC2-B649-A8C2DA4BF4C2}" dt="2022-05-21T11:03:57.460" v="48" actId="47"/>
        <pc:sldMkLst>
          <pc:docMk/>
          <pc:sldMk cId="2533686960" sldId="40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u="sng" dirty="0"/>
              <a:t>Number</a:t>
            </a:r>
            <a:r>
              <a:rPr lang="en-GB" b="1" u="sng" baseline="0" dirty="0"/>
              <a:t> of </a:t>
            </a:r>
            <a:r>
              <a:rPr lang="en-GB" b="1" u="sng" dirty="0"/>
              <a:t>Tasks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POST AUTOMATION</c:v>
                </c:pt>
                <c:pt idx="1">
                  <c:v>EXISTING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B-4F2F-842B-E96120513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POST AUTOMATION</c:v>
                </c:pt>
                <c:pt idx="1">
                  <c:v>EXISTING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8B-4F2F-842B-E96120513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2268368"/>
        <c:axId val="222272112"/>
      </c:barChart>
      <c:catAx>
        <c:axId val="222268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272112"/>
        <c:crosses val="autoZero"/>
        <c:auto val="1"/>
        <c:lblAlgn val="ctr"/>
        <c:lblOffset val="100"/>
        <c:noMultiLvlLbl val="0"/>
      </c:catAx>
      <c:valAx>
        <c:axId val="22227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26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86776261330876"/>
          <c:y val="0.11952131364737258"/>
          <c:w val="0.84852892304179217"/>
          <c:h val="0.63898203495812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1B-41EB-A64D-9D5FFA6024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1B-41EB-A64D-9D5FFA602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0"/>
        <c:overlap val="-100"/>
        <c:axId val="762801936"/>
        <c:axId val="762805680"/>
      </c:barChart>
      <c:catAx>
        <c:axId val="76280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805680"/>
        <c:crosses val="autoZero"/>
        <c:auto val="1"/>
        <c:lblAlgn val="ctr"/>
        <c:lblOffset val="100"/>
        <c:noMultiLvlLbl val="0"/>
      </c:catAx>
      <c:valAx>
        <c:axId val="76280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80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0713636196822"/>
          <c:y val="0.87978314974682537"/>
          <c:w val="0.45991734526193029"/>
          <c:h val="8.957601563682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u="sng" dirty="0"/>
              <a:t>ACCURACY</a:t>
            </a:r>
          </a:p>
        </c:rich>
      </c:tx>
      <c:layout>
        <c:manualLayout>
          <c:xMode val="edge"/>
          <c:yMode val="edge"/>
          <c:x val="0.39843031982068355"/>
          <c:y val="2.41850587373190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820214957814239"/>
          <c:y val="0.21152252371659219"/>
          <c:w val="0.46201096263579322"/>
          <c:h val="0.61210098461754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A1-4AA9-B4DC-38F8BD4CB7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A1-4AA9-B4DC-38F8BD4CB733}"/>
              </c:ext>
            </c:extLst>
          </c:dPt>
          <c:cat>
            <c:strRef>
              <c:f>Sheet1!$A$2:$A$3</c:f>
              <c:strCache>
                <c:ptCount val="2"/>
                <c:pt idx="0">
                  <c:v>Manual</c:v>
                </c:pt>
                <c:pt idx="1">
                  <c:v>Automation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A1-4AA9-B4DC-38F8BD4CB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23FFC-814C-4DB1-9470-227D561071D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B47956-D9DF-4DF4-B3CF-2E337A1C77FF}">
      <dgm:prSet phldrT="[Text]"/>
      <dgm:spPr/>
      <dgm:t>
        <a:bodyPr/>
        <a:lstStyle/>
        <a:p>
          <a:r>
            <a:rPr lang="en-GB" dirty="0"/>
            <a:t>T--ON DOWNLOAD</a:t>
          </a:r>
        </a:p>
      </dgm:t>
    </dgm:pt>
    <dgm:pt modelId="{67449A58-7AAB-457B-9934-69331D201B08}" type="parTrans" cxnId="{71204D3E-EB0E-47B9-BAE5-5E2B20D3F0A5}">
      <dgm:prSet/>
      <dgm:spPr/>
      <dgm:t>
        <a:bodyPr/>
        <a:lstStyle/>
        <a:p>
          <a:endParaRPr lang="en-GB"/>
        </a:p>
      </dgm:t>
    </dgm:pt>
    <dgm:pt modelId="{DF400649-3E59-4332-B8E7-9467B29F03A6}" type="sibTrans" cxnId="{71204D3E-EB0E-47B9-BAE5-5E2B20D3F0A5}">
      <dgm:prSet/>
      <dgm:spPr/>
      <dgm:t>
        <a:bodyPr/>
        <a:lstStyle/>
        <a:p>
          <a:endParaRPr lang="en-GB"/>
        </a:p>
      </dgm:t>
    </dgm:pt>
    <dgm:pt modelId="{CE859C12-8589-4E70-9E40-4CBE24BE5CAB}">
      <dgm:prSet phldrT="[Text]"/>
      <dgm:spPr/>
      <dgm:t>
        <a:bodyPr/>
        <a:lstStyle/>
        <a:p>
          <a:r>
            <a:rPr lang="en-GB" dirty="0"/>
            <a:t>DATA SELECTION</a:t>
          </a:r>
        </a:p>
      </dgm:t>
    </dgm:pt>
    <dgm:pt modelId="{65993EC4-B162-4656-8BEE-CAA58285F0DB}" type="parTrans" cxnId="{FA9292DF-5F61-4175-95A6-BD732A601168}">
      <dgm:prSet/>
      <dgm:spPr/>
      <dgm:t>
        <a:bodyPr/>
        <a:lstStyle/>
        <a:p>
          <a:endParaRPr lang="en-GB"/>
        </a:p>
      </dgm:t>
    </dgm:pt>
    <dgm:pt modelId="{40B898F3-3DC6-484F-9D8A-A93DF87A2854}" type="sibTrans" cxnId="{FA9292DF-5F61-4175-95A6-BD732A601168}">
      <dgm:prSet/>
      <dgm:spPr/>
      <dgm:t>
        <a:bodyPr/>
        <a:lstStyle/>
        <a:p>
          <a:endParaRPr lang="en-GB"/>
        </a:p>
      </dgm:t>
    </dgm:pt>
    <dgm:pt modelId="{853BCE2B-74F1-44D9-8381-85051140F1C4}">
      <dgm:prSet phldrT="[Text]"/>
      <dgm:spPr/>
      <dgm:t>
        <a:bodyPr/>
        <a:lstStyle/>
        <a:p>
          <a:r>
            <a:rPr lang="en-GB" dirty="0"/>
            <a:t>DOWNLOAD</a:t>
          </a:r>
        </a:p>
      </dgm:t>
    </dgm:pt>
    <dgm:pt modelId="{4A402089-8678-4107-B155-137A96A43AB9}" type="parTrans" cxnId="{9ACCF529-114D-4376-977B-D061BFBAF9B0}">
      <dgm:prSet/>
      <dgm:spPr/>
      <dgm:t>
        <a:bodyPr/>
        <a:lstStyle/>
        <a:p>
          <a:endParaRPr lang="en-GB"/>
        </a:p>
      </dgm:t>
    </dgm:pt>
    <dgm:pt modelId="{13AA166E-0097-42F6-9DCC-228BB07A0067}" type="sibTrans" cxnId="{9ACCF529-114D-4376-977B-D061BFBAF9B0}">
      <dgm:prSet/>
      <dgm:spPr/>
      <dgm:t>
        <a:bodyPr/>
        <a:lstStyle/>
        <a:p>
          <a:endParaRPr lang="en-GB"/>
        </a:p>
      </dgm:t>
    </dgm:pt>
    <dgm:pt modelId="{C60D770F-BF2F-42F2-A0E9-B4E7846CD36E}">
      <dgm:prSet phldrT="[Text]"/>
      <dgm:spPr/>
      <dgm:t>
        <a:bodyPr/>
        <a:lstStyle/>
        <a:p>
          <a:r>
            <a:rPr lang="en-GB" dirty="0"/>
            <a:t>COPY TO CHECKING SCHEDULE</a:t>
          </a:r>
        </a:p>
      </dgm:t>
    </dgm:pt>
    <dgm:pt modelId="{3FF0011D-E102-4AAA-9A7E-BDB24F5E49C5}" type="parTrans" cxnId="{576B1237-6CA8-4D96-82C5-52B3F8F28746}">
      <dgm:prSet/>
      <dgm:spPr/>
      <dgm:t>
        <a:bodyPr/>
        <a:lstStyle/>
        <a:p>
          <a:endParaRPr lang="en-GB"/>
        </a:p>
      </dgm:t>
    </dgm:pt>
    <dgm:pt modelId="{41411CFA-1F56-449A-A96E-41AB89C0DF44}" type="sibTrans" cxnId="{576B1237-6CA8-4D96-82C5-52B3F8F28746}">
      <dgm:prSet/>
      <dgm:spPr/>
      <dgm:t>
        <a:bodyPr/>
        <a:lstStyle/>
        <a:p>
          <a:endParaRPr lang="en-GB"/>
        </a:p>
      </dgm:t>
    </dgm:pt>
    <dgm:pt modelId="{4D875F27-98E4-428D-9E06-0B18F8683BD3}">
      <dgm:prSet phldrT="[Text]"/>
      <dgm:spPr/>
      <dgm:t>
        <a:bodyPr/>
        <a:lstStyle/>
        <a:p>
          <a:r>
            <a:rPr lang="en-GB" dirty="0"/>
            <a:t>COPY RELEVENT DATA FROM T--ON TO BLANK CHECKING SCHEDULE </a:t>
          </a:r>
        </a:p>
      </dgm:t>
    </dgm:pt>
    <dgm:pt modelId="{C3B5E1AD-4329-4EF7-9069-99B354726A34}" type="parTrans" cxnId="{30FD4A75-78F3-481C-BBFC-7B3D04360894}">
      <dgm:prSet/>
      <dgm:spPr/>
      <dgm:t>
        <a:bodyPr/>
        <a:lstStyle/>
        <a:p>
          <a:endParaRPr lang="en-GB"/>
        </a:p>
      </dgm:t>
    </dgm:pt>
    <dgm:pt modelId="{6B189289-3146-49F6-BC04-A50918BC7818}" type="sibTrans" cxnId="{30FD4A75-78F3-481C-BBFC-7B3D04360894}">
      <dgm:prSet/>
      <dgm:spPr/>
      <dgm:t>
        <a:bodyPr/>
        <a:lstStyle/>
        <a:p>
          <a:endParaRPr lang="en-GB"/>
        </a:p>
      </dgm:t>
    </dgm:pt>
    <dgm:pt modelId="{20F72A40-DFD7-4F52-BD8A-E4D575047092}">
      <dgm:prSet phldrT="[Text]"/>
      <dgm:spPr/>
      <dgm:t>
        <a:bodyPr/>
        <a:lstStyle/>
        <a:p>
          <a:r>
            <a:rPr lang="en-GB" dirty="0"/>
            <a:t>POPULATE PREVIOUS CHECKING SCHEDULE DATA</a:t>
          </a:r>
        </a:p>
      </dgm:t>
    </dgm:pt>
    <dgm:pt modelId="{C7AE3036-BC96-44A4-8068-93133B7C70B4}" type="parTrans" cxnId="{BDBB3CA8-BABB-4DA4-8F0E-5D603331AA4E}">
      <dgm:prSet/>
      <dgm:spPr/>
      <dgm:t>
        <a:bodyPr/>
        <a:lstStyle/>
        <a:p>
          <a:endParaRPr lang="en-GB"/>
        </a:p>
      </dgm:t>
    </dgm:pt>
    <dgm:pt modelId="{16B2131F-5980-4EF3-B30D-1B71BA547DDC}" type="sibTrans" cxnId="{BDBB3CA8-BABB-4DA4-8F0E-5D603331AA4E}">
      <dgm:prSet/>
      <dgm:spPr/>
      <dgm:t>
        <a:bodyPr/>
        <a:lstStyle/>
        <a:p>
          <a:endParaRPr lang="en-GB"/>
        </a:p>
      </dgm:t>
    </dgm:pt>
    <dgm:pt modelId="{BD744631-B304-405E-BD49-7C32B648478C}">
      <dgm:prSet phldrT="[Text]"/>
      <dgm:spPr/>
      <dgm:t>
        <a:bodyPr/>
        <a:lstStyle/>
        <a:p>
          <a:r>
            <a:rPr lang="en-GB" dirty="0"/>
            <a:t>POPULATE PREVIOUS CHECKING SCHEDULE DATA</a:t>
          </a:r>
        </a:p>
      </dgm:t>
    </dgm:pt>
    <dgm:pt modelId="{B6A6C46F-072C-4530-B471-07C158CCE6E5}" type="parTrans" cxnId="{BD8002E7-D6E3-4C48-9BB8-2A34019A123C}">
      <dgm:prSet/>
      <dgm:spPr/>
      <dgm:t>
        <a:bodyPr/>
        <a:lstStyle/>
        <a:p>
          <a:endParaRPr lang="en-GB"/>
        </a:p>
      </dgm:t>
    </dgm:pt>
    <dgm:pt modelId="{16500F3E-0A41-4416-8ED4-C80C62AF1D5C}" type="sibTrans" cxnId="{BD8002E7-D6E3-4C48-9BB8-2A34019A123C}">
      <dgm:prSet/>
      <dgm:spPr/>
      <dgm:t>
        <a:bodyPr/>
        <a:lstStyle/>
        <a:p>
          <a:endParaRPr lang="en-GB"/>
        </a:p>
      </dgm:t>
    </dgm:pt>
    <dgm:pt modelId="{3E9806AE-CEF9-400A-909A-969F8B9C0120}">
      <dgm:prSet phldrT="[Text]"/>
      <dgm:spPr/>
      <dgm:t>
        <a:bodyPr/>
        <a:lstStyle/>
        <a:p>
          <a:r>
            <a:rPr lang="en-GB" dirty="0"/>
            <a:t>START PARTIAL PRE CHECK</a:t>
          </a:r>
        </a:p>
      </dgm:t>
    </dgm:pt>
    <dgm:pt modelId="{2500CEFA-4163-458C-AA46-2D17F05D23F5}" type="parTrans" cxnId="{08CB5B63-0894-4D71-9EF9-9CA809FF2563}">
      <dgm:prSet/>
      <dgm:spPr/>
      <dgm:t>
        <a:bodyPr/>
        <a:lstStyle/>
        <a:p>
          <a:endParaRPr lang="en-GB"/>
        </a:p>
      </dgm:t>
    </dgm:pt>
    <dgm:pt modelId="{717A5902-2851-4B04-9D18-D84BEF30854F}" type="sibTrans" cxnId="{08CB5B63-0894-4D71-9EF9-9CA809FF2563}">
      <dgm:prSet/>
      <dgm:spPr/>
      <dgm:t>
        <a:bodyPr/>
        <a:lstStyle/>
        <a:p>
          <a:endParaRPr lang="en-GB"/>
        </a:p>
      </dgm:t>
    </dgm:pt>
    <dgm:pt modelId="{9282E641-77BA-4F18-B951-3975CB6F5EC9}">
      <dgm:prSet phldrT="[Text]"/>
      <dgm:spPr/>
      <dgm:t>
        <a:bodyPr/>
        <a:lstStyle/>
        <a:p>
          <a:r>
            <a:rPr lang="en-GB" dirty="0"/>
            <a:t>PARTIAL CHECK</a:t>
          </a:r>
        </a:p>
      </dgm:t>
    </dgm:pt>
    <dgm:pt modelId="{4590F5DC-8579-4876-87B6-78609EAFECB0}" type="sibTrans" cxnId="{EE511715-5DCC-414C-8562-5F53B0BAE930}">
      <dgm:prSet/>
      <dgm:spPr/>
      <dgm:t>
        <a:bodyPr/>
        <a:lstStyle/>
        <a:p>
          <a:endParaRPr lang="en-GB"/>
        </a:p>
      </dgm:t>
    </dgm:pt>
    <dgm:pt modelId="{9A23780B-1D94-42A0-9962-D49B89B9D96F}" type="parTrans" cxnId="{EE511715-5DCC-414C-8562-5F53B0BAE930}">
      <dgm:prSet/>
      <dgm:spPr/>
      <dgm:t>
        <a:bodyPr/>
        <a:lstStyle/>
        <a:p>
          <a:endParaRPr lang="en-GB"/>
        </a:p>
      </dgm:t>
    </dgm:pt>
    <dgm:pt modelId="{61528C5E-9B1F-4A4C-A8E1-5106523CF77F}">
      <dgm:prSet phldrT="[Text]"/>
      <dgm:spPr/>
      <dgm:t>
        <a:bodyPr/>
        <a:lstStyle/>
        <a:p>
          <a:r>
            <a:rPr lang="en-GB" dirty="0"/>
            <a:t>IDENTIFY PARTS WITHIN SCOPE</a:t>
          </a:r>
        </a:p>
      </dgm:t>
    </dgm:pt>
    <dgm:pt modelId="{CD5A38A8-DCB8-4E99-A908-235BDE9EA32C}" type="parTrans" cxnId="{34CF2EA7-C1B3-49A1-9E4F-C92D8DB27877}">
      <dgm:prSet/>
      <dgm:spPr/>
      <dgm:t>
        <a:bodyPr/>
        <a:lstStyle/>
        <a:p>
          <a:endParaRPr lang="en-GB"/>
        </a:p>
      </dgm:t>
    </dgm:pt>
    <dgm:pt modelId="{EE98F7DA-49B3-4BBE-A36B-8F6E03D96F9F}" type="sibTrans" cxnId="{34CF2EA7-C1B3-49A1-9E4F-C92D8DB27877}">
      <dgm:prSet/>
      <dgm:spPr/>
      <dgm:t>
        <a:bodyPr/>
        <a:lstStyle/>
        <a:p>
          <a:endParaRPr lang="en-GB"/>
        </a:p>
      </dgm:t>
    </dgm:pt>
    <dgm:pt modelId="{44B7CF48-3855-4567-9368-A2EA9CED7BF3}">
      <dgm:prSet phldrT="[Text]"/>
      <dgm:spPr/>
      <dgm:t>
        <a:bodyPr/>
        <a:lstStyle/>
        <a:p>
          <a:r>
            <a:rPr lang="en-GB" dirty="0"/>
            <a:t>IDENTIFY ALL THE PARTS WITHIN SCOPE AND POPULATE NESCESSARY DETAILS</a:t>
          </a:r>
        </a:p>
      </dgm:t>
    </dgm:pt>
    <dgm:pt modelId="{3CC6913D-1FC8-4113-9726-E3B6156FF174}" type="parTrans" cxnId="{0A111A78-4CF3-4D79-976A-42E35D03103C}">
      <dgm:prSet/>
      <dgm:spPr/>
      <dgm:t>
        <a:bodyPr/>
        <a:lstStyle/>
        <a:p>
          <a:endParaRPr lang="en-GB"/>
        </a:p>
      </dgm:t>
    </dgm:pt>
    <dgm:pt modelId="{E6C98ADB-5FD2-474B-8C47-25A6A26C56F4}" type="sibTrans" cxnId="{0A111A78-4CF3-4D79-976A-42E35D03103C}">
      <dgm:prSet/>
      <dgm:spPr/>
      <dgm:t>
        <a:bodyPr/>
        <a:lstStyle/>
        <a:p>
          <a:endParaRPr lang="en-GB"/>
        </a:p>
      </dgm:t>
    </dgm:pt>
    <dgm:pt modelId="{13E1862E-7A7D-4B4B-99E7-6587D00CB758}" type="pres">
      <dgm:prSet presAssocID="{48823FFC-814C-4DB1-9470-227D561071D5}" presName="theList" presStyleCnt="0">
        <dgm:presLayoutVars>
          <dgm:dir/>
          <dgm:animLvl val="lvl"/>
          <dgm:resizeHandles val="exact"/>
        </dgm:presLayoutVars>
      </dgm:prSet>
      <dgm:spPr/>
    </dgm:pt>
    <dgm:pt modelId="{E15EAB9E-8194-421D-A0BD-4D5355ED17E4}" type="pres">
      <dgm:prSet presAssocID="{20B47956-D9DF-4DF4-B3CF-2E337A1C77FF}" presName="compNode" presStyleCnt="0"/>
      <dgm:spPr/>
    </dgm:pt>
    <dgm:pt modelId="{BFE4759A-142D-4213-9303-F47DFDEB1B0F}" type="pres">
      <dgm:prSet presAssocID="{20B47956-D9DF-4DF4-B3CF-2E337A1C77FF}" presName="noGeometry" presStyleCnt="0"/>
      <dgm:spPr/>
    </dgm:pt>
    <dgm:pt modelId="{7F2CB528-5EC5-49D2-A07A-2975F6C9DBA1}" type="pres">
      <dgm:prSet presAssocID="{20B47956-D9DF-4DF4-B3CF-2E337A1C77FF}" presName="childTextVisible" presStyleLbl="bgAccFollowNode1" presStyleIdx="0" presStyleCnt="5">
        <dgm:presLayoutVars>
          <dgm:bulletEnabled val="1"/>
        </dgm:presLayoutVars>
      </dgm:prSet>
      <dgm:spPr/>
    </dgm:pt>
    <dgm:pt modelId="{75B42D5D-64DE-499F-BE10-7A244BFBDCFC}" type="pres">
      <dgm:prSet presAssocID="{20B47956-D9DF-4DF4-B3CF-2E337A1C77FF}" presName="childTextHidden" presStyleLbl="bgAccFollowNode1" presStyleIdx="0" presStyleCnt="5"/>
      <dgm:spPr/>
    </dgm:pt>
    <dgm:pt modelId="{94C1D955-D2A2-472A-9F7B-4BEE6EB25C34}" type="pres">
      <dgm:prSet presAssocID="{20B47956-D9DF-4DF4-B3CF-2E337A1C77F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3CC55D5-0BCA-469A-A070-3AB9460AE886}" type="pres">
      <dgm:prSet presAssocID="{20B47956-D9DF-4DF4-B3CF-2E337A1C77FF}" presName="aSpace" presStyleCnt="0"/>
      <dgm:spPr/>
    </dgm:pt>
    <dgm:pt modelId="{5858AADC-FA6C-4E93-A69F-EBFEB9CED4D0}" type="pres">
      <dgm:prSet presAssocID="{C60D770F-BF2F-42F2-A0E9-B4E7846CD36E}" presName="compNode" presStyleCnt="0"/>
      <dgm:spPr/>
    </dgm:pt>
    <dgm:pt modelId="{22A58A1E-AEE6-4207-A022-80C1CA7133B3}" type="pres">
      <dgm:prSet presAssocID="{C60D770F-BF2F-42F2-A0E9-B4E7846CD36E}" presName="noGeometry" presStyleCnt="0"/>
      <dgm:spPr/>
    </dgm:pt>
    <dgm:pt modelId="{6BB3596F-CD07-47F8-8298-0088A856C7FD}" type="pres">
      <dgm:prSet presAssocID="{C60D770F-BF2F-42F2-A0E9-B4E7846CD36E}" presName="childTextVisible" presStyleLbl="bgAccFollowNode1" presStyleIdx="1" presStyleCnt="5">
        <dgm:presLayoutVars>
          <dgm:bulletEnabled val="1"/>
        </dgm:presLayoutVars>
      </dgm:prSet>
      <dgm:spPr/>
    </dgm:pt>
    <dgm:pt modelId="{0F0BDA6D-E16B-4A56-AAE6-5D82803BA335}" type="pres">
      <dgm:prSet presAssocID="{C60D770F-BF2F-42F2-A0E9-B4E7846CD36E}" presName="childTextHidden" presStyleLbl="bgAccFollowNode1" presStyleIdx="1" presStyleCnt="5"/>
      <dgm:spPr/>
    </dgm:pt>
    <dgm:pt modelId="{415730DA-B736-4B5D-B3E2-3D31916D73CB}" type="pres">
      <dgm:prSet presAssocID="{C60D770F-BF2F-42F2-A0E9-B4E7846CD36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1D68C3C-1592-4B92-A2E9-7A9A6B4F0362}" type="pres">
      <dgm:prSet presAssocID="{C60D770F-BF2F-42F2-A0E9-B4E7846CD36E}" presName="aSpace" presStyleCnt="0"/>
      <dgm:spPr/>
    </dgm:pt>
    <dgm:pt modelId="{9D27E3ED-4D05-426D-A310-1ECD81323437}" type="pres">
      <dgm:prSet presAssocID="{20F72A40-DFD7-4F52-BD8A-E4D575047092}" presName="compNode" presStyleCnt="0"/>
      <dgm:spPr/>
    </dgm:pt>
    <dgm:pt modelId="{2EC82FF3-D691-475D-BF3A-0C3FA3A34F13}" type="pres">
      <dgm:prSet presAssocID="{20F72A40-DFD7-4F52-BD8A-E4D575047092}" presName="noGeometry" presStyleCnt="0"/>
      <dgm:spPr/>
    </dgm:pt>
    <dgm:pt modelId="{54B1D1A3-1C3A-4754-9EC8-00F1455549BD}" type="pres">
      <dgm:prSet presAssocID="{20F72A40-DFD7-4F52-BD8A-E4D575047092}" presName="childTextVisible" presStyleLbl="bgAccFollowNode1" presStyleIdx="2" presStyleCnt="5">
        <dgm:presLayoutVars>
          <dgm:bulletEnabled val="1"/>
        </dgm:presLayoutVars>
      </dgm:prSet>
      <dgm:spPr/>
    </dgm:pt>
    <dgm:pt modelId="{096DE080-5A75-4F27-8FA1-DA965A69769C}" type="pres">
      <dgm:prSet presAssocID="{20F72A40-DFD7-4F52-BD8A-E4D575047092}" presName="childTextHidden" presStyleLbl="bgAccFollowNode1" presStyleIdx="2" presStyleCnt="5"/>
      <dgm:spPr/>
    </dgm:pt>
    <dgm:pt modelId="{B57B92D0-674E-4C86-9799-E5E7F03B8722}" type="pres">
      <dgm:prSet presAssocID="{20F72A40-DFD7-4F52-BD8A-E4D5750470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AF7ADBA-B031-480A-9E2F-1BB8AADD68ED}" type="pres">
      <dgm:prSet presAssocID="{20F72A40-DFD7-4F52-BD8A-E4D575047092}" presName="aSpace" presStyleCnt="0"/>
      <dgm:spPr/>
    </dgm:pt>
    <dgm:pt modelId="{10A49E65-7CAA-49E9-8E4C-F5E7E6ADE234}" type="pres">
      <dgm:prSet presAssocID="{9282E641-77BA-4F18-B951-3975CB6F5EC9}" presName="compNode" presStyleCnt="0"/>
      <dgm:spPr/>
    </dgm:pt>
    <dgm:pt modelId="{68611D61-9542-4BA9-A647-CDB4199B3DF5}" type="pres">
      <dgm:prSet presAssocID="{9282E641-77BA-4F18-B951-3975CB6F5EC9}" presName="noGeometry" presStyleCnt="0"/>
      <dgm:spPr/>
    </dgm:pt>
    <dgm:pt modelId="{1FDB955B-E511-4785-BA68-88E608EFC775}" type="pres">
      <dgm:prSet presAssocID="{9282E641-77BA-4F18-B951-3975CB6F5EC9}" presName="childTextVisible" presStyleLbl="bgAccFollowNode1" presStyleIdx="3" presStyleCnt="5">
        <dgm:presLayoutVars>
          <dgm:bulletEnabled val="1"/>
        </dgm:presLayoutVars>
      </dgm:prSet>
      <dgm:spPr/>
    </dgm:pt>
    <dgm:pt modelId="{B75A0314-3865-41E1-B76A-0E01F1AE80C0}" type="pres">
      <dgm:prSet presAssocID="{9282E641-77BA-4F18-B951-3975CB6F5EC9}" presName="childTextHidden" presStyleLbl="bgAccFollowNode1" presStyleIdx="3" presStyleCnt="5"/>
      <dgm:spPr/>
    </dgm:pt>
    <dgm:pt modelId="{46C92E81-4986-473A-9111-F38DE0E7A920}" type="pres">
      <dgm:prSet presAssocID="{9282E641-77BA-4F18-B951-3975CB6F5EC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2244741-6620-4A17-92A8-97E0521B1E5A}" type="pres">
      <dgm:prSet presAssocID="{9282E641-77BA-4F18-B951-3975CB6F5EC9}" presName="aSpace" presStyleCnt="0"/>
      <dgm:spPr/>
    </dgm:pt>
    <dgm:pt modelId="{9C59FABF-9784-4E2E-B438-B00956898D58}" type="pres">
      <dgm:prSet presAssocID="{61528C5E-9B1F-4A4C-A8E1-5106523CF77F}" presName="compNode" presStyleCnt="0"/>
      <dgm:spPr/>
    </dgm:pt>
    <dgm:pt modelId="{566B7325-26EA-4F51-8288-0B7EF6F3824B}" type="pres">
      <dgm:prSet presAssocID="{61528C5E-9B1F-4A4C-A8E1-5106523CF77F}" presName="noGeometry" presStyleCnt="0"/>
      <dgm:spPr/>
    </dgm:pt>
    <dgm:pt modelId="{EFAC645E-7512-4889-8640-7111FAF014F7}" type="pres">
      <dgm:prSet presAssocID="{61528C5E-9B1F-4A4C-A8E1-5106523CF77F}" presName="childTextVisible" presStyleLbl="bgAccFollowNode1" presStyleIdx="4" presStyleCnt="5">
        <dgm:presLayoutVars>
          <dgm:bulletEnabled val="1"/>
        </dgm:presLayoutVars>
      </dgm:prSet>
      <dgm:spPr/>
    </dgm:pt>
    <dgm:pt modelId="{25FA3B75-E06B-4589-94FC-C75ADBA3C7F4}" type="pres">
      <dgm:prSet presAssocID="{61528C5E-9B1F-4A4C-A8E1-5106523CF77F}" presName="childTextHidden" presStyleLbl="bgAccFollowNode1" presStyleIdx="4" presStyleCnt="5"/>
      <dgm:spPr/>
    </dgm:pt>
    <dgm:pt modelId="{58C49B9F-AB1A-4AD9-AAA9-4033E1CCF08B}" type="pres">
      <dgm:prSet presAssocID="{61528C5E-9B1F-4A4C-A8E1-5106523CF77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1DD5CA03-C08B-476F-9C70-9A90BEEB536E}" type="presOf" srcId="{44B7CF48-3855-4567-9368-A2EA9CED7BF3}" destId="{25FA3B75-E06B-4589-94FC-C75ADBA3C7F4}" srcOrd="1" destOrd="0" presId="urn:microsoft.com/office/officeart/2005/8/layout/hProcess6"/>
    <dgm:cxn modelId="{59964D09-CBB3-48F1-BAFA-057E2AAE16E1}" type="presOf" srcId="{3E9806AE-CEF9-400A-909A-969F8B9C0120}" destId="{B75A0314-3865-41E1-B76A-0E01F1AE80C0}" srcOrd="1" destOrd="0" presId="urn:microsoft.com/office/officeart/2005/8/layout/hProcess6"/>
    <dgm:cxn modelId="{EE511715-5DCC-414C-8562-5F53B0BAE930}" srcId="{48823FFC-814C-4DB1-9470-227D561071D5}" destId="{9282E641-77BA-4F18-B951-3975CB6F5EC9}" srcOrd="3" destOrd="0" parTransId="{9A23780B-1D94-42A0-9962-D49B89B9D96F}" sibTransId="{4590F5DC-8579-4876-87B6-78609EAFECB0}"/>
    <dgm:cxn modelId="{A2362D15-BAC9-4E06-BD83-2D72D80D60F0}" type="presOf" srcId="{44B7CF48-3855-4567-9368-A2EA9CED7BF3}" destId="{EFAC645E-7512-4889-8640-7111FAF014F7}" srcOrd="0" destOrd="0" presId="urn:microsoft.com/office/officeart/2005/8/layout/hProcess6"/>
    <dgm:cxn modelId="{C59C0E1E-D569-46CB-B53A-C06EFCBB03E8}" type="presOf" srcId="{C60D770F-BF2F-42F2-A0E9-B4E7846CD36E}" destId="{415730DA-B736-4B5D-B3E2-3D31916D73CB}" srcOrd="0" destOrd="0" presId="urn:microsoft.com/office/officeart/2005/8/layout/hProcess6"/>
    <dgm:cxn modelId="{9192481E-E96B-4795-8A76-46B0F821EC47}" type="presOf" srcId="{20B47956-D9DF-4DF4-B3CF-2E337A1C77FF}" destId="{94C1D955-D2A2-472A-9F7B-4BEE6EB25C34}" srcOrd="0" destOrd="0" presId="urn:microsoft.com/office/officeart/2005/8/layout/hProcess6"/>
    <dgm:cxn modelId="{9ACCF529-114D-4376-977B-D061BFBAF9B0}" srcId="{20B47956-D9DF-4DF4-B3CF-2E337A1C77FF}" destId="{853BCE2B-74F1-44D9-8381-85051140F1C4}" srcOrd="1" destOrd="0" parTransId="{4A402089-8678-4107-B155-137A96A43AB9}" sibTransId="{13AA166E-0097-42F6-9DCC-228BB07A0067}"/>
    <dgm:cxn modelId="{0838242C-7F48-4533-A019-1F915FF05945}" type="presOf" srcId="{4D875F27-98E4-428D-9E06-0B18F8683BD3}" destId="{0F0BDA6D-E16B-4A56-AAE6-5D82803BA335}" srcOrd="1" destOrd="0" presId="urn:microsoft.com/office/officeart/2005/8/layout/hProcess6"/>
    <dgm:cxn modelId="{C250E435-E492-4ABC-99FA-42881B79A738}" type="presOf" srcId="{3E9806AE-CEF9-400A-909A-969F8B9C0120}" destId="{1FDB955B-E511-4785-BA68-88E608EFC775}" srcOrd="0" destOrd="0" presId="urn:microsoft.com/office/officeart/2005/8/layout/hProcess6"/>
    <dgm:cxn modelId="{576B1237-6CA8-4D96-82C5-52B3F8F28746}" srcId="{48823FFC-814C-4DB1-9470-227D561071D5}" destId="{C60D770F-BF2F-42F2-A0E9-B4E7846CD36E}" srcOrd="1" destOrd="0" parTransId="{3FF0011D-E102-4AAA-9A7E-BDB24F5E49C5}" sibTransId="{41411CFA-1F56-449A-A96E-41AB89C0DF44}"/>
    <dgm:cxn modelId="{71204D3E-EB0E-47B9-BAE5-5E2B20D3F0A5}" srcId="{48823FFC-814C-4DB1-9470-227D561071D5}" destId="{20B47956-D9DF-4DF4-B3CF-2E337A1C77FF}" srcOrd="0" destOrd="0" parTransId="{67449A58-7AAB-457B-9934-69331D201B08}" sibTransId="{DF400649-3E59-4332-B8E7-9467B29F03A6}"/>
    <dgm:cxn modelId="{08CB5B63-0894-4D71-9EF9-9CA809FF2563}" srcId="{9282E641-77BA-4F18-B951-3975CB6F5EC9}" destId="{3E9806AE-CEF9-400A-909A-969F8B9C0120}" srcOrd="0" destOrd="0" parTransId="{2500CEFA-4163-458C-AA46-2D17F05D23F5}" sibTransId="{717A5902-2851-4B04-9D18-D84BEF30854F}"/>
    <dgm:cxn modelId="{0BF99248-F608-4C43-B6C3-8AFA12825DCA}" type="presOf" srcId="{CE859C12-8589-4E70-9E40-4CBE24BE5CAB}" destId="{75B42D5D-64DE-499F-BE10-7A244BFBDCFC}" srcOrd="1" destOrd="0" presId="urn:microsoft.com/office/officeart/2005/8/layout/hProcess6"/>
    <dgm:cxn modelId="{BB3BEB4F-8400-42FF-81EA-93FF6B5F91EB}" type="presOf" srcId="{853BCE2B-74F1-44D9-8381-85051140F1C4}" destId="{7F2CB528-5EC5-49D2-A07A-2975F6C9DBA1}" srcOrd="0" destOrd="1" presId="urn:microsoft.com/office/officeart/2005/8/layout/hProcess6"/>
    <dgm:cxn modelId="{30FD4A75-78F3-481C-BBFC-7B3D04360894}" srcId="{C60D770F-BF2F-42F2-A0E9-B4E7846CD36E}" destId="{4D875F27-98E4-428D-9E06-0B18F8683BD3}" srcOrd="0" destOrd="0" parTransId="{C3B5E1AD-4329-4EF7-9069-99B354726A34}" sibTransId="{6B189289-3146-49F6-BC04-A50918BC7818}"/>
    <dgm:cxn modelId="{0A111A78-4CF3-4D79-976A-42E35D03103C}" srcId="{61528C5E-9B1F-4A4C-A8E1-5106523CF77F}" destId="{44B7CF48-3855-4567-9368-A2EA9CED7BF3}" srcOrd="0" destOrd="0" parTransId="{3CC6913D-1FC8-4113-9726-E3B6156FF174}" sibTransId="{E6C98ADB-5FD2-474B-8C47-25A6A26C56F4}"/>
    <dgm:cxn modelId="{FB0D1C78-0460-4243-987F-9F614A68020D}" type="presOf" srcId="{61528C5E-9B1F-4A4C-A8E1-5106523CF77F}" destId="{58C49B9F-AB1A-4AD9-AAA9-4033E1CCF08B}" srcOrd="0" destOrd="0" presId="urn:microsoft.com/office/officeart/2005/8/layout/hProcess6"/>
    <dgm:cxn modelId="{D628307D-40C4-4DBF-8DD1-018F1F67F3DA}" type="presOf" srcId="{4D875F27-98E4-428D-9E06-0B18F8683BD3}" destId="{6BB3596F-CD07-47F8-8298-0088A856C7FD}" srcOrd="0" destOrd="0" presId="urn:microsoft.com/office/officeart/2005/8/layout/hProcess6"/>
    <dgm:cxn modelId="{15822895-2E74-4333-8CA1-57946120D55C}" type="presOf" srcId="{9282E641-77BA-4F18-B951-3975CB6F5EC9}" destId="{46C92E81-4986-473A-9111-F38DE0E7A920}" srcOrd="0" destOrd="0" presId="urn:microsoft.com/office/officeart/2005/8/layout/hProcess6"/>
    <dgm:cxn modelId="{7227BF9A-5F0F-4D2E-8074-464A322BFBF7}" type="presOf" srcId="{48823FFC-814C-4DB1-9470-227D561071D5}" destId="{13E1862E-7A7D-4B4B-99E7-6587D00CB758}" srcOrd="0" destOrd="0" presId="urn:microsoft.com/office/officeart/2005/8/layout/hProcess6"/>
    <dgm:cxn modelId="{34CF2EA7-C1B3-49A1-9E4F-C92D8DB27877}" srcId="{48823FFC-814C-4DB1-9470-227D561071D5}" destId="{61528C5E-9B1F-4A4C-A8E1-5106523CF77F}" srcOrd="4" destOrd="0" parTransId="{CD5A38A8-DCB8-4E99-A908-235BDE9EA32C}" sibTransId="{EE98F7DA-49B3-4BBE-A36B-8F6E03D96F9F}"/>
    <dgm:cxn modelId="{BDBB3CA8-BABB-4DA4-8F0E-5D603331AA4E}" srcId="{48823FFC-814C-4DB1-9470-227D561071D5}" destId="{20F72A40-DFD7-4F52-BD8A-E4D575047092}" srcOrd="2" destOrd="0" parTransId="{C7AE3036-BC96-44A4-8068-93133B7C70B4}" sibTransId="{16B2131F-5980-4EF3-B30D-1B71BA547DDC}"/>
    <dgm:cxn modelId="{845388A9-E12B-4430-8BA2-4C073AB6C3E5}" type="presOf" srcId="{BD744631-B304-405E-BD49-7C32B648478C}" destId="{096DE080-5A75-4F27-8FA1-DA965A69769C}" srcOrd="1" destOrd="0" presId="urn:microsoft.com/office/officeart/2005/8/layout/hProcess6"/>
    <dgm:cxn modelId="{AFFBEAB8-D7C8-499C-8FB1-81D35DC1A9B5}" type="presOf" srcId="{20F72A40-DFD7-4F52-BD8A-E4D575047092}" destId="{B57B92D0-674E-4C86-9799-E5E7F03B8722}" srcOrd="0" destOrd="0" presId="urn:microsoft.com/office/officeart/2005/8/layout/hProcess6"/>
    <dgm:cxn modelId="{4B75E5C5-9F06-4865-BBAC-38618717160F}" type="presOf" srcId="{CE859C12-8589-4E70-9E40-4CBE24BE5CAB}" destId="{7F2CB528-5EC5-49D2-A07A-2975F6C9DBA1}" srcOrd="0" destOrd="0" presId="urn:microsoft.com/office/officeart/2005/8/layout/hProcess6"/>
    <dgm:cxn modelId="{FA9292DF-5F61-4175-95A6-BD732A601168}" srcId="{20B47956-D9DF-4DF4-B3CF-2E337A1C77FF}" destId="{CE859C12-8589-4E70-9E40-4CBE24BE5CAB}" srcOrd="0" destOrd="0" parTransId="{65993EC4-B162-4656-8BEE-CAA58285F0DB}" sibTransId="{40B898F3-3DC6-484F-9D8A-A93DF87A2854}"/>
    <dgm:cxn modelId="{BD8002E7-D6E3-4C48-9BB8-2A34019A123C}" srcId="{20F72A40-DFD7-4F52-BD8A-E4D575047092}" destId="{BD744631-B304-405E-BD49-7C32B648478C}" srcOrd="0" destOrd="0" parTransId="{B6A6C46F-072C-4530-B471-07C158CCE6E5}" sibTransId="{16500F3E-0A41-4416-8ED4-C80C62AF1D5C}"/>
    <dgm:cxn modelId="{CF2817F1-1DB9-4C49-8D07-4304A403886F}" type="presOf" srcId="{853BCE2B-74F1-44D9-8381-85051140F1C4}" destId="{75B42D5D-64DE-499F-BE10-7A244BFBDCFC}" srcOrd="1" destOrd="1" presId="urn:microsoft.com/office/officeart/2005/8/layout/hProcess6"/>
    <dgm:cxn modelId="{D70B78FA-2F3D-4617-8F1F-007C8504B18A}" type="presOf" srcId="{BD744631-B304-405E-BD49-7C32B648478C}" destId="{54B1D1A3-1C3A-4754-9EC8-00F1455549BD}" srcOrd="0" destOrd="0" presId="urn:microsoft.com/office/officeart/2005/8/layout/hProcess6"/>
    <dgm:cxn modelId="{0EC790E5-3BAB-443B-82F7-26835FFD8B43}" type="presParOf" srcId="{13E1862E-7A7D-4B4B-99E7-6587D00CB758}" destId="{E15EAB9E-8194-421D-A0BD-4D5355ED17E4}" srcOrd="0" destOrd="0" presId="urn:microsoft.com/office/officeart/2005/8/layout/hProcess6"/>
    <dgm:cxn modelId="{03B01D9A-58B5-4A13-A8E0-0963AF28BE54}" type="presParOf" srcId="{E15EAB9E-8194-421D-A0BD-4D5355ED17E4}" destId="{BFE4759A-142D-4213-9303-F47DFDEB1B0F}" srcOrd="0" destOrd="0" presId="urn:microsoft.com/office/officeart/2005/8/layout/hProcess6"/>
    <dgm:cxn modelId="{E2996544-80E4-4EF7-9B04-723E49A78886}" type="presParOf" srcId="{E15EAB9E-8194-421D-A0BD-4D5355ED17E4}" destId="{7F2CB528-5EC5-49D2-A07A-2975F6C9DBA1}" srcOrd="1" destOrd="0" presId="urn:microsoft.com/office/officeart/2005/8/layout/hProcess6"/>
    <dgm:cxn modelId="{E136AC40-3C0B-4488-8F12-E8E00C3F24FF}" type="presParOf" srcId="{E15EAB9E-8194-421D-A0BD-4D5355ED17E4}" destId="{75B42D5D-64DE-499F-BE10-7A244BFBDCFC}" srcOrd="2" destOrd="0" presId="urn:microsoft.com/office/officeart/2005/8/layout/hProcess6"/>
    <dgm:cxn modelId="{159CB5F0-489B-40AE-BBC3-102740B6F244}" type="presParOf" srcId="{E15EAB9E-8194-421D-A0BD-4D5355ED17E4}" destId="{94C1D955-D2A2-472A-9F7B-4BEE6EB25C34}" srcOrd="3" destOrd="0" presId="urn:microsoft.com/office/officeart/2005/8/layout/hProcess6"/>
    <dgm:cxn modelId="{AA8AFCFD-F70F-43AA-8840-AA4629780FAC}" type="presParOf" srcId="{13E1862E-7A7D-4B4B-99E7-6587D00CB758}" destId="{73CC55D5-0BCA-469A-A070-3AB9460AE886}" srcOrd="1" destOrd="0" presId="urn:microsoft.com/office/officeart/2005/8/layout/hProcess6"/>
    <dgm:cxn modelId="{C6D5CD71-9B6F-451F-AFBA-B3DE3A91E2F7}" type="presParOf" srcId="{13E1862E-7A7D-4B4B-99E7-6587D00CB758}" destId="{5858AADC-FA6C-4E93-A69F-EBFEB9CED4D0}" srcOrd="2" destOrd="0" presId="urn:microsoft.com/office/officeart/2005/8/layout/hProcess6"/>
    <dgm:cxn modelId="{E18E953A-E611-4B47-967F-086B32FEB6C1}" type="presParOf" srcId="{5858AADC-FA6C-4E93-A69F-EBFEB9CED4D0}" destId="{22A58A1E-AEE6-4207-A022-80C1CA7133B3}" srcOrd="0" destOrd="0" presId="urn:microsoft.com/office/officeart/2005/8/layout/hProcess6"/>
    <dgm:cxn modelId="{7E3975BF-7343-4DDA-9E85-353238496A76}" type="presParOf" srcId="{5858AADC-FA6C-4E93-A69F-EBFEB9CED4D0}" destId="{6BB3596F-CD07-47F8-8298-0088A856C7FD}" srcOrd="1" destOrd="0" presId="urn:microsoft.com/office/officeart/2005/8/layout/hProcess6"/>
    <dgm:cxn modelId="{F589A008-137F-48F0-AB22-EE563091EB2F}" type="presParOf" srcId="{5858AADC-FA6C-4E93-A69F-EBFEB9CED4D0}" destId="{0F0BDA6D-E16B-4A56-AAE6-5D82803BA335}" srcOrd="2" destOrd="0" presId="urn:microsoft.com/office/officeart/2005/8/layout/hProcess6"/>
    <dgm:cxn modelId="{54569FED-2EDA-4C2C-8C35-A878A4105729}" type="presParOf" srcId="{5858AADC-FA6C-4E93-A69F-EBFEB9CED4D0}" destId="{415730DA-B736-4B5D-B3E2-3D31916D73CB}" srcOrd="3" destOrd="0" presId="urn:microsoft.com/office/officeart/2005/8/layout/hProcess6"/>
    <dgm:cxn modelId="{1459FA24-868A-4D28-A795-95FB386C7DBF}" type="presParOf" srcId="{13E1862E-7A7D-4B4B-99E7-6587D00CB758}" destId="{B1D68C3C-1592-4B92-A2E9-7A9A6B4F0362}" srcOrd="3" destOrd="0" presId="urn:microsoft.com/office/officeart/2005/8/layout/hProcess6"/>
    <dgm:cxn modelId="{12BF9EF1-AC8D-46A3-A850-1D17FAAA5A3B}" type="presParOf" srcId="{13E1862E-7A7D-4B4B-99E7-6587D00CB758}" destId="{9D27E3ED-4D05-426D-A310-1ECD81323437}" srcOrd="4" destOrd="0" presId="urn:microsoft.com/office/officeart/2005/8/layout/hProcess6"/>
    <dgm:cxn modelId="{C1CA770C-A812-466A-A2E6-4F57D2A18D29}" type="presParOf" srcId="{9D27E3ED-4D05-426D-A310-1ECD81323437}" destId="{2EC82FF3-D691-475D-BF3A-0C3FA3A34F13}" srcOrd="0" destOrd="0" presId="urn:microsoft.com/office/officeart/2005/8/layout/hProcess6"/>
    <dgm:cxn modelId="{CC64D1B2-6C16-4847-AE15-D9436F4D6B13}" type="presParOf" srcId="{9D27E3ED-4D05-426D-A310-1ECD81323437}" destId="{54B1D1A3-1C3A-4754-9EC8-00F1455549BD}" srcOrd="1" destOrd="0" presId="urn:microsoft.com/office/officeart/2005/8/layout/hProcess6"/>
    <dgm:cxn modelId="{82BC4936-48A3-40B3-9405-88440CD71C23}" type="presParOf" srcId="{9D27E3ED-4D05-426D-A310-1ECD81323437}" destId="{096DE080-5A75-4F27-8FA1-DA965A69769C}" srcOrd="2" destOrd="0" presId="urn:microsoft.com/office/officeart/2005/8/layout/hProcess6"/>
    <dgm:cxn modelId="{DC7D7836-C200-4913-B8E7-59FD5C958828}" type="presParOf" srcId="{9D27E3ED-4D05-426D-A310-1ECD81323437}" destId="{B57B92D0-674E-4C86-9799-E5E7F03B8722}" srcOrd="3" destOrd="0" presId="urn:microsoft.com/office/officeart/2005/8/layout/hProcess6"/>
    <dgm:cxn modelId="{2F584C54-D590-4215-9B6A-820898E6F849}" type="presParOf" srcId="{13E1862E-7A7D-4B4B-99E7-6587D00CB758}" destId="{BAF7ADBA-B031-480A-9E2F-1BB8AADD68ED}" srcOrd="5" destOrd="0" presId="urn:microsoft.com/office/officeart/2005/8/layout/hProcess6"/>
    <dgm:cxn modelId="{486B5BAE-3D97-4FEB-84A5-5AC3E8541EC5}" type="presParOf" srcId="{13E1862E-7A7D-4B4B-99E7-6587D00CB758}" destId="{10A49E65-7CAA-49E9-8E4C-F5E7E6ADE234}" srcOrd="6" destOrd="0" presId="urn:microsoft.com/office/officeart/2005/8/layout/hProcess6"/>
    <dgm:cxn modelId="{FBD1D26F-D874-497C-9F4D-D61D6370C5D2}" type="presParOf" srcId="{10A49E65-7CAA-49E9-8E4C-F5E7E6ADE234}" destId="{68611D61-9542-4BA9-A647-CDB4199B3DF5}" srcOrd="0" destOrd="0" presId="urn:microsoft.com/office/officeart/2005/8/layout/hProcess6"/>
    <dgm:cxn modelId="{F5C9CAF0-D791-45F8-AE0A-D565A62D36E1}" type="presParOf" srcId="{10A49E65-7CAA-49E9-8E4C-F5E7E6ADE234}" destId="{1FDB955B-E511-4785-BA68-88E608EFC775}" srcOrd="1" destOrd="0" presId="urn:microsoft.com/office/officeart/2005/8/layout/hProcess6"/>
    <dgm:cxn modelId="{4A92303A-6376-4996-B7B1-1950BB3E52C4}" type="presParOf" srcId="{10A49E65-7CAA-49E9-8E4C-F5E7E6ADE234}" destId="{B75A0314-3865-41E1-B76A-0E01F1AE80C0}" srcOrd="2" destOrd="0" presId="urn:microsoft.com/office/officeart/2005/8/layout/hProcess6"/>
    <dgm:cxn modelId="{273C0DD4-8FF3-4185-810C-AEF733DF9357}" type="presParOf" srcId="{10A49E65-7CAA-49E9-8E4C-F5E7E6ADE234}" destId="{46C92E81-4986-473A-9111-F38DE0E7A920}" srcOrd="3" destOrd="0" presId="urn:microsoft.com/office/officeart/2005/8/layout/hProcess6"/>
    <dgm:cxn modelId="{57822D9F-B2EA-47AD-A992-0553A87B59A7}" type="presParOf" srcId="{13E1862E-7A7D-4B4B-99E7-6587D00CB758}" destId="{72244741-6620-4A17-92A8-97E0521B1E5A}" srcOrd="7" destOrd="0" presId="urn:microsoft.com/office/officeart/2005/8/layout/hProcess6"/>
    <dgm:cxn modelId="{D81CD981-2673-4319-AA55-B94F701CF9AA}" type="presParOf" srcId="{13E1862E-7A7D-4B4B-99E7-6587D00CB758}" destId="{9C59FABF-9784-4E2E-B438-B00956898D58}" srcOrd="8" destOrd="0" presId="urn:microsoft.com/office/officeart/2005/8/layout/hProcess6"/>
    <dgm:cxn modelId="{A8027C8A-3B8B-4E7A-9C65-FF3C97500114}" type="presParOf" srcId="{9C59FABF-9784-4E2E-B438-B00956898D58}" destId="{566B7325-26EA-4F51-8288-0B7EF6F3824B}" srcOrd="0" destOrd="0" presId="urn:microsoft.com/office/officeart/2005/8/layout/hProcess6"/>
    <dgm:cxn modelId="{73E4FDCE-D4E6-4373-829F-6B349AEEB847}" type="presParOf" srcId="{9C59FABF-9784-4E2E-B438-B00956898D58}" destId="{EFAC645E-7512-4889-8640-7111FAF014F7}" srcOrd="1" destOrd="0" presId="urn:microsoft.com/office/officeart/2005/8/layout/hProcess6"/>
    <dgm:cxn modelId="{A465A39B-24EA-4ED3-8954-D94FFEA68271}" type="presParOf" srcId="{9C59FABF-9784-4E2E-B438-B00956898D58}" destId="{25FA3B75-E06B-4589-94FC-C75ADBA3C7F4}" srcOrd="2" destOrd="0" presId="urn:microsoft.com/office/officeart/2005/8/layout/hProcess6"/>
    <dgm:cxn modelId="{78ED1B08-34EF-4740-8A9E-226C229DD301}" type="presParOf" srcId="{9C59FABF-9784-4E2E-B438-B00956898D58}" destId="{58C49B9F-AB1A-4AD9-AAA9-4033E1CCF08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23FFC-814C-4DB1-9470-227D561071D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B47956-D9DF-4DF4-B3CF-2E337A1C77FF}">
      <dgm:prSet phldrT="[Text]"/>
      <dgm:spPr/>
      <dgm:t>
        <a:bodyPr/>
        <a:lstStyle/>
        <a:p>
          <a:r>
            <a:rPr lang="en-GB" dirty="0"/>
            <a:t>T--ON DOWNLOAD</a:t>
          </a:r>
        </a:p>
      </dgm:t>
    </dgm:pt>
    <dgm:pt modelId="{67449A58-7AAB-457B-9934-69331D201B08}" type="parTrans" cxnId="{71204D3E-EB0E-47B9-BAE5-5E2B20D3F0A5}">
      <dgm:prSet/>
      <dgm:spPr/>
      <dgm:t>
        <a:bodyPr/>
        <a:lstStyle/>
        <a:p>
          <a:endParaRPr lang="en-GB"/>
        </a:p>
      </dgm:t>
    </dgm:pt>
    <dgm:pt modelId="{DF400649-3E59-4332-B8E7-9467B29F03A6}" type="sibTrans" cxnId="{71204D3E-EB0E-47B9-BAE5-5E2B20D3F0A5}">
      <dgm:prSet/>
      <dgm:spPr/>
      <dgm:t>
        <a:bodyPr/>
        <a:lstStyle/>
        <a:p>
          <a:endParaRPr lang="en-GB"/>
        </a:p>
      </dgm:t>
    </dgm:pt>
    <dgm:pt modelId="{CE859C12-8589-4E70-9E40-4CBE24BE5CAB}">
      <dgm:prSet phldrT="[Text]"/>
      <dgm:spPr/>
      <dgm:t>
        <a:bodyPr/>
        <a:lstStyle/>
        <a:p>
          <a:r>
            <a:rPr lang="en-GB" dirty="0"/>
            <a:t>DATA SELECTION</a:t>
          </a:r>
        </a:p>
      </dgm:t>
    </dgm:pt>
    <dgm:pt modelId="{65993EC4-B162-4656-8BEE-CAA58285F0DB}" type="parTrans" cxnId="{FA9292DF-5F61-4175-95A6-BD732A601168}">
      <dgm:prSet/>
      <dgm:spPr/>
      <dgm:t>
        <a:bodyPr/>
        <a:lstStyle/>
        <a:p>
          <a:endParaRPr lang="en-GB"/>
        </a:p>
      </dgm:t>
    </dgm:pt>
    <dgm:pt modelId="{40B898F3-3DC6-484F-9D8A-A93DF87A2854}" type="sibTrans" cxnId="{FA9292DF-5F61-4175-95A6-BD732A601168}">
      <dgm:prSet/>
      <dgm:spPr/>
      <dgm:t>
        <a:bodyPr/>
        <a:lstStyle/>
        <a:p>
          <a:endParaRPr lang="en-GB"/>
        </a:p>
      </dgm:t>
    </dgm:pt>
    <dgm:pt modelId="{853BCE2B-74F1-44D9-8381-85051140F1C4}">
      <dgm:prSet phldrT="[Text]"/>
      <dgm:spPr/>
      <dgm:t>
        <a:bodyPr/>
        <a:lstStyle/>
        <a:p>
          <a:r>
            <a:rPr lang="en-GB" dirty="0"/>
            <a:t>DOWNLOAD</a:t>
          </a:r>
        </a:p>
      </dgm:t>
    </dgm:pt>
    <dgm:pt modelId="{4A402089-8678-4107-B155-137A96A43AB9}" type="parTrans" cxnId="{9ACCF529-114D-4376-977B-D061BFBAF9B0}">
      <dgm:prSet/>
      <dgm:spPr/>
      <dgm:t>
        <a:bodyPr/>
        <a:lstStyle/>
        <a:p>
          <a:endParaRPr lang="en-GB"/>
        </a:p>
      </dgm:t>
    </dgm:pt>
    <dgm:pt modelId="{13AA166E-0097-42F6-9DCC-228BB07A0067}" type="sibTrans" cxnId="{9ACCF529-114D-4376-977B-D061BFBAF9B0}">
      <dgm:prSet/>
      <dgm:spPr/>
      <dgm:t>
        <a:bodyPr/>
        <a:lstStyle/>
        <a:p>
          <a:endParaRPr lang="en-GB"/>
        </a:p>
      </dgm:t>
    </dgm:pt>
    <dgm:pt modelId="{C60D770F-BF2F-42F2-A0E9-B4E7846CD36E}">
      <dgm:prSet phldrT="[Text]"/>
      <dgm:spPr/>
      <dgm:t>
        <a:bodyPr/>
        <a:lstStyle/>
        <a:p>
          <a:r>
            <a:rPr lang="en-GB" dirty="0"/>
            <a:t>COPY TO CHECKING SCHEDULE</a:t>
          </a:r>
        </a:p>
      </dgm:t>
    </dgm:pt>
    <dgm:pt modelId="{3FF0011D-E102-4AAA-9A7E-BDB24F5E49C5}" type="parTrans" cxnId="{576B1237-6CA8-4D96-82C5-52B3F8F28746}">
      <dgm:prSet/>
      <dgm:spPr/>
      <dgm:t>
        <a:bodyPr/>
        <a:lstStyle/>
        <a:p>
          <a:endParaRPr lang="en-GB"/>
        </a:p>
      </dgm:t>
    </dgm:pt>
    <dgm:pt modelId="{41411CFA-1F56-449A-A96E-41AB89C0DF44}" type="sibTrans" cxnId="{576B1237-6CA8-4D96-82C5-52B3F8F28746}">
      <dgm:prSet/>
      <dgm:spPr/>
      <dgm:t>
        <a:bodyPr/>
        <a:lstStyle/>
        <a:p>
          <a:endParaRPr lang="en-GB"/>
        </a:p>
      </dgm:t>
    </dgm:pt>
    <dgm:pt modelId="{4D875F27-98E4-428D-9E06-0B18F8683BD3}">
      <dgm:prSet phldrT="[Text]"/>
      <dgm:spPr/>
      <dgm:t>
        <a:bodyPr/>
        <a:lstStyle/>
        <a:p>
          <a:r>
            <a:rPr lang="en-GB" dirty="0"/>
            <a:t>COPY RELEVENT DATA FROM T--ON TO BLANK CHECKING SCHEDULE </a:t>
          </a:r>
        </a:p>
      </dgm:t>
    </dgm:pt>
    <dgm:pt modelId="{C3B5E1AD-4329-4EF7-9069-99B354726A34}" type="parTrans" cxnId="{30FD4A75-78F3-481C-BBFC-7B3D04360894}">
      <dgm:prSet/>
      <dgm:spPr/>
      <dgm:t>
        <a:bodyPr/>
        <a:lstStyle/>
        <a:p>
          <a:endParaRPr lang="en-GB"/>
        </a:p>
      </dgm:t>
    </dgm:pt>
    <dgm:pt modelId="{6B189289-3146-49F6-BC04-A50918BC7818}" type="sibTrans" cxnId="{30FD4A75-78F3-481C-BBFC-7B3D04360894}">
      <dgm:prSet/>
      <dgm:spPr/>
      <dgm:t>
        <a:bodyPr/>
        <a:lstStyle/>
        <a:p>
          <a:endParaRPr lang="en-GB"/>
        </a:p>
      </dgm:t>
    </dgm:pt>
    <dgm:pt modelId="{20F72A40-DFD7-4F52-BD8A-E4D575047092}">
      <dgm:prSet phldrT="[Text]"/>
      <dgm:spPr/>
      <dgm:t>
        <a:bodyPr/>
        <a:lstStyle/>
        <a:p>
          <a:r>
            <a:rPr lang="en-GB" dirty="0"/>
            <a:t>POPULATE PREVIOUS CHECKING SCHEDULE DATA</a:t>
          </a:r>
        </a:p>
      </dgm:t>
    </dgm:pt>
    <dgm:pt modelId="{C7AE3036-BC96-44A4-8068-93133B7C70B4}" type="parTrans" cxnId="{BDBB3CA8-BABB-4DA4-8F0E-5D603331AA4E}">
      <dgm:prSet/>
      <dgm:spPr/>
      <dgm:t>
        <a:bodyPr/>
        <a:lstStyle/>
        <a:p>
          <a:endParaRPr lang="en-GB"/>
        </a:p>
      </dgm:t>
    </dgm:pt>
    <dgm:pt modelId="{16B2131F-5980-4EF3-B30D-1B71BA547DDC}" type="sibTrans" cxnId="{BDBB3CA8-BABB-4DA4-8F0E-5D603331AA4E}">
      <dgm:prSet/>
      <dgm:spPr/>
      <dgm:t>
        <a:bodyPr/>
        <a:lstStyle/>
        <a:p>
          <a:endParaRPr lang="en-GB"/>
        </a:p>
      </dgm:t>
    </dgm:pt>
    <dgm:pt modelId="{BD744631-B304-405E-BD49-7C32B648478C}">
      <dgm:prSet phldrT="[Text]"/>
      <dgm:spPr/>
      <dgm:t>
        <a:bodyPr/>
        <a:lstStyle/>
        <a:p>
          <a:r>
            <a:rPr lang="en-GB" dirty="0"/>
            <a:t>POPULATE PREVIOUS CHECKING SCHEDULE DATA</a:t>
          </a:r>
        </a:p>
      </dgm:t>
    </dgm:pt>
    <dgm:pt modelId="{B6A6C46F-072C-4530-B471-07C158CCE6E5}" type="parTrans" cxnId="{BD8002E7-D6E3-4C48-9BB8-2A34019A123C}">
      <dgm:prSet/>
      <dgm:spPr/>
      <dgm:t>
        <a:bodyPr/>
        <a:lstStyle/>
        <a:p>
          <a:endParaRPr lang="en-GB"/>
        </a:p>
      </dgm:t>
    </dgm:pt>
    <dgm:pt modelId="{16500F3E-0A41-4416-8ED4-C80C62AF1D5C}" type="sibTrans" cxnId="{BD8002E7-D6E3-4C48-9BB8-2A34019A123C}">
      <dgm:prSet/>
      <dgm:spPr/>
      <dgm:t>
        <a:bodyPr/>
        <a:lstStyle/>
        <a:p>
          <a:endParaRPr lang="en-GB"/>
        </a:p>
      </dgm:t>
    </dgm:pt>
    <dgm:pt modelId="{3E9806AE-CEF9-400A-909A-969F8B9C0120}">
      <dgm:prSet phldrT="[Text]"/>
      <dgm:spPr/>
      <dgm:t>
        <a:bodyPr/>
        <a:lstStyle/>
        <a:p>
          <a:r>
            <a:rPr lang="en-GB" dirty="0"/>
            <a:t>START PARTIAL PRE CHECK</a:t>
          </a:r>
        </a:p>
      </dgm:t>
    </dgm:pt>
    <dgm:pt modelId="{2500CEFA-4163-458C-AA46-2D17F05D23F5}" type="parTrans" cxnId="{08CB5B63-0894-4D71-9EF9-9CA809FF2563}">
      <dgm:prSet/>
      <dgm:spPr/>
      <dgm:t>
        <a:bodyPr/>
        <a:lstStyle/>
        <a:p>
          <a:endParaRPr lang="en-GB"/>
        </a:p>
      </dgm:t>
    </dgm:pt>
    <dgm:pt modelId="{717A5902-2851-4B04-9D18-D84BEF30854F}" type="sibTrans" cxnId="{08CB5B63-0894-4D71-9EF9-9CA809FF2563}">
      <dgm:prSet/>
      <dgm:spPr/>
      <dgm:t>
        <a:bodyPr/>
        <a:lstStyle/>
        <a:p>
          <a:endParaRPr lang="en-GB"/>
        </a:p>
      </dgm:t>
    </dgm:pt>
    <dgm:pt modelId="{9282E641-77BA-4F18-B951-3975CB6F5EC9}">
      <dgm:prSet phldrT="[Text]"/>
      <dgm:spPr/>
      <dgm:t>
        <a:bodyPr/>
        <a:lstStyle/>
        <a:p>
          <a:r>
            <a:rPr lang="en-GB" dirty="0"/>
            <a:t>PARTIAL CHECK</a:t>
          </a:r>
        </a:p>
      </dgm:t>
    </dgm:pt>
    <dgm:pt modelId="{4590F5DC-8579-4876-87B6-78609EAFECB0}" type="sibTrans" cxnId="{EE511715-5DCC-414C-8562-5F53B0BAE930}">
      <dgm:prSet/>
      <dgm:spPr/>
      <dgm:t>
        <a:bodyPr/>
        <a:lstStyle/>
        <a:p>
          <a:endParaRPr lang="en-GB"/>
        </a:p>
      </dgm:t>
    </dgm:pt>
    <dgm:pt modelId="{9A23780B-1D94-42A0-9962-D49B89B9D96F}" type="parTrans" cxnId="{EE511715-5DCC-414C-8562-5F53B0BAE930}">
      <dgm:prSet/>
      <dgm:spPr/>
      <dgm:t>
        <a:bodyPr/>
        <a:lstStyle/>
        <a:p>
          <a:endParaRPr lang="en-GB"/>
        </a:p>
      </dgm:t>
    </dgm:pt>
    <dgm:pt modelId="{61528C5E-9B1F-4A4C-A8E1-5106523CF77F}">
      <dgm:prSet phldrT="[Text]"/>
      <dgm:spPr/>
      <dgm:t>
        <a:bodyPr/>
        <a:lstStyle/>
        <a:p>
          <a:r>
            <a:rPr lang="en-GB" dirty="0"/>
            <a:t>IDENTIFY PARTS WITHIN SCOPE </a:t>
          </a:r>
        </a:p>
      </dgm:t>
    </dgm:pt>
    <dgm:pt modelId="{CD5A38A8-DCB8-4E99-A908-235BDE9EA32C}" type="parTrans" cxnId="{34CF2EA7-C1B3-49A1-9E4F-C92D8DB27877}">
      <dgm:prSet/>
      <dgm:spPr/>
      <dgm:t>
        <a:bodyPr/>
        <a:lstStyle/>
        <a:p>
          <a:endParaRPr lang="en-GB"/>
        </a:p>
      </dgm:t>
    </dgm:pt>
    <dgm:pt modelId="{EE98F7DA-49B3-4BBE-A36B-8F6E03D96F9F}" type="sibTrans" cxnId="{34CF2EA7-C1B3-49A1-9E4F-C92D8DB27877}">
      <dgm:prSet/>
      <dgm:spPr/>
      <dgm:t>
        <a:bodyPr/>
        <a:lstStyle/>
        <a:p>
          <a:endParaRPr lang="en-GB"/>
        </a:p>
      </dgm:t>
    </dgm:pt>
    <dgm:pt modelId="{44B7CF48-3855-4567-9368-A2EA9CED7BF3}">
      <dgm:prSet phldrT="[Text]"/>
      <dgm:spPr/>
      <dgm:t>
        <a:bodyPr/>
        <a:lstStyle/>
        <a:p>
          <a:r>
            <a:rPr lang="en-GB" dirty="0"/>
            <a:t>IDENTIFY ALL THE PARTS WITHIN SCOPE AND POPULATE NESCESSARY DETAILS</a:t>
          </a:r>
        </a:p>
      </dgm:t>
    </dgm:pt>
    <dgm:pt modelId="{3CC6913D-1FC8-4113-9726-E3B6156FF174}" type="parTrans" cxnId="{0A111A78-4CF3-4D79-976A-42E35D03103C}">
      <dgm:prSet/>
      <dgm:spPr/>
      <dgm:t>
        <a:bodyPr/>
        <a:lstStyle/>
        <a:p>
          <a:endParaRPr lang="en-GB"/>
        </a:p>
      </dgm:t>
    </dgm:pt>
    <dgm:pt modelId="{E6C98ADB-5FD2-474B-8C47-25A6A26C56F4}" type="sibTrans" cxnId="{0A111A78-4CF3-4D79-976A-42E35D03103C}">
      <dgm:prSet/>
      <dgm:spPr/>
      <dgm:t>
        <a:bodyPr/>
        <a:lstStyle/>
        <a:p>
          <a:endParaRPr lang="en-GB"/>
        </a:p>
      </dgm:t>
    </dgm:pt>
    <dgm:pt modelId="{13E1862E-7A7D-4B4B-99E7-6587D00CB758}" type="pres">
      <dgm:prSet presAssocID="{48823FFC-814C-4DB1-9470-227D561071D5}" presName="theList" presStyleCnt="0">
        <dgm:presLayoutVars>
          <dgm:dir/>
          <dgm:animLvl val="lvl"/>
          <dgm:resizeHandles val="exact"/>
        </dgm:presLayoutVars>
      </dgm:prSet>
      <dgm:spPr/>
    </dgm:pt>
    <dgm:pt modelId="{E15EAB9E-8194-421D-A0BD-4D5355ED17E4}" type="pres">
      <dgm:prSet presAssocID="{20B47956-D9DF-4DF4-B3CF-2E337A1C77FF}" presName="compNode" presStyleCnt="0"/>
      <dgm:spPr/>
    </dgm:pt>
    <dgm:pt modelId="{BFE4759A-142D-4213-9303-F47DFDEB1B0F}" type="pres">
      <dgm:prSet presAssocID="{20B47956-D9DF-4DF4-B3CF-2E337A1C77FF}" presName="noGeometry" presStyleCnt="0"/>
      <dgm:spPr/>
    </dgm:pt>
    <dgm:pt modelId="{7F2CB528-5EC5-49D2-A07A-2975F6C9DBA1}" type="pres">
      <dgm:prSet presAssocID="{20B47956-D9DF-4DF4-B3CF-2E337A1C77FF}" presName="childTextVisible" presStyleLbl="bgAccFollowNode1" presStyleIdx="0" presStyleCnt="5">
        <dgm:presLayoutVars>
          <dgm:bulletEnabled val="1"/>
        </dgm:presLayoutVars>
      </dgm:prSet>
      <dgm:spPr/>
    </dgm:pt>
    <dgm:pt modelId="{75B42D5D-64DE-499F-BE10-7A244BFBDCFC}" type="pres">
      <dgm:prSet presAssocID="{20B47956-D9DF-4DF4-B3CF-2E337A1C77FF}" presName="childTextHidden" presStyleLbl="bgAccFollowNode1" presStyleIdx="0" presStyleCnt="5"/>
      <dgm:spPr/>
    </dgm:pt>
    <dgm:pt modelId="{94C1D955-D2A2-472A-9F7B-4BEE6EB25C34}" type="pres">
      <dgm:prSet presAssocID="{20B47956-D9DF-4DF4-B3CF-2E337A1C77F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3CC55D5-0BCA-469A-A070-3AB9460AE886}" type="pres">
      <dgm:prSet presAssocID="{20B47956-D9DF-4DF4-B3CF-2E337A1C77FF}" presName="aSpace" presStyleCnt="0"/>
      <dgm:spPr/>
    </dgm:pt>
    <dgm:pt modelId="{5858AADC-FA6C-4E93-A69F-EBFEB9CED4D0}" type="pres">
      <dgm:prSet presAssocID="{C60D770F-BF2F-42F2-A0E9-B4E7846CD36E}" presName="compNode" presStyleCnt="0"/>
      <dgm:spPr/>
    </dgm:pt>
    <dgm:pt modelId="{22A58A1E-AEE6-4207-A022-80C1CA7133B3}" type="pres">
      <dgm:prSet presAssocID="{C60D770F-BF2F-42F2-A0E9-B4E7846CD36E}" presName="noGeometry" presStyleCnt="0"/>
      <dgm:spPr/>
    </dgm:pt>
    <dgm:pt modelId="{6BB3596F-CD07-47F8-8298-0088A856C7FD}" type="pres">
      <dgm:prSet presAssocID="{C60D770F-BF2F-42F2-A0E9-B4E7846CD36E}" presName="childTextVisible" presStyleLbl="bgAccFollowNode1" presStyleIdx="1" presStyleCnt="5">
        <dgm:presLayoutVars>
          <dgm:bulletEnabled val="1"/>
        </dgm:presLayoutVars>
      </dgm:prSet>
      <dgm:spPr/>
    </dgm:pt>
    <dgm:pt modelId="{0F0BDA6D-E16B-4A56-AAE6-5D82803BA335}" type="pres">
      <dgm:prSet presAssocID="{C60D770F-BF2F-42F2-A0E9-B4E7846CD36E}" presName="childTextHidden" presStyleLbl="bgAccFollowNode1" presStyleIdx="1" presStyleCnt="5"/>
      <dgm:spPr/>
    </dgm:pt>
    <dgm:pt modelId="{415730DA-B736-4B5D-B3E2-3D31916D73CB}" type="pres">
      <dgm:prSet presAssocID="{C60D770F-BF2F-42F2-A0E9-B4E7846CD36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1D68C3C-1592-4B92-A2E9-7A9A6B4F0362}" type="pres">
      <dgm:prSet presAssocID="{C60D770F-BF2F-42F2-A0E9-B4E7846CD36E}" presName="aSpace" presStyleCnt="0"/>
      <dgm:spPr/>
    </dgm:pt>
    <dgm:pt modelId="{9D27E3ED-4D05-426D-A310-1ECD81323437}" type="pres">
      <dgm:prSet presAssocID="{20F72A40-DFD7-4F52-BD8A-E4D575047092}" presName="compNode" presStyleCnt="0"/>
      <dgm:spPr/>
    </dgm:pt>
    <dgm:pt modelId="{2EC82FF3-D691-475D-BF3A-0C3FA3A34F13}" type="pres">
      <dgm:prSet presAssocID="{20F72A40-DFD7-4F52-BD8A-E4D575047092}" presName="noGeometry" presStyleCnt="0"/>
      <dgm:spPr/>
    </dgm:pt>
    <dgm:pt modelId="{54B1D1A3-1C3A-4754-9EC8-00F1455549BD}" type="pres">
      <dgm:prSet presAssocID="{20F72A40-DFD7-4F52-BD8A-E4D575047092}" presName="childTextVisible" presStyleLbl="bgAccFollowNode1" presStyleIdx="2" presStyleCnt="5">
        <dgm:presLayoutVars>
          <dgm:bulletEnabled val="1"/>
        </dgm:presLayoutVars>
      </dgm:prSet>
      <dgm:spPr/>
    </dgm:pt>
    <dgm:pt modelId="{096DE080-5A75-4F27-8FA1-DA965A69769C}" type="pres">
      <dgm:prSet presAssocID="{20F72A40-DFD7-4F52-BD8A-E4D575047092}" presName="childTextHidden" presStyleLbl="bgAccFollowNode1" presStyleIdx="2" presStyleCnt="5"/>
      <dgm:spPr/>
    </dgm:pt>
    <dgm:pt modelId="{B57B92D0-674E-4C86-9799-E5E7F03B8722}" type="pres">
      <dgm:prSet presAssocID="{20F72A40-DFD7-4F52-BD8A-E4D5750470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AF7ADBA-B031-480A-9E2F-1BB8AADD68ED}" type="pres">
      <dgm:prSet presAssocID="{20F72A40-DFD7-4F52-BD8A-E4D575047092}" presName="aSpace" presStyleCnt="0"/>
      <dgm:spPr/>
    </dgm:pt>
    <dgm:pt modelId="{10A49E65-7CAA-49E9-8E4C-F5E7E6ADE234}" type="pres">
      <dgm:prSet presAssocID="{9282E641-77BA-4F18-B951-3975CB6F5EC9}" presName="compNode" presStyleCnt="0"/>
      <dgm:spPr/>
    </dgm:pt>
    <dgm:pt modelId="{68611D61-9542-4BA9-A647-CDB4199B3DF5}" type="pres">
      <dgm:prSet presAssocID="{9282E641-77BA-4F18-B951-3975CB6F5EC9}" presName="noGeometry" presStyleCnt="0"/>
      <dgm:spPr/>
    </dgm:pt>
    <dgm:pt modelId="{1FDB955B-E511-4785-BA68-88E608EFC775}" type="pres">
      <dgm:prSet presAssocID="{9282E641-77BA-4F18-B951-3975CB6F5EC9}" presName="childTextVisible" presStyleLbl="bgAccFollowNode1" presStyleIdx="3" presStyleCnt="5">
        <dgm:presLayoutVars>
          <dgm:bulletEnabled val="1"/>
        </dgm:presLayoutVars>
      </dgm:prSet>
      <dgm:spPr/>
    </dgm:pt>
    <dgm:pt modelId="{B75A0314-3865-41E1-B76A-0E01F1AE80C0}" type="pres">
      <dgm:prSet presAssocID="{9282E641-77BA-4F18-B951-3975CB6F5EC9}" presName="childTextHidden" presStyleLbl="bgAccFollowNode1" presStyleIdx="3" presStyleCnt="5"/>
      <dgm:spPr/>
    </dgm:pt>
    <dgm:pt modelId="{46C92E81-4986-473A-9111-F38DE0E7A920}" type="pres">
      <dgm:prSet presAssocID="{9282E641-77BA-4F18-B951-3975CB6F5EC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2244741-6620-4A17-92A8-97E0521B1E5A}" type="pres">
      <dgm:prSet presAssocID="{9282E641-77BA-4F18-B951-3975CB6F5EC9}" presName="aSpace" presStyleCnt="0"/>
      <dgm:spPr/>
    </dgm:pt>
    <dgm:pt modelId="{9C59FABF-9784-4E2E-B438-B00956898D58}" type="pres">
      <dgm:prSet presAssocID="{61528C5E-9B1F-4A4C-A8E1-5106523CF77F}" presName="compNode" presStyleCnt="0"/>
      <dgm:spPr/>
    </dgm:pt>
    <dgm:pt modelId="{566B7325-26EA-4F51-8288-0B7EF6F3824B}" type="pres">
      <dgm:prSet presAssocID="{61528C5E-9B1F-4A4C-A8E1-5106523CF77F}" presName="noGeometry" presStyleCnt="0"/>
      <dgm:spPr/>
    </dgm:pt>
    <dgm:pt modelId="{EFAC645E-7512-4889-8640-7111FAF014F7}" type="pres">
      <dgm:prSet presAssocID="{61528C5E-9B1F-4A4C-A8E1-5106523CF77F}" presName="childTextVisible" presStyleLbl="bgAccFollowNode1" presStyleIdx="4" presStyleCnt="5">
        <dgm:presLayoutVars>
          <dgm:bulletEnabled val="1"/>
        </dgm:presLayoutVars>
      </dgm:prSet>
      <dgm:spPr/>
    </dgm:pt>
    <dgm:pt modelId="{25FA3B75-E06B-4589-94FC-C75ADBA3C7F4}" type="pres">
      <dgm:prSet presAssocID="{61528C5E-9B1F-4A4C-A8E1-5106523CF77F}" presName="childTextHidden" presStyleLbl="bgAccFollowNode1" presStyleIdx="4" presStyleCnt="5"/>
      <dgm:spPr/>
    </dgm:pt>
    <dgm:pt modelId="{58C49B9F-AB1A-4AD9-AAA9-4033E1CCF08B}" type="pres">
      <dgm:prSet presAssocID="{61528C5E-9B1F-4A4C-A8E1-5106523CF77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1DD5CA03-C08B-476F-9C70-9A90BEEB536E}" type="presOf" srcId="{44B7CF48-3855-4567-9368-A2EA9CED7BF3}" destId="{25FA3B75-E06B-4589-94FC-C75ADBA3C7F4}" srcOrd="1" destOrd="0" presId="urn:microsoft.com/office/officeart/2005/8/layout/hProcess6"/>
    <dgm:cxn modelId="{59964D09-CBB3-48F1-BAFA-057E2AAE16E1}" type="presOf" srcId="{3E9806AE-CEF9-400A-909A-969F8B9C0120}" destId="{B75A0314-3865-41E1-B76A-0E01F1AE80C0}" srcOrd="1" destOrd="0" presId="urn:microsoft.com/office/officeart/2005/8/layout/hProcess6"/>
    <dgm:cxn modelId="{EE511715-5DCC-414C-8562-5F53B0BAE930}" srcId="{48823FFC-814C-4DB1-9470-227D561071D5}" destId="{9282E641-77BA-4F18-B951-3975CB6F5EC9}" srcOrd="3" destOrd="0" parTransId="{9A23780B-1D94-42A0-9962-D49B89B9D96F}" sibTransId="{4590F5DC-8579-4876-87B6-78609EAFECB0}"/>
    <dgm:cxn modelId="{A2362D15-BAC9-4E06-BD83-2D72D80D60F0}" type="presOf" srcId="{44B7CF48-3855-4567-9368-A2EA9CED7BF3}" destId="{EFAC645E-7512-4889-8640-7111FAF014F7}" srcOrd="0" destOrd="0" presId="urn:microsoft.com/office/officeart/2005/8/layout/hProcess6"/>
    <dgm:cxn modelId="{C59C0E1E-D569-46CB-B53A-C06EFCBB03E8}" type="presOf" srcId="{C60D770F-BF2F-42F2-A0E9-B4E7846CD36E}" destId="{415730DA-B736-4B5D-B3E2-3D31916D73CB}" srcOrd="0" destOrd="0" presId="urn:microsoft.com/office/officeart/2005/8/layout/hProcess6"/>
    <dgm:cxn modelId="{9192481E-E96B-4795-8A76-46B0F821EC47}" type="presOf" srcId="{20B47956-D9DF-4DF4-B3CF-2E337A1C77FF}" destId="{94C1D955-D2A2-472A-9F7B-4BEE6EB25C34}" srcOrd="0" destOrd="0" presId="urn:microsoft.com/office/officeart/2005/8/layout/hProcess6"/>
    <dgm:cxn modelId="{9ACCF529-114D-4376-977B-D061BFBAF9B0}" srcId="{20B47956-D9DF-4DF4-B3CF-2E337A1C77FF}" destId="{853BCE2B-74F1-44D9-8381-85051140F1C4}" srcOrd="1" destOrd="0" parTransId="{4A402089-8678-4107-B155-137A96A43AB9}" sibTransId="{13AA166E-0097-42F6-9DCC-228BB07A0067}"/>
    <dgm:cxn modelId="{0838242C-7F48-4533-A019-1F915FF05945}" type="presOf" srcId="{4D875F27-98E4-428D-9E06-0B18F8683BD3}" destId="{0F0BDA6D-E16B-4A56-AAE6-5D82803BA335}" srcOrd="1" destOrd="0" presId="urn:microsoft.com/office/officeart/2005/8/layout/hProcess6"/>
    <dgm:cxn modelId="{C250E435-E492-4ABC-99FA-42881B79A738}" type="presOf" srcId="{3E9806AE-CEF9-400A-909A-969F8B9C0120}" destId="{1FDB955B-E511-4785-BA68-88E608EFC775}" srcOrd="0" destOrd="0" presId="urn:microsoft.com/office/officeart/2005/8/layout/hProcess6"/>
    <dgm:cxn modelId="{576B1237-6CA8-4D96-82C5-52B3F8F28746}" srcId="{48823FFC-814C-4DB1-9470-227D561071D5}" destId="{C60D770F-BF2F-42F2-A0E9-B4E7846CD36E}" srcOrd="1" destOrd="0" parTransId="{3FF0011D-E102-4AAA-9A7E-BDB24F5E49C5}" sibTransId="{41411CFA-1F56-449A-A96E-41AB89C0DF44}"/>
    <dgm:cxn modelId="{71204D3E-EB0E-47B9-BAE5-5E2B20D3F0A5}" srcId="{48823FFC-814C-4DB1-9470-227D561071D5}" destId="{20B47956-D9DF-4DF4-B3CF-2E337A1C77FF}" srcOrd="0" destOrd="0" parTransId="{67449A58-7AAB-457B-9934-69331D201B08}" sibTransId="{DF400649-3E59-4332-B8E7-9467B29F03A6}"/>
    <dgm:cxn modelId="{08CB5B63-0894-4D71-9EF9-9CA809FF2563}" srcId="{9282E641-77BA-4F18-B951-3975CB6F5EC9}" destId="{3E9806AE-CEF9-400A-909A-969F8B9C0120}" srcOrd="0" destOrd="0" parTransId="{2500CEFA-4163-458C-AA46-2D17F05D23F5}" sibTransId="{717A5902-2851-4B04-9D18-D84BEF30854F}"/>
    <dgm:cxn modelId="{0BF99248-F608-4C43-B6C3-8AFA12825DCA}" type="presOf" srcId="{CE859C12-8589-4E70-9E40-4CBE24BE5CAB}" destId="{75B42D5D-64DE-499F-BE10-7A244BFBDCFC}" srcOrd="1" destOrd="0" presId="urn:microsoft.com/office/officeart/2005/8/layout/hProcess6"/>
    <dgm:cxn modelId="{BB3BEB4F-8400-42FF-81EA-93FF6B5F91EB}" type="presOf" srcId="{853BCE2B-74F1-44D9-8381-85051140F1C4}" destId="{7F2CB528-5EC5-49D2-A07A-2975F6C9DBA1}" srcOrd="0" destOrd="1" presId="urn:microsoft.com/office/officeart/2005/8/layout/hProcess6"/>
    <dgm:cxn modelId="{30FD4A75-78F3-481C-BBFC-7B3D04360894}" srcId="{C60D770F-BF2F-42F2-A0E9-B4E7846CD36E}" destId="{4D875F27-98E4-428D-9E06-0B18F8683BD3}" srcOrd="0" destOrd="0" parTransId="{C3B5E1AD-4329-4EF7-9069-99B354726A34}" sibTransId="{6B189289-3146-49F6-BC04-A50918BC7818}"/>
    <dgm:cxn modelId="{0A111A78-4CF3-4D79-976A-42E35D03103C}" srcId="{61528C5E-9B1F-4A4C-A8E1-5106523CF77F}" destId="{44B7CF48-3855-4567-9368-A2EA9CED7BF3}" srcOrd="0" destOrd="0" parTransId="{3CC6913D-1FC8-4113-9726-E3B6156FF174}" sibTransId="{E6C98ADB-5FD2-474B-8C47-25A6A26C56F4}"/>
    <dgm:cxn modelId="{FB0D1C78-0460-4243-987F-9F614A68020D}" type="presOf" srcId="{61528C5E-9B1F-4A4C-A8E1-5106523CF77F}" destId="{58C49B9F-AB1A-4AD9-AAA9-4033E1CCF08B}" srcOrd="0" destOrd="0" presId="urn:microsoft.com/office/officeart/2005/8/layout/hProcess6"/>
    <dgm:cxn modelId="{D628307D-40C4-4DBF-8DD1-018F1F67F3DA}" type="presOf" srcId="{4D875F27-98E4-428D-9E06-0B18F8683BD3}" destId="{6BB3596F-CD07-47F8-8298-0088A856C7FD}" srcOrd="0" destOrd="0" presId="urn:microsoft.com/office/officeart/2005/8/layout/hProcess6"/>
    <dgm:cxn modelId="{15822895-2E74-4333-8CA1-57946120D55C}" type="presOf" srcId="{9282E641-77BA-4F18-B951-3975CB6F5EC9}" destId="{46C92E81-4986-473A-9111-F38DE0E7A920}" srcOrd="0" destOrd="0" presId="urn:microsoft.com/office/officeart/2005/8/layout/hProcess6"/>
    <dgm:cxn modelId="{7227BF9A-5F0F-4D2E-8074-464A322BFBF7}" type="presOf" srcId="{48823FFC-814C-4DB1-9470-227D561071D5}" destId="{13E1862E-7A7D-4B4B-99E7-6587D00CB758}" srcOrd="0" destOrd="0" presId="urn:microsoft.com/office/officeart/2005/8/layout/hProcess6"/>
    <dgm:cxn modelId="{34CF2EA7-C1B3-49A1-9E4F-C92D8DB27877}" srcId="{48823FFC-814C-4DB1-9470-227D561071D5}" destId="{61528C5E-9B1F-4A4C-A8E1-5106523CF77F}" srcOrd="4" destOrd="0" parTransId="{CD5A38A8-DCB8-4E99-A908-235BDE9EA32C}" sibTransId="{EE98F7DA-49B3-4BBE-A36B-8F6E03D96F9F}"/>
    <dgm:cxn modelId="{BDBB3CA8-BABB-4DA4-8F0E-5D603331AA4E}" srcId="{48823FFC-814C-4DB1-9470-227D561071D5}" destId="{20F72A40-DFD7-4F52-BD8A-E4D575047092}" srcOrd="2" destOrd="0" parTransId="{C7AE3036-BC96-44A4-8068-93133B7C70B4}" sibTransId="{16B2131F-5980-4EF3-B30D-1B71BA547DDC}"/>
    <dgm:cxn modelId="{845388A9-E12B-4430-8BA2-4C073AB6C3E5}" type="presOf" srcId="{BD744631-B304-405E-BD49-7C32B648478C}" destId="{096DE080-5A75-4F27-8FA1-DA965A69769C}" srcOrd="1" destOrd="0" presId="urn:microsoft.com/office/officeart/2005/8/layout/hProcess6"/>
    <dgm:cxn modelId="{AFFBEAB8-D7C8-499C-8FB1-81D35DC1A9B5}" type="presOf" srcId="{20F72A40-DFD7-4F52-BD8A-E4D575047092}" destId="{B57B92D0-674E-4C86-9799-E5E7F03B8722}" srcOrd="0" destOrd="0" presId="urn:microsoft.com/office/officeart/2005/8/layout/hProcess6"/>
    <dgm:cxn modelId="{4B75E5C5-9F06-4865-BBAC-38618717160F}" type="presOf" srcId="{CE859C12-8589-4E70-9E40-4CBE24BE5CAB}" destId="{7F2CB528-5EC5-49D2-A07A-2975F6C9DBA1}" srcOrd="0" destOrd="0" presId="urn:microsoft.com/office/officeart/2005/8/layout/hProcess6"/>
    <dgm:cxn modelId="{FA9292DF-5F61-4175-95A6-BD732A601168}" srcId="{20B47956-D9DF-4DF4-B3CF-2E337A1C77FF}" destId="{CE859C12-8589-4E70-9E40-4CBE24BE5CAB}" srcOrd="0" destOrd="0" parTransId="{65993EC4-B162-4656-8BEE-CAA58285F0DB}" sibTransId="{40B898F3-3DC6-484F-9D8A-A93DF87A2854}"/>
    <dgm:cxn modelId="{BD8002E7-D6E3-4C48-9BB8-2A34019A123C}" srcId="{20F72A40-DFD7-4F52-BD8A-E4D575047092}" destId="{BD744631-B304-405E-BD49-7C32B648478C}" srcOrd="0" destOrd="0" parTransId="{B6A6C46F-072C-4530-B471-07C158CCE6E5}" sibTransId="{16500F3E-0A41-4416-8ED4-C80C62AF1D5C}"/>
    <dgm:cxn modelId="{CF2817F1-1DB9-4C49-8D07-4304A403886F}" type="presOf" srcId="{853BCE2B-74F1-44D9-8381-85051140F1C4}" destId="{75B42D5D-64DE-499F-BE10-7A244BFBDCFC}" srcOrd="1" destOrd="1" presId="urn:microsoft.com/office/officeart/2005/8/layout/hProcess6"/>
    <dgm:cxn modelId="{D70B78FA-2F3D-4617-8F1F-007C8504B18A}" type="presOf" srcId="{BD744631-B304-405E-BD49-7C32B648478C}" destId="{54B1D1A3-1C3A-4754-9EC8-00F1455549BD}" srcOrd="0" destOrd="0" presId="urn:microsoft.com/office/officeart/2005/8/layout/hProcess6"/>
    <dgm:cxn modelId="{0EC790E5-3BAB-443B-82F7-26835FFD8B43}" type="presParOf" srcId="{13E1862E-7A7D-4B4B-99E7-6587D00CB758}" destId="{E15EAB9E-8194-421D-A0BD-4D5355ED17E4}" srcOrd="0" destOrd="0" presId="urn:microsoft.com/office/officeart/2005/8/layout/hProcess6"/>
    <dgm:cxn modelId="{03B01D9A-58B5-4A13-A8E0-0963AF28BE54}" type="presParOf" srcId="{E15EAB9E-8194-421D-A0BD-4D5355ED17E4}" destId="{BFE4759A-142D-4213-9303-F47DFDEB1B0F}" srcOrd="0" destOrd="0" presId="urn:microsoft.com/office/officeart/2005/8/layout/hProcess6"/>
    <dgm:cxn modelId="{E2996544-80E4-4EF7-9B04-723E49A78886}" type="presParOf" srcId="{E15EAB9E-8194-421D-A0BD-4D5355ED17E4}" destId="{7F2CB528-5EC5-49D2-A07A-2975F6C9DBA1}" srcOrd="1" destOrd="0" presId="urn:microsoft.com/office/officeart/2005/8/layout/hProcess6"/>
    <dgm:cxn modelId="{E136AC40-3C0B-4488-8F12-E8E00C3F24FF}" type="presParOf" srcId="{E15EAB9E-8194-421D-A0BD-4D5355ED17E4}" destId="{75B42D5D-64DE-499F-BE10-7A244BFBDCFC}" srcOrd="2" destOrd="0" presId="urn:microsoft.com/office/officeart/2005/8/layout/hProcess6"/>
    <dgm:cxn modelId="{159CB5F0-489B-40AE-BBC3-102740B6F244}" type="presParOf" srcId="{E15EAB9E-8194-421D-A0BD-4D5355ED17E4}" destId="{94C1D955-D2A2-472A-9F7B-4BEE6EB25C34}" srcOrd="3" destOrd="0" presId="urn:microsoft.com/office/officeart/2005/8/layout/hProcess6"/>
    <dgm:cxn modelId="{AA8AFCFD-F70F-43AA-8840-AA4629780FAC}" type="presParOf" srcId="{13E1862E-7A7D-4B4B-99E7-6587D00CB758}" destId="{73CC55D5-0BCA-469A-A070-3AB9460AE886}" srcOrd="1" destOrd="0" presId="urn:microsoft.com/office/officeart/2005/8/layout/hProcess6"/>
    <dgm:cxn modelId="{C6D5CD71-9B6F-451F-AFBA-B3DE3A91E2F7}" type="presParOf" srcId="{13E1862E-7A7D-4B4B-99E7-6587D00CB758}" destId="{5858AADC-FA6C-4E93-A69F-EBFEB9CED4D0}" srcOrd="2" destOrd="0" presId="urn:microsoft.com/office/officeart/2005/8/layout/hProcess6"/>
    <dgm:cxn modelId="{E18E953A-E611-4B47-967F-086B32FEB6C1}" type="presParOf" srcId="{5858AADC-FA6C-4E93-A69F-EBFEB9CED4D0}" destId="{22A58A1E-AEE6-4207-A022-80C1CA7133B3}" srcOrd="0" destOrd="0" presId="urn:microsoft.com/office/officeart/2005/8/layout/hProcess6"/>
    <dgm:cxn modelId="{7E3975BF-7343-4DDA-9E85-353238496A76}" type="presParOf" srcId="{5858AADC-FA6C-4E93-A69F-EBFEB9CED4D0}" destId="{6BB3596F-CD07-47F8-8298-0088A856C7FD}" srcOrd="1" destOrd="0" presId="urn:microsoft.com/office/officeart/2005/8/layout/hProcess6"/>
    <dgm:cxn modelId="{F589A008-137F-48F0-AB22-EE563091EB2F}" type="presParOf" srcId="{5858AADC-FA6C-4E93-A69F-EBFEB9CED4D0}" destId="{0F0BDA6D-E16B-4A56-AAE6-5D82803BA335}" srcOrd="2" destOrd="0" presId="urn:microsoft.com/office/officeart/2005/8/layout/hProcess6"/>
    <dgm:cxn modelId="{54569FED-2EDA-4C2C-8C35-A878A4105729}" type="presParOf" srcId="{5858AADC-FA6C-4E93-A69F-EBFEB9CED4D0}" destId="{415730DA-B736-4B5D-B3E2-3D31916D73CB}" srcOrd="3" destOrd="0" presId="urn:microsoft.com/office/officeart/2005/8/layout/hProcess6"/>
    <dgm:cxn modelId="{1459FA24-868A-4D28-A795-95FB386C7DBF}" type="presParOf" srcId="{13E1862E-7A7D-4B4B-99E7-6587D00CB758}" destId="{B1D68C3C-1592-4B92-A2E9-7A9A6B4F0362}" srcOrd="3" destOrd="0" presId="urn:microsoft.com/office/officeart/2005/8/layout/hProcess6"/>
    <dgm:cxn modelId="{12BF9EF1-AC8D-46A3-A850-1D17FAAA5A3B}" type="presParOf" srcId="{13E1862E-7A7D-4B4B-99E7-6587D00CB758}" destId="{9D27E3ED-4D05-426D-A310-1ECD81323437}" srcOrd="4" destOrd="0" presId="urn:microsoft.com/office/officeart/2005/8/layout/hProcess6"/>
    <dgm:cxn modelId="{C1CA770C-A812-466A-A2E6-4F57D2A18D29}" type="presParOf" srcId="{9D27E3ED-4D05-426D-A310-1ECD81323437}" destId="{2EC82FF3-D691-475D-BF3A-0C3FA3A34F13}" srcOrd="0" destOrd="0" presId="urn:microsoft.com/office/officeart/2005/8/layout/hProcess6"/>
    <dgm:cxn modelId="{CC64D1B2-6C16-4847-AE15-D9436F4D6B13}" type="presParOf" srcId="{9D27E3ED-4D05-426D-A310-1ECD81323437}" destId="{54B1D1A3-1C3A-4754-9EC8-00F1455549BD}" srcOrd="1" destOrd="0" presId="urn:microsoft.com/office/officeart/2005/8/layout/hProcess6"/>
    <dgm:cxn modelId="{82BC4936-48A3-40B3-9405-88440CD71C23}" type="presParOf" srcId="{9D27E3ED-4D05-426D-A310-1ECD81323437}" destId="{096DE080-5A75-4F27-8FA1-DA965A69769C}" srcOrd="2" destOrd="0" presId="urn:microsoft.com/office/officeart/2005/8/layout/hProcess6"/>
    <dgm:cxn modelId="{DC7D7836-C200-4913-B8E7-59FD5C958828}" type="presParOf" srcId="{9D27E3ED-4D05-426D-A310-1ECD81323437}" destId="{B57B92D0-674E-4C86-9799-E5E7F03B8722}" srcOrd="3" destOrd="0" presId="urn:microsoft.com/office/officeart/2005/8/layout/hProcess6"/>
    <dgm:cxn modelId="{2F584C54-D590-4215-9B6A-820898E6F849}" type="presParOf" srcId="{13E1862E-7A7D-4B4B-99E7-6587D00CB758}" destId="{BAF7ADBA-B031-480A-9E2F-1BB8AADD68ED}" srcOrd="5" destOrd="0" presId="urn:microsoft.com/office/officeart/2005/8/layout/hProcess6"/>
    <dgm:cxn modelId="{486B5BAE-3D97-4FEB-84A5-5AC3E8541EC5}" type="presParOf" srcId="{13E1862E-7A7D-4B4B-99E7-6587D00CB758}" destId="{10A49E65-7CAA-49E9-8E4C-F5E7E6ADE234}" srcOrd="6" destOrd="0" presId="urn:microsoft.com/office/officeart/2005/8/layout/hProcess6"/>
    <dgm:cxn modelId="{FBD1D26F-D874-497C-9F4D-D61D6370C5D2}" type="presParOf" srcId="{10A49E65-7CAA-49E9-8E4C-F5E7E6ADE234}" destId="{68611D61-9542-4BA9-A647-CDB4199B3DF5}" srcOrd="0" destOrd="0" presId="urn:microsoft.com/office/officeart/2005/8/layout/hProcess6"/>
    <dgm:cxn modelId="{F5C9CAF0-D791-45F8-AE0A-D565A62D36E1}" type="presParOf" srcId="{10A49E65-7CAA-49E9-8E4C-F5E7E6ADE234}" destId="{1FDB955B-E511-4785-BA68-88E608EFC775}" srcOrd="1" destOrd="0" presId="urn:microsoft.com/office/officeart/2005/8/layout/hProcess6"/>
    <dgm:cxn modelId="{4A92303A-6376-4996-B7B1-1950BB3E52C4}" type="presParOf" srcId="{10A49E65-7CAA-49E9-8E4C-F5E7E6ADE234}" destId="{B75A0314-3865-41E1-B76A-0E01F1AE80C0}" srcOrd="2" destOrd="0" presId="urn:microsoft.com/office/officeart/2005/8/layout/hProcess6"/>
    <dgm:cxn modelId="{273C0DD4-8FF3-4185-810C-AEF733DF9357}" type="presParOf" srcId="{10A49E65-7CAA-49E9-8E4C-F5E7E6ADE234}" destId="{46C92E81-4986-473A-9111-F38DE0E7A920}" srcOrd="3" destOrd="0" presId="urn:microsoft.com/office/officeart/2005/8/layout/hProcess6"/>
    <dgm:cxn modelId="{57822D9F-B2EA-47AD-A992-0553A87B59A7}" type="presParOf" srcId="{13E1862E-7A7D-4B4B-99E7-6587D00CB758}" destId="{72244741-6620-4A17-92A8-97E0521B1E5A}" srcOrd="7" destOrd="0" presId="urn:microsoft.com/office/officeart/2005/8/layout/hProcess6"/>
    <dgm:cxn modelId="{D81CD981-2673-4319-AA55-B94F701CF9AA}" type="presParOf" srcId="{13E1862E-7A7D-4B4B-99E7-6587D00CB758}" destId="{9C59FABF-9784-4E2E-B438-B00956898D58}" srcOrd="8" destOrd="0" presId="urn:microsoft.com/office/officeart/2005/8/layout/hProcess6"/>
    <dgm:cxn modelId="{A8027C8A-3B8B-4E7A-9C65-FF3C97500114}" type="presParOf" srcId="{9C59FABF-9784-4E2E-B438-B00956898D58}" destId="{566B7325-26EA-4F51-8288-0B7EF6F3824B}" srcOrd="0" destOrd="0" presId="urn:microsoft.com/office/officeart/2005/8/layout/hProcess6"/>
    <dgm:cxn modelId="{73E4FDCE-D4E6-4373-829F-6B349AEEB847}" type="presParOf" srcId="{9C59FABF-9784-4E2E-B438-B00956898D58}" destId="{EFAC645E-7512-4889-8640-7111FAF014F7}" srcOrd="1" destOrd="0" presId="urn:microsoft.com/office/officeart/2005/8/layout/hProcess6"/>
    <dgm:cxn modelId="{A465A39B-24EA-4ED3-8954-D94FFEA68271}" type="presParOf" srcId="{9C59FABF-9784-4E2E-B438-B00956898D58}" destId="{25FA3B75-E06B-4589-94FC-C75ADBA3C7F4}" srcOrd="2" destOrd="0" presId="urn:microsoft.com/office/officeart/2005/8/layout/hProcess6"/>
    <dgm:cxn modelId="{78ED1B08-34EF-4740-8A9E-226C229DD301}" type="presParOf" srcId="{9C59FABF-9784-4E2E-B438-B00956898D58}" destId="{58C49B9F-AB1A-4AD9-AAA9-4033E1CCF08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CB528-5EC5-49D2-A07A-2975F6C9DBA1}">
      <dsp:nvSpPr>
        <dsp:cNvPr id="0" name=""/>
        <dsp:cNvSpPr/>
      </dsp:nvSpPr>
      <dsp:spPr>
        <a:xfrm>
          <a:off x="377831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DATA SELECTION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DOWNLOAD</a:t>
          </a:r>
        </a:p>
      </dsp:txBody>
      <dsp:txXfrm>
        <a:off x="751390" y="1755891"/>
        <a:ext cx="728440" cy="914305"/>
      </dsp:txXfrm>
    </dsp:sp>
    <dsp:sp modelId="{94C1D955-D2A2-472A-9F7B-4BEE6EB25C34}">
      <dsp:nvSpPr>
        <dsp:cNvPr id="0" name=""/>
        <dsp:cNvSpPr/>
      </dsp:nvSpPr>
      <dsp:spPr>
        <a:xfrm>
          <a:off x="4271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T--ON DOWNLOAD</a:t>
          </a:r>
        </a:p>
      </dsp:txBody>
      <dsp:txXfrm>
        <a:off x="113684" y="1948897"/>
        <a:ext cx="528292" cy="528292"/>
      </dsp:txXfrm>
    </dsp:sp>
    <dsp:sp modelId="{6BB3596F-CD07-47F8-8298-0088A856C7FD}">
      <dsp:nvSpPr>
        <dsp:cNvPr id="0" name=""/>
        <dsp:cNvSpPr/>
      </dsp:nvSpPr>
      <dsp:spPr>
        <a:xfrm>
          <a:off x="2339017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COPY RELEVENT DATA FROM T--ON TO BLANK CHECKING SCHEDULE </a:t>
          </a:r>
        </a:p>
      </dsp:txBody>
      <dsp:txXfrm>
        <a:off x="2712576" y="1755891"/>
        <a:ext cx="728440" cy="914305"/>
      </dsp:txXfrm>
    </dsp:sp>
    <dsp:sp modelId="{415730DA-B736-4B5D-B3E2-3D31916D73CB}">
      <dsp:nvSpPr>
        <dsp:cNvPr id="0" name=""/>
        <dsp:cNvSpPr/>
      </dsp:nvSpPr>
      <dsp:spPr>
        <a:xfrm>
          <a:off x="1965457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COPY TO CHECKING SCHEDULE</a:t>
          </a:r>
        </a:p>
      </dsp:txBody>
      <dsp:txXfrm>
        <a:off x="2074870" y="1948897"/>
        <a:ext cx="528292" cy="528292"/>
      </dsp:txXfrm>
    </dsp:sp>
    <dsp:sp modelId="{54B1D1A3-1C3A-4754-9EC8-00F1455549BD}">
      <dsp:nvSpPr>
        <dsp:cNvPr id="0" name=""/>
        <dsp:cNvSpPr/>
      </dsp:nvSpPr>
      <dsp:spPr>
        <a:xfrm>
          <a:off x="4300203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POPULATE PREVIOUS CHECKING SCHEDULE DATA</a:t>
          </a:r>
        </a:p>
      </dsp:txBody>
      <dsp:txXfrm>
        <a:off x="4673762" y="1755891"/>
        <a:ext cx="728440" cy="914305"/>
      </dsp:txXfrm>
    </dsp:sp>
    <dsp:sp modelId="{B57B92D0-674E-4C86-9799-E5E7F03B8722}">
      <dsp:nvSpPr>
        <dsp:cNvPr id="0" name=""/>
        <dsp:cNvSpPr/>
      </dsp:nvSpPr>
      <dsp:spPr>
        <a:xfrm>
          <a:off x="3926643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POPULATE PREVIOUS CHECKING SCHEDULE DATA</a:t>
          </a:r>
        </a:p>
      </dsp:txBody>
      <dsp:txXfrm>
        <a:off x="4036056" y="1948897"/>
        <a:ext cx="528292" cy="528292"/>
      </dsp:txXfrm>
    </dsp:sp>
    <dsp:sp modelId="{1FDB955B-E511-4785-BA68-88E608EFC775}">
      <dsp:nvSpPr>
        <dsp:cNvPr id="0" name=""/>
        <dsp:cNvSpPr/>
      </dsp:nvSpPr>
      <dsp:spPr>
        <a:xfrm>
          <a:off x="6261389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START PARTIAL PRE CHECK</a:t>
          </a:r>
        </a:p>
      </dsp:txBody>
      <dsp:txXfrm>
        <a:off x="6634948" y="1755891"/>
        <a:ext cx="728440" cy="914305"/>
      </dsp:txXfrm>
    </dsp:sp>
    <dsp:sp modelId="{46C92E81-4986-473A-9111-F38DE0E7A920}">
      <dsp:nvSpPr>
        <dsp:cNvPr id="0" name=""/>
        <dsp:cNvSpPr/>
      </dsp:nvSpPr>
      <dsp:spPr>
        <a:xfrm>
          <a:off x="5887829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PARTIAL CHECK</a:t>
          </a:r>
        </a:p>
      </dsp:txBody>
      <dsp:txXfrm>
        <a:off x="5997242" y="1948897"/>
        <a:ext cx="528292" cy="528292"/>
      </dsp:txXfrm>
    </dsp:sp>
    <dsp:sp modelId="{EFAC645E-7512-4889-8640-7111FAF014F7}">
      <dsp:nvSpPr>
        <dsp:cNvPr id="0" name=""/>
        <dsp:cNvSpPr/>
      </dsp:nvSpPr>
      <dsp:spPr>
        <a:xfrm>
          <a:off x="8222575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IDENTIFY ALL THE PARTS WITHIN SCOPE AND POPULATE NESCESSARY DETAILS</a:t>
          </a:r>
        </a:p>
      </dsp:txBody>
      <dsp:txXfrm>
        <a:off x="8596134" y="1755891"/>
        <a:ext cx="728440" cy="914305"/>
      </dsp:txXfrm>
    </dsp:sp>
    <dsp:sp modelId="{58C49B9F-AB1A-4AD9-AAA9-4033E1CCF08B}">
      <dsp:nvSpPr>
        <dsp:cNvPr id="0" name=""/>
        <dsp:cNvSpPr/>
      </dsp:nvSpPr>
      <dsp:spPr>
        <a:xfrm>
          <a:off x="7849015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IDENTIFY PARTS WITHIN SCOPE</a:t>
          </a:r>
        </a:p>
      </dsp:txBody>
      <dsp:txXfrm>
        <a:off x="7958428" y="1948897"/>
        <a:ext cx="528292" cy="528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CB528-5EC5-49D2-A07A-2975F6C9DBA1}">
      <dsp:nvSpPr>
        <dsp:cNvPr id="0" name=""/>
        <dsp:cNvSpPr/>
      </dsp:nvSpPr>
      <dsp:spPr>
        <a:xfrm>
          <a:off x="377831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DATA SELECTION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DOWNLOAD</a:t>
          </a:r>
        </a:p>
      </dsp:txBody>
      <dsp:txXfrm>
        <a:off x="751390" y="1755891"/>
        <a:ext cx="728440" cy="914305"/>
      </dsp:txXfrm>
    </dsp:sp>
    <dsp:sp modelId="{94C1D955-D2A2-472A-9F7B-4BEE6EB25C34}">
      <dsp:nvSpPr>
        <dsp:cNvPr id="0" name=""/>
        <dsp:cNvSpPr/>
      </dsp:nvSpPr>
      <dsp:spPr>
        <a:xfrm>
          <a:off x="4271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T--ON DOWNLOAD</a:t>
          </a:r>
        </a:p>
      </dsp:txBody>
      <dsp:txXfrm>
        <a:off x="113684" y="1948897"/>
        <a:ext cx="528292" cy="528292"/>
      </dsp:txXfrm>
    </dsp:sp>
    <dsp:sp modelId="{6BB3596F-CD07-47F8-8298-0088A856C7FD}">
      <dsp:nvSpPr>
        <dsp:cNvPr id="0" name=""/>
        <dsp:cNvSpPr/>
      </dsp:nvSpPr>
      <dsp:spPr>
        <a:xfrm>
          <a:off x="2339017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COPY RELEVENT DATA FROM T--ON TO BLANK CHECKING SCHEDULE </a:t>
          </a:r>
        </a:p>
      </dsp:txBody>
      <dsp:txXfrm>
        <a:off x="2712576" y="1755891"/>
        <a:ext cx="728440" cy="914305"/>
      </dsp:txXfrm>
    </dsp:sp>
    <dsp:sp modelId="{415730DA-B736-4B5D-B3E2-3D31916D73CB}">
      <dsp:nvSpPr>
        <dsp:cNvPr id="0" name=""/>
        <dsp:cNvSpPr/>
      </dsp:nvSpPr>
      <dsp:spPr>
        <a:xfrm>
          <a:off x="1965457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COPY TO CHECKING SCHEDULE</a:t>
          </a:r>
        </a:p>
      </dsp:txBody>
      <dsp:txXfrm>
        <a:off x="2074870" y="1948897"/>
        <a:ext cx="528292" cy="528292"/>
      </dsp:txXfrm>
    </dsp:sp>
    <dsp:sp modelId="{54B1D1A3-1C3A-4754-9EC8-00F1455549BD}">
      <dsp:nvSpPr>
        <dsp:cNvPr id="0" name=""/>
        <dsp:cNvSpPr/>
      </dsp:nvSpPr>
      <dsp:spPr>
        <a:xfrm>
          <a:off x="4300203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POPULATE PREVIOUS CHECKING SCHEDULE DATA</a:t>
          </a:r>
        </a:p>
      </dsp:txBody>
      <dsp:txXfrm>
        <a:off x="4673762" y="1755891"/>
        <a:ext cx="728440" cy="914305"/>
      </dsp:txXfrm>
    </dsp:sp>
    <dsp:sp modelId="{B57B92D0-674E-4C86-9799-E5E7F03B8722}">
      <dsp:nvSpPr>
        <dsp:cNvPr id="0" name=""/>
        <dsp:cNvSpPr/>
      </dsp:nvSpPr>
      <dsp:spPr>
        <a:xfrm>
          <a:off x="3926643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POPULATE PREVIOUS CHECKING SCHEDULE DATA</a:t>
          </a:r>
        </a:p>
      </dsp:txBody>
      <dsp:txXfrm>
        <a:off x="4036056" y="1948897"/>
        <a:ext cx="528292" cy="528292"/>
      </dsp:txXfrm>
    </dsp:sp>
    <dsp:sp modelId="{1FDB955B-E511-4785-BA68-88E608EFC775}">
      <dsp:nvSpPr>
        <dsp:cNvPr id="0" name=""/>
        <dsp:cNvSpPr/>
      </dsp:nvSpPr>
      <dsp:spPr>
        <a:xfrm>
          <a:off x="6261389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START PARTIAL PRE CHECK</a:t>
          </a:r>
        </a:p>
      </dsp:txBody>
      <dsp:txXfrm>
        <a:off x="6634948" y="1755891"/>
        <a:ext cx="728440" cy="914305"/>
      </dsp:txXfrm>
    </dsp:sp>
    <dsp:sp modelId="{46C92E81-4986-473A-9111-F38DE0E7A920}">
      <dsp:nvSpPr>
        <dsp:cNvPr id="0" name=""/>
        <dsp:cNvSpPr/>
      </dsp:nvSpPr>
      <dsp:spPr>
        <a:xfrm>
          <a:off x="5887829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PARTIAL CHECK</a:t>
          </a:r>
        </a:p>
      </dsp:txBody>
      <dsp:txXfrm>
        <a:off x="5997242" y="1948897"/>
        <a:ext cx="528292" cy="528292"/>
      </dsp:txXfrm>
    </dsp:sp>
    <dsp:sp modelId="{EFAC645E-7512-4889-8640-7111FAF014F7}">
      <dsp:nvSpPr>
        <dsp:cNvPr id="0" name=""/>
        <dsp:cNvSpPr/>
      </dsp:nvSpPr>
      <dsp:spPr>
        <a:xfrm>
          <a:off x="8222575" y="1559968"/>
          <a:ext cx="1494236" cy="13061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IDENTIFY ALL THE PARTS WITHIN SCOPE AND POPULATE NESCESSARY DETAILS</a:t>
          </a:r>
        </a:p>
      </dsp:txBody>
      <dsp:txXfrm>
        <a:off x="8596134" y="1755891"/>
        <a:ext cx="728440" cy="914305"/>
      </dsp:txXfrm>
    </dsp:sp>
    <dsp:sp modelId="{58C49B9F-AB1A-4AD9-AAA9-4033E1CCF08B}">
      <dsp:nvSpPr>
        <dsp:cNvPr id="0" name=""/>
        <dsp:cNvSpPr/>
      </dsp:nvSpPr>
      <dsp:spPr>
        <a:xfrm>
          <a:off x="7849015" y="1839484"/>
          <a:ext cx="747118" cy="74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IDENTIFY PARTS WITHIN SCOPE </a:t>
          </a:r>
        </a:p>
      </dsp:txBody>
      <dsp:txXfrm>
        <a:off x="7958428" y="1948897"/>
        <a:ext cx="528292" cy="528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DA8E-9FF6-44E8-99B6-5C45FEE86DC1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C5EDB-E745-4E3D-B923-9DAB441C5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2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C5EDB-E745-4E3D-B923-9DAB441C58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8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starting the process in CAD software here CATIA ,we have 5  major steps  in data frame  , which involves around 7 data frames or excel sheets.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C5EDB-E745-4E3D-B923-9DAB441C58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3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C5EDB-E745-4E3D-B923-9DAB441C58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7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C5EDB-E745-4E3D-B923-9DAB441C58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53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7D01-5D32-45C1-AB38-472BBF734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E4F56-ECB0-445C-B159-1CA4C3239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3CAB-D56E-4067-8F80-84E22FA8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582F-DFBF-44A9-A83B-39BC689E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A423-2180-4358-BE92-FA25BAC4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F9B7-D99B-4108-BDB6-A174623B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7A666-979B-4738-A65F-B3D0FD48C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F3918-4635-42BE-9B50-E0BD002E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C09A-54A6-47AB-9E32-6E072165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D34A-CD2D-432E-8896-8A2D1BBC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6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6B957-D47D-4A58-9730-494EDE193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AD518-F27F-42F0-9A0D-7E21B5C6E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0371-6B03-407D-9739-E3FC6787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A263-C465-41D7-87AC-40B2A08E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0BB3-E257-4657-8CD5-882CDC47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06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B894-82C7-4811-8F94-5851B91F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4B6F-4D25-4513-859F-16887FEA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F341-44B2-494D-B1DB-0BB3E459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8380-2587-476D-8F3F-D9F8ED36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BFDD-A0E0-452F-A264-1B5BADF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84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49B7-1F81-472D-A708-49DE3E18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5DBB-4B3A-472C-B276-E28FC54D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02DA-C73A-4B8D-8783-C6440695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01B8-8CC9-4970-83E8-62A1B75B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6392-6444-4B7A-BDD3-20254623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79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5651-633A-4212-8AB0-324042FE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3866-D6DE-4838-B0D8-971A78DD0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A260A-7DAD-40FE-BA82-BC2469D85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1D182-38A0-4680-BE81-DF8DFB0B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47974-D40A-43C8-B61C-348FECE2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ACA8-AE7D-42CB-B6F0-D05E48AF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7C9B-7843-4F80-8833-FC2E15EC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31685-32D3-4671-9942-B7BE5301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14A67-8E18-4EB4-99E1-BEEFCFAF1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F4F39-E79E-462A-B610-148F3C70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B510F-23A4-42DC-B2D0-E2D026C0F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13C3E-02BD-423A-8810-F9E28C27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52C6D-8C86-4D10-BEAD-4D97E72F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71044-799E-4701-AE17-711015A9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8465-7723-44A6-95A5-C89890D2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53F4A-95C5-4AB6-938C-000F99D5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65689-F45E-46C6-B151-187F28C9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C262C-3719-4275-9799-F1A280DB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86028-9AC7-4029-8CBB-63D2513A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8302F-5C92-4097-84B2-AF9A648E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058E-17BD-4585-B4E4-6F166BA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6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3D8F-F625-4677-A522-E252F849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2611-A512-4FB0-AACB-D5EBD3CA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C131-4F6C-4E1E-B7D4-B5781072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913BA-7DBB-4C9C-BFF0-D2876CF3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D1737-6B0A-4592-A131-DF4EFE4B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E607A-E4BD-4561-A1A5-3321459B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DFB7-9B4D-4317-9667-0A909895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6BD85-6866-4972-A802-372FF6F1A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25ED7-EDED-422C-8CA1-58A0D785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BEA5-C87B-4C06-A04A-5EFB12B3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225F-3505-4564-9F87-23C72FCD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4F10A-04F6-467E-A242-9D75B087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5B425-3796-420B-8051-EF5B4082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9983-1B61-4E64-AC2D-01EB14E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86D5-22F3-400E-8CD4-BE0123A26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D1E7-FAD5-49E5-8244-5C01A7FDBB70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B043-C2DB-4633-AF16-4A4A59A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7D49-C6A8-4C04-A1E5-B6E043FDB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2CD5-0D28-49E8-B0F2-3F7C669CF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5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0A4A17-7DE7-475F-8A03-01F57CFBE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8" b="6768"/>
          <a:stretch/>
        </p:blipFill>
        <p:spPr>
          <a:xfrm>
            <a:off x="20" y="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0641A05-8EF1-4F10-BEEB-617BFBD86516}"/>
              </a:ext>
            </a:extLst>
          </p:cNvPr>
          <p:cNvSpPr txBox="1">
            <a:spLocks/>
          </p:cNvSpPr>
          <p:nvPr/>
        </p:nvSpPr>
        <p:spPr>
          <a:xfrm>
            <a:off x="2852132" y="3880647"/>
            <a:ext cx="7898725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b="1" u="sng" dirty="0">
                <a:latin typeface="+mn-lt"/>
                <a:ea typeface="+mn-ea"/>
                <a:cs typeface="+mn-cs"/>
              </a:rPr>
              <a:t>Improve the Quality and Reduce Time for Pre-Check activity  by Automation</a:t>
            </a:r>
          </a:p>
        </p:txBody>
      </p:sp>
    </p:spTree>
    <p:extLst>
      <p:ext uri="{BB962C8B-B14F-4D97-AF65-F5344CB8AC3E}">
        <p14:creationId xmlns:p14="http://schemas.microsoft.com/office/powerpoint/2010/main" val="148822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D59C38E-D423-438B-BAC2-FD6D1372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308"/>
            <a:ext cx="12191999" cy="576984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sz="2800" b="1" u="sng" dirty="0">
                <a:solidFill>
                  <a:schemeClr val="bg1"/>
                </a:solidFill>
              </a:rPr>
              <a:t>PRE-CHECK AUTOMATION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AB0036-6D03-4E32-8369-30E293DA4519}"/>
              </a:ext>
            </a:extLst>
          </p:cNvPr>
          <p:cNvGrpSpPr/>
          <p:nvPr/>
        </p:nvGrpSpPr>
        <p:grpSpPr>
          <a:xfrm>
            <a:off x="339213" y="-134839"/>
            <a:ext cx="9721084" cy="4426088"/>
            <a:chOff x="379988" y="-448448"/>
            <a:chExt cx="9721084" cy="4426088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9DB6B7A-7180-43DB-BA99-459103D2E2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5721279"/>
                </p:ext>
              </p:extLst>
            </p:nvPr>
          </p:nvGraphicFramePr>
          <p:xfrm>
            <a:off x="379988" y="-448448"/>
            <a:ext cx="9721084" cy="44260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2E1E64-7376-4AFF-A547-7CE7CCD01C91}"/>
                </a:ext>
              </a:extLst>
            </p:cNvPr>
            <p:cNvSpPr txBox="1"/>
            <p:nvPr/>
          </p:nvSpPr>
          <p:spPr>
            <a:xfrm>
              <a:off x="411747" y="660057"/>
              <a:ext cx="1969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u="sng" dirty="0">
                  <a:solidFill>
                    <a:srgbClr val="FF0000"/>
                  </a:solidFill>
                </a:rPr>
                <a:t>EXISTING AUTOMATION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D525C8-4E33-4FF6-83F1-F809D16A1D9D}"/>
              </a:ext>
            </a:extLst>
          </p:cNvPr>
          <p:cNvSpPr/>
          <p:nvPr/>
        </p:nvSpPr>
        <p:spPr>
          <a:xfrm>
            <a:off x="11905673" y="6664038"/>
            <a:ext cx="193963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BA1689-98DC-451B-B2A5-474D6BC74E5B}"/>
              </a:ext>
            </a:extLst>
          </p:cNvPr>
          <p:cNvGrpSpPr/>
          <p:nvPr/>
        </p:nvGrpSpPr>
        <p:grpSpPr>
          <a:xfrm>
            <a:off x="299893" y="2431912"/>
            <a:ext cx="9989833" cy="4426088"/>
            <a:chOff x="317648" y="2681990"/>
            <a:chExt cx="9989833" cy="4426088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BA01B044-0E7D-416D-9C89-F5CB36E416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8590554"/>
                </p:ext>
              </p:extLst>
            </p:nvPr>
          </p:nvGraphicFramePr>
          <p:xfrm>
            <a:off x="435916" y="2681990"/>
            <a:ext cx="9721084" cy="44260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408AF-6A9C-46A7-899B-0FBD5E2DE704}"/>
                </a:ext>
              </a:extLst>
            </p:cNvPr>
            <p:cNvSpPr/>
            <p:nvPr/>
          </p:nvSpPr>
          <p:spPr>
            <a:xfrm>
              <a:off x="2370489" y="4151820"/>
              <a:ext cx="7936992" cy="1700784"/>
            </a:xfrm>
            <a:prstGeom prst="rect">
              <a:avLst/>
            </a:prstGeom>
            <a:solidFill>
              <a:srgbClr val="FF0000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79AFCE-37B9-406B-861F-DBAC8EB7CFB0}"/>
                </a:ext>
              </a:extLst>
            </p:cNvPr>
            <p:cNvSpPr txBox="1"/>
            <p:nvPr/>
          </p:nvSpPr>
          <p:spPr>
            <a:xfrm>
              <a:off x="329991" y="3776515"/>
              <a:ext cx="2987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u="sng" dirty="0">
                  <a:solidFill>
                    <a:srgbClr val="FF0000"/>
                  </a:solidFill>
                </a:rPr>
                <a:t>NEW AUTOMATION WITH OPEN-PYXL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2D3688-08D0-4A45-AF07-34760887A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48" y="6634113"/>
              <a:ext cx="7552451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solidFill>
                    <a:srgbClr val="212529"/>
                  </a:solidFill>
                  <a:latin typeface="Open Sans" panose="020B0604020202020204" pitchFamily="34" charset="0"/>
                </a:rPr>
                <a:t>Tools /Technologies - </a:t>
              </a:r>
              <a:r>
                <a:rPr lang="en-US" altLang="en-US" i="1" dirty="0">
                  <a:solidFill>
                    <a:srgbClr val="212529"/>
                  </a:solidFill>
                  <a:latin typeface="Open Sans" panose="020B0604020202020204" pitchFamily="34" charset="0"/>
                </a:rPr>
                <a:t>Python Programming , </a:t>
              </a:r>
              <a:r>
                <a:rPr lang="en-US" altLang="en-US" i="1" dirty="0" err="1">
                  <a:solidFill>
                    <a:srgbClr val="212529"/>
                  </a:solidFill>
                  <a:latin typeface="Open Sans" panose="020B0604020202020204" pitchFamily="34" charset="0"/>
                </a:rPr>
                <a:t>OpenPyxl</a:t>
              </a:r>
              <a:r>
                <a:rPr lang="en-US" altLang="en-US" i="1" dirty="0">
                  <a:solidFill>
                    <a:srgbClr val="212529"/>
                  </a:solidFill>
                  <a:latin typeface="Open Sans" panose="020B0604020202020204" pitchFamily="34" charset="0"/>
                </a:rPr>
                <a:t>, Excel</a:t>
              </a:r>
              <a:endParaRPr lang="en-US" altLang="en-US" b="1" dirty="0">
                <a:solidFill>
                  <a:srgbClr val="212529"/>
                </a:solidFill>
                <a:latin typeface="Open Sans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3281A3-2C15-40B4-B7D0-755DE4E0BCBB}"/>
                </a:ext>
              </a:extLst>
            </p:cNvPr>
            <p:cNvSpPr txBox="1"/>
            <p:nvPr/>
          </p:nvSpPr>
          <p:spPr>
            <a:xfrm>
              <a:off x="4399983" y="5558827"/>
              <a:ext cx="2793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NEWLY CONVERTED  AUTOMATION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38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D59C38E-D423-438B-BAC2-FD6D1372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308"/>
            <a:ext cx="12191999" cy="576984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sz="2800" b="1" u="sng" dirty="0">
                <a:solidFill>
                  <a:schemeClr val="bg1"/>
                </a:solidFill>
              </a:rPr>
              <a:t>BENEFITS IN AUTOMATION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E7EA7D9-5BBC-469A-BDB6-66EF86613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325706"/>
              </p:ext>
            </p:extLst>
          </p:nvPr>
        </p:nvGraphicFramePr>
        <p:xfrm>
          <a:off x="292608" y="783336"/>
          <a:ext cx="4197096" cy="251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C8DE61-58A9-4881-9484-0A4A1CEA3223}"/>
              </a:ext>
            </a:extLst>
          </p:cNvPr>
          <p:cNvGrpSpPr/>
          <p:nvPr/>
        </p:nvGrpSpPr>
        <p:grpSpPr>
          <a:xfrm>
            <a:off x="6521797" y="847713"/>
            <a:ext cx="4457584" cy="2999232"/>
            <a:chOff x="6521797" y="847713"/>
            <a:chExt cx="4457584" cy="2999232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8C9D8986-C615-4152-988D-784D709865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1616016"/>
                </p:ext>
              </p:extLst>
            </p:nvPr>
          </p:nvGraphicFramePr>
          <p:xfrm>
            <a:off x="6521797" y="945588"/>
            <a:ext cx="3923792" cy="29013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87CB80-66F8-4338-A9EE-7E33B6B54E45}"/>
                </a:ext>
              </a:extLst>
            </p:cNvPr>
            <p:cNvSpPr txBox="1"/>
            <p:nvPr/>
          </p:nvSpPr>
          <p:spPr>
            <a:xfrm>
              <a:off x="7097869" y="847713"/>
              <a:ext cx="3881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Time for One whole Data Update Cycle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A3480F0-616F-41DA-B7FC-B6B2657918D6}"/>
              </a:ext>
            </a:extLst>
          </p:cNvPr>
          <p:cNvGrpSpPr/>
          <p:nvPr/>
        </p:nvGrpSpPr>
        <p:grpSpPr>
          <a:xfrm>
            <a:off x="437554" y="4232412"/>
            <a:ext cx="3478543" cy="2625588"/>
            <a:chOff x="544087" y="3841819"/>
            <a:chExt cx="3478543" cy="2625588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6D44C0A1-482A-4120-9D58-02BB5F27F9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7303270"/>
                </p:ext>
              </p:extLst>
            </p:nvPr>
          </p:nvGraphicFramePr>
          <p:xfrm>
            <a:off x="544087" y="3841819"/>
            <a:ext cx="3478543" cy="26255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575086-5084-4C83-B702-F9FE33497E76}"/>
                </a:ext>
              </a:extLst>
            </p:cNvPr>
            <p:cNvSpPr txBox="1"/>
            <p:nvPr/>
          </p:nvSpPr>
          <p:spPr>
            <a:xfrm>
              <a:off x="1871302" y="5176292"/>
              <a:ext cx="1361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b="1" dirty="0"/>
                <a:t>100%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567D4B-BF19-4247-A652-A902EA1FE533}"/>
                </a:ext>
              </a:extLst>
            </p:cNvPr>
            <p:cNvSpPr txBox="1"/>
            <p:nvPr/>
          </p:nvSpPr>
          <p:spPr>
            <a:xfrm>
              <a:off x="1929013" y="4743503"/>
              <a:ext cx="101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First Time Right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E6C504C-DAC1-4BBA-80CF-D9E1422E8F60}"/>
              </a:ext>
            </a:extLst>
          </p:cNvPr>
          <p:cNvSpPr/>
          <p:nvPr/>
        </p:nvSpPr>
        <p:spPr>
          <a:xfrm>
            <a:off x="11905673" y="6664038"/>
            <a:ext cx="193963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528E64-8355-4F06-8452-7E0A31B04FF7}"/>
              </a:ext>
            </a:extLst>
          </p:cNvPr>
          <p:cNvGrpSpPr/>
          <p:nvPr/>
        </p:nvGrpSpPr>
        <p:grpSpPr>
          <a:xfrm>
            <a:off x="7519395" y="4350056"/>
            <a:ext cx="2876365" cy="2206103"/>
            <a:chOff x="7519395" y="4350056"/>
            <a:chExt cx="2876365" cy="22061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EAEDDF-8A1E-4DDE-ABD2-A1EE242837AC}"/>
                </a:ext>
              </a:extLst>
            </p:cNvPr>
            <p:cNvSpPr txBox="1"/>
            <p:nvPr/>
          </p:nvSpPr>
          <p:spPr>
            <a:xfrm>
              <a:off x="7519395" y="4350056"/>
              <a:ext cx="287636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u="sng" dirty="0"/>
                <a:t>On Time Completion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1E2E7B-7318-4317-A294-892636A7C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52325" y="4989250"/>
              <a:ext cx="1487883" cy="156690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47E797A-5E83-4458-BF46-1C6FC096BB8B}"/>
              </a:ext>
            </a:extLst>
          </p:cNvPr>
          <p:cNvSpPr txBox="1"/>
          <p:nvPr/>
        </p:nvSpPr>
        <p:spPr>
          <a:xfrm>
            <a:off x="7377344" y="6581001"/>
            <a:ext cx="2190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  uncertainty in Delivery Time</a:t>
            </a:r>
          </a:p>
        </p:txBody>
      </p:sp>
    </p:spTree>
    <p:extLst>
      <p:ext uri="{BB962C8B-B14F-4D97-AF65-F5344CB8AC3E}">
        <p14:creationId xmlns:p14="http://schemas.microsoft.com/office/powerpoint/2010/main" val="25209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0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97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3" name="Picture 54" descr="Business handshake">
            <a:extLst>
              <a:ext uri="{FF2B5EF4-FFF2-40B4-BE49-F238E27FC236}">
                <a16:creationId xmlns:a16="http://schemas.microsoft.com/office/drawing/2014/main" id="{86656C6B-8517-3715-34AF-FFB9C4526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>
          <a:xfrm>
            <a:off x="0" y="71022"/>
            <a:ext cx="1219198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60C050-C0E0-418A-9465-6DA2E1F44688}"/>
              </a:ext>
            </a:extLst>
          </p:cNvPr>
          <p:cNvSpPr txBox="1"/>
          <p:nvPr/>
        </p:nvSpPr>
        <p:spPr>
          <a:xfrm>
            <a:off x="4387349" y="1200152"/>
            <a:ext cx="6897171" cy="44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22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8562</TotalTime>
  <Words>199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PRE-CHECK AUTOMATION</vt:lpstr>
      <vt:lpstr>BENEFITS IN AUTOMATION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kiran</dc:creator>
  <cp:lastModifiedBy>kiran clement</cp:lastModifiedBy>
  <cp:revision>882</cp:revision>
  <dcterms:created xsi:type="dcterms:W3CDTF">2021-02-05T06:36:08Z</dcterms:created>
  <dcterms:modified xsi:type="dcterms:W3CDTF">2022-05-21T11:04:12Z</dcterms:modified>
</cp:coreProperties>
</file>