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sldIdLst>
    <p:sldId id="265" r:id="rId4"/>
    <p:sldId id="266" r:id="rId6"/>
    <p:sldId id="258" r:id="rId7"/>
    <p:sldId id="259" r:id="rId8"/>
    <p:sldId id="260" r:id="rId9"/>
    <p:sldId id="261" r:id="rId10"/>
    <p:sldId id="262" r:id="rId11"/>
    <p:sldId id="263" r:id="rId12"/>
    <p:sldId id="264" r:id="rId13"/>
  </p:sldIdLst>
  <p:sldSz cx="9144000" cy="5143500" type="screen16x9"/>
  <p:notesSz cx="6858000" cy="9144000"/>
  <p:embeddedFontLst>
    <p:embeddedFont>
      <p:font typeface="Lato Black" panose="020F0502020204030203"/>
      <p:bold r:id="rId17"/>
    </p:embeddedFont>
    <p:embeddedFont>
      <p:font typeface="Lato" panose="020F0502020204030203"/>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502020204030203"/>
              <a:buNone/>
              <a:defRPr sz="2800" b="0" i="0" u="none" strike="noStrike" cap="none">
                <a:solidFill>
                  <a:srgbClr val="1F1F50"/>
                </a:solidFill>
                <a:latin typeface="Lato Black" panose="020F0502020204030203"/>
                <a:ea typeface="Lato Black" panose="020F0502020204030203"/>
                <a:cs typeface="Lato Black" panose="020F0502020204030203"/>
                <a:sym typeface="Lato Black" panose="020F05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502020204030203"/>
              <a:buNone/>
              <a:defRPr sz="2800" b="0" i="0" u="none" strike="noStrike" cap="none">
                <a:solidFill>
                  <a:srgbClr val="1F1F50"/>
                </a:solidFill>
                <a:latin typeface="Lato Black" panose="020F0502020204030203"/>
                <a:ea typeface="Lato Black" panose="020F0502020204030203"/>
                <a:cs typeface="Lato Black" panose="020F0502020204030203"/>
                <a:sym typeface="Lato Black" panose="020F05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GB" sz="4000" b="0" dirty="0"/>
              <a:t>PLEDGE TO PROGRESS</a:t>
            </a:r>
            <a:br>
              <a:rPr lang="en-GB" sz="4000" b="0" dirty="0"/>
            </a:br>
            <a:r>
              <a:rPr lang="en-GB"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endParaRPr>
          </a:p>
        </p:txBody>
      </p:sp>
      <p:sp>
        <p:nvSpPr>
          <p:cNvPr id="3" name="TextBox 2"/>
          <p:cNvSpPr txBox="1"/>
          <p:nvPr/>
        </p:nvSpPr>
        <p:spPr>
          <a:xfrm>
            <a:off x="202721" y="2914651"/>
            <a:ext cx="5546784" cy="22453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dirty="0"/>
          </a:p>
          <a:p>
            <a:r>
              <a:rPr lang="en-US" dirty="0"/>
              <a:t>Your Team Name </a:t>
            </a:r>
            <a:r>
              <a:rPr lang="en-MY" altLang="en-US" dirty="0"/>
              <a:t>Rudra</a:t>
            </a:r>
            <a:r>
              <a:rPr lang="en-US" dirty="0"/>
              <a:t>:</a:t>
            </a:r>
            <a:endParaRPr lang="en-US" dirty="0"/>
          </a:p>
          <a:p>
            <a:endParaRPr lang="en-US" dirty="0"/>
          </a:p>
          <a:p>
            <a:r>
              <a:rPr lang="en-US" dirty="0"/>
              <a:t>Your team bio :</a:t>
            </a:r>
            <a:r>
              <a:rPr lang="en-MY" altLang="en-US" dirty="0"/>
              <a:t> Experienced members managinging large size projects related to Sustanibility, Financial services and Engineering. Out total experience is 36 years We have worked in Large banks with award winning mobile application. We specialize in Full stack Digital Development, Azure/Amazon Cloud and services</a:t>
            </a:r>
            <a:endParaRPr lang="en-US" dirty="0"/>
          </a:p>
          <a:p>
            <a:endParaRPr lang="en-US"/>
          </a:p>
          <a:p>
            <a:r>
              <a:rPr lang="en-US" dirty="0"/>
              <a:t>Date</a:t>
            </a:r>
            <a:r>
              <a:rPr lang="en-MY" altLang="en-US" dirty="0"/>
              <a:t>: 24/04/2023</a:t>
            </a:r>
            <a:r>
              <a:rPr lang="en-US" dirty="0"/>
              <a:t> :</a:t>
            </a:r>
            <a:endParaRPr lang="en-US" dirty="0"/>
          </a:p>
        </p:txBody>
      </p:sp>
      <p:pic>
        <p:nvPicPr>
          <p:cNvPr id="4"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pic>
        <p:nvPicPr>
          <p:cNvPr id="5" name="Picture 5"/>
          <p:cNvPicPr>
            <a:picLocks noChangeAspect="1"/>
          </p:cNvPicPr>
          <p:nvPr/>
        </p:nvPicPr>
        <p:blipFill>
          <a:blip r:embed="rId2"/>
          <a:stretch>
            <a:fillRect/>
          </a:stretch>
        </p:blipFill>
        <p:spPr>
          <a:xfrm>
            <a:off x="4060885" y="1910571"/>
            <a:ext cx="2057400" cy="438150"/>
          </a:xfrm>
          <a:prstGeom prst="rect">
            <a:avLst/>
          </a:prstGeom>
        </p:spPr>
      </p:pic>
      <p:sp>
        <p:nvSpPr>
          <p:cNvPr id="6" name="Google Shape;348;p2"/>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GB" dirty="0">
                <a:highlight>
                  <a:srgbClr val="FFFFFF"/>
                </a:highlight>
                <a:ea typeface="Lato" panose="020F0502020204030203"/>
              </a:rPr>
              <a:t>Sponsored By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MY" sz="1400" b="0" i="0" u="none" strike="noStrike" cap="none">
                <a:solidFill>
                  <a:srgbClr val="000000"/>
                </a:solidFill>
                <a:latin typeface="Lato" panose="020F0502020204030203"/>
                <a:ea typeface="Lato" panose="020F0502020204030203"/>
                <a:cs typeface="Lato" panose="020F0502020204030203"/>
                <a:sym typeface="Lato" panose="020F0502020204030203"/>
              </a:rPr>
              <a:t>Sustanibility should be experience from within first and inorder to do this re-engineering ourselves plays a very important role. “JORNI” is larger than life experience which aims its user to go through quality experience. It cuts through all ages of life and give you an experience that you need for your journey. Since the concept is scalable throughout, we are targetting our first of a kind unique segment Sprituality. This app is partner to you as it understand you and guide you toward better living with it ever learning AI/ML. Currently there are apps and concepts which offer you information, exercises, trainers, gurus etc. But none try to understand you as your are first and than be part of your Spritual JORNI. This aspect of JORI is beased on 5 Yogic principles, Ahimsa, Satya, Asteya, Brahmacharya, Aparigha. This app has modules related to users, trainers, marketplace, AI. The app helps the usr design his journey, AI can also help to do the same. Once the JORNi is designed, the user is given the option to get in touch with the best people to can scale their JORNI, again the AI comes into business. The interface and AI is designed based on Human touch and feelings clearly based on Green and sustanibility model. User login securely and design JORNI</a:t>
            </a:r>
            <a:endParaRPr lang="en-MY"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MY"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This app can be used by all segments Children, Adults and trainer who have a seperate portal to be a part of their training and programs and AI to support both the user and trainers. Our app addresses the below given areas which most of them want to achieve</a:t>
            </a:r>
            <a:endParaRPr lang="en-MY"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endParaRPr lang="en-MY"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
        <p:nvSpPr>
          <p:cNvPr id="4" name="Text Box 3"/>
          <p:cNvSpPr txBox="1"/>
          <p:nvPr/>
        </p:nvSpPr>
        <p:spPr>
          <a:xfrm>
            <a:off x="4259580" y="2341245"/>
            <a:ext cx="750570" cy="306705"/>
          </a:xfrm>
          <a:prstGeom prst="rect">
            <a:avLst/>
          </a:prstGeom>
          <a:noFill/>
        </p:spPr>
        <p:txBody>
          <a:bodyPr wrap="square" rtlCol="0">
            <a:spAutoFit/>
          </a:bodyPr>
          <a:p>
            <a:r>
              <a:rPr lang="en-MY" altLang="en-US"/>
              <a:t>Simple</a:t>
            </a:r>
            <a:endParaRPr lang="en-MY" altLang="en-US"/>
          </a:p>
        </p:txBody>
      </p:sp>
      <p:sp>
        <p:nvSpPr>
          <p:cNvPr id="5" name="Quad Arrow Callout 4"/>
          <p:cNvSpPr/>
          <p:nvPr/>
        </p:nvSpPr>
        <p:spPr>
          <a:xfrm>
            <a:off x="3606165" y="2647950"/>
            <a:ext cx="2057400" cy="1752600"/>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rot="5400000">
            <a:off x="5441315" y="3326765"/>
            <a:ext cx="750570" cy="306705"/>
          </a:xfrm>
          <a:prstGeom prst="rect">
            <a:avLst/>
          </a:prstGeom>
          <a:noFill/>
        </p:spPr>
        <p:txBody>
          <a:bodyPr wrap="square" rtlCol="0">
            <a:spAutoFit/>
          </a:bodyPr>
          <a:p>
            <a:r>
              <a:rPr lang="en-MY" altLang="en-US"/>
              <a:t>Useful</a:t>
            </a:r>
            <a:endParaRPr lang="en-MY" altLang="en-US"/>
          </a:p>
        </p:txBody>
      </p:sp>
      <p:sp>
        <p:nvSpPr>
          <p:cNvPr id="8" name="Text Box 7"/>
          <p:cNvSpPr txBox="1"/>
          <p:nvPr/>
        </p:nvSpPr>
        <p:spPr>
          <a:xfrm>
            <a:off x="3862705" y="4400550"/>
            <a:ext cx="1537970" cy="306705"/>
          </a:xfrm>
          <a:prstGeom prst="rect">
            <a:avLst/>
          </a:prstGeom>
          <a:noFill/>
        </p:spPr>
        <p:txBody>
          <a:bodyPr wrap="square" rtlCol="0">
            <a:spAutoFit/>
          </a:bodyPr>
          <a:p>
            <a:r>
              <a:rPr lang="en-MY" altLang="en-US"/>
              <a:t>AutomatedGuide</a:t>
            </a:r>
            <a:endParaRPr lang="en-MY" altLang="en-US"/>
          </a:p>
        </p:txBody>
      </p:sp>
      <p:sp>
        <p:nvSpPr>
          <p:cNvPr id="9" name="Text Box 8"/>
          <p:cNvSpPr txBox="1"/>
          <p:nvPr/>
        </p:nvSpPr>
        <p:spPr>
          <a:xfrm rot="16200000">
            <a:off x="2834005" y="3326765"/>
            <a:ext cx="1191260" cy="306705"/>
          </a:xfrm>
          <a:prstGeom prst="rect">
            <a:avLst/>
          </a:prstGeom>
          <a:noFill/>
        </p:spPr>
        <p:txBody>
          <a:bodyPr wrap="square" rtlCol="0">
            <a:spAutoFit/>
          </a:bodyPr>
          <a:p>
            <a:r>
              <a:rPr lang="en-MY" altLang="en-US"/>
              <a:t>Sustainable</a:t>
            </a:r>
            <a:endParaRPr lang="en-MY"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There are lot of spritual apps, but JORNI is not a training, yoga or fitness app. It goes beyound just training, its a green lifestyle app and strong AI provides continues stickiness for the users. JORNi will be a well crafted app which will help users avoid excessive use to gadgets and be more interactive. Pre-Requisits include.</a:t>
            </a:r>
            <a:endPar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r>
              <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Azure Cloud Access</a:t>
            </a:r>
            <a:endPar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r>
              <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Azure Security Framework</a:t>
            </a:r>
            <a:endPar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r>
              <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Azure AI Development Kit</a:t>
            </a:r>
            <a:endPar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r>
              <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Green and Sustanibility UI Development framework </a:t>
            </a:r>
            <a:endPar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Pre-Requisite</a:t>
            </a:r>
            <a:endParaRPr sz="2000"/>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MY" altLang="en-GB" sz="1400" b="0">
                <a:solidFill>
                  <a:srgbClr val="4A4548"/>
                </a:solidFill>
                <a:highlight>
                  <a:srgbClr val="FFFFFF"/>
                </a:highlight>
              </a:rPr>
              <a:t>JORNI is SAAS services deployed on Azure cloud </a:t>
            </a:r>
            <a:br>
              <a:rPr lang="en-MY" altLang="en-GB" sz="1400" b="0">
                <a:solidFill>
                  <a:srgbClr val="4A4548"/>
                </a:solidFill>
                <a:highlight>
                  <a:srgbClr val="FFFFFF"/>
                </a:highlight>
              </a:rPr>
            </a:br>
            <a:br>
              <a:rPr lang="en-MY" altLang="en-GB" sz="1400" b="0">
                <a:solidFill>
                  <a:srgbClr val="4A4548"/>
                </a:solidFill>
                <a:highlight>
                  <a:srgbClr val="FFFFFF"/>
                </a:highlight>
              </a:rPr>
            </a:br>
            <a:r>
              <a:rPr lang="en-MY" altLang="en-GB" sz="1400" b="0">
                <a:solidFill>
                  <a:srgbClr val="4A4548"/>
                </a:solidFill>
                <a:highlight>
                  <a:srgbClr val="FFFFFF"/>
                </a:highlight>
              </a:rPr>
              <a:t>Azure DevOps</a:t>
            </a:r>
            <a:br>
              <a:rPr lang="en-MY" altLang="en-GB" sz="1400" b="0">
                <a:solidFill>
                  <a:srgbClr val="4A4548"/>
                </a:solidFill>
                <a:highlight>
                  <a:srgbClr val="FFFFFF"/>
                </a:highlight>
              </a:rPr>
            </a:br>
            <a:r>
              <a:rPr lang="en-MY" altLang="en-GB" sz="1400" b="0">
                <a:solidFill>
                  <a:srgbClr val="4A4548"/>
                </a:solidFill>
                <a:highlight>
                  <a:srgbClr val="FFFFFF"/>
                </a:highlight>
              </a:rPr>
              <a:t>Azure Blob Storage</a:t>
            </a:r>
            <a:br>
              <a:rPr lang="en-MY" altLang="en-GB" sz="1400" b="0">
                <a:solidFill>
                  <a:srgbClr val="4A4548"/>
                </a:solidFill>
                <a:highlight>
                  <a:srgbClr val="FFFFFF"/>
                </a:highlight>
              </a:rPr>
            </a:br>
            <a:r>
              <a:rPr lang="en-MY" altLang="en-GB" sz="1400" b="0">
                <a:solidFill>
                  <a:srgbClr val="4A4548"/>
                </a:solidFill>
                <a:highlight>
                  <a:srgbClr val="FFFFFF"/>
                </a:highlight>
              </a:rPr>
              <a:t>Azure Virtual Machines</a:t>
            </a:r>
            <a:br>
              <a:rPr lang="en-MY" altLang="en-GB" sz="1400" b="0">
                <a:solidFill>
                  <a:srgbClr val="4A4548"/>
                </a:solidFill>
                <a:highlight>
                  <a:srgbClr val="FFFFFF"/>
                </a:highlight>
              </a:rPr>
            </a:br>
            <a:r>
              <a:rPr lang="en-MY" altLang="en-GB" sz="1400" b="0">
                <a:solidFill>
                  <a:srgbClr val="4A4548"/>
                </a:solidFill>
                <a:highlight>
                  <a:srgbClr val="FFFFFF"/>
                </a:highlight>
              </a:rPr>
              <a:t>Azure Backup</a:t>
            </a:r>
            <a:br>
              <a:rPr lang="en-MY" altLang="en-GB" sz="1400" b="0">
                <a:solidFill>
                  <a:srgbClr val="4A4548"/>
                </a:solidFill>
                <a:highlight>
                  <a:srgbClr val="FFFFFF"/>
                </a:highlight>
              </a:rPr>
            </a:br>
            <a:r>
              <a:rPr lang="en-MY" altLang="en-GB" sz="1400" b="0">
                <a:solidFill>
                  <a:srgbClr val="4A4548"/>
                </a:solidFill>
                <a:highlight>
                  <a:srgbClr val="FFFFFF"/>
                </a:highlight>
              </a:rPr>
              <a:t>Azure Cosmos DB</a:t>
            </a:r>
            <a:br>
              <a:rPr lang="en-MY" altLang="en-GB" sz="1400" b="0">
                <a:solidFill>
                  <a:srgbClr val="4A4548"/>
                </a:solidFill>
                <a:highlight>
                  <a:srgbClr val="FFFFFF"/>
                </a:highlight>
              </a:rPr>
            </a:br>
            <a:r>
              <a:rPr lang="en-MY" altLang="en-GB" sz="1400" b="0">
                <a:solidFill>
                  <a:srgbClr val="4A4548"/>
                </a:solidFill>
                <a:highlight>
                  <a:srgbClr val="FFFFFF"/>
                </a:highlight>
              </a:rPr>
              <a:t>Azure Logic Apps</a:t>
            </a:r>
            <a:br>
              <a:rPr lang="en-MY" altLang="en-GB" sz="1400" b="0">
                <a:solidFill>
                  <a:srgbClr val="4A4548"/>
                </a:solidFill>
                <a:highlight>
                  <a:srgbClr val="FFFFFF"/>
                </a:highlight>
              </a:rPr>
            </a:br>
            <a:r>
              <a:rPr lang="en-MY" altLang="en-GB" sz="1400" b="0">
                <a:solidFill>
                  <a:srgbClr val="4A4548"/>
                </a:solidFill>
                <a:highlight>
                  <a:srgbClr val="FFFFFF"/>
                </a:highlight>
              </a:rPr>
              <a:t>Azure Active Directory</a:t>
            </a:r>
            <a:br>
              <a:rPr lang="en-MY" altLang="en-GB" sz="1400" b="0">
                <a:solidFill>
                  <a:srgbClr val="4A4548"/>
                </a:solidFill>
                <a:highlight>
                  <a:srgbClr val="FFFFFF"/>
                </a:highlight>
              </a:rPr>
            </a:br>
            <a:r>
              <a:rPr lang="en-MY" altLang="en-GB" sz="1400" b="0">
                <a:solidFill>
                  <a:srgbClr val="4A4548"/>
                </a:solidFill>
                <a:highlight>
                  <a:srgbClr val="FFFFFF"/>
                </a:highlight>
              </a:rPr>
              <a:t>API management</a:t>
            </a:r>
            <a:br>
              <a:rPr lang="en-MY" altLang="en-GB" sz="1400" b="0">
                <a:solidFill>
                  <a:srgbClr val="4A4548"/>
                </a:solidFill>
                <a:highlight>
                  <a:srgbClr val="FFFFFF"/>
                </a:highlight>
              </a:rPr>
            </a:br>
            <a:r>
              <a:rPr lang="en-MY" altLang="en-GB" sz="1400" b="0">
                <a:solidFill>
                  <a:srgbClr val="4A4548"/>
                </a:solidFill>
                <a:highlight>
                  <a:srgbClr val="FFFFFF"/>
                </a:highlight>
              </a:rPr>
              <a:t>Azure Content Delivery Network</a:t>
            </a:r>
            <a:br>
              <a:rPr lang="en-MY" altLang="en-GB" sz="1400" b="0">
                <a:solidFill>
                  <a:srgbClr val="4A4548"/>
                </a:solidFill>
                <a:highlight>
                  <a:srgbClr val="FFFFFF"/>
                </a:highlight>
              </a:rPr>
            </a:br>
            <a:r>
              <a:rPr lang="en-MY" altLang="en-GB" sz="1400" b="0">
                <a:solidFill>
                  <a:srgbClr val="4A4548"/>
                </a:solidFill>
                <a:highlight>
                  <a:srgbClr val="FFFFFF"/>
                </a:highlight>
              </a:rPr>
              <a:t>Azure Site Recovery</a:t>
            </a:r>
            <a:endParaRPr lang="en-MY" altLang="en-GB" sz="1400" b="0">
              <a:solidFill>
                <a:srgbClr val="4A4548"/>
              </a:solidFill>
              <a:highlight>
                <a:srgbClr val="FFFFFF"/>
              </a:highlight>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Present your solution, talk about methodology, architecture &amp; scalability</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91440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is your solution better than alternatives and how do you plan to build adoption?</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far it can go?</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Team member names</a:t>
            </a:r>
            <a:endParaRPr sz="1500"/>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3067</Words>
  <Application>WPS Presentation</Application>
  <PresentationFormat>On-screen Show (16:9)</PresentationFormat>
  <Paragraphs>58</Paragraphs>
  <Slides>9</Slides>
  <Notes>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Arial</vt:lpstr>
      <vt:lpstr>SimSun</vt:lpstr>
      <vt:lpstr>Wingdings</vt:lpstr>
      <vt:lpstr>Arial</vt:lpstr>
      <vt:lpstr>Lato Black</vt:lpstr>
      <vt:lpstr>Lato</vt:lpstr>
      <vt:lpstr>Microsoft YaHei</vt:lpstr>
      <vt:lpstr>Arial Unicode MS</vt:lpstr>
      <vt:lpstr>TI Template</vt:lpstr>
      <vt:lpstr>TI Template</vt:lpstr>
      <vt:lpstr>PLEDGE TO PROGRESS Sustainability Hackathon </vt:lpstr>
      <vt:lpstr>Problem Statement?</vt:lpstr>
      <vt:lpstr>User Segment &amp; Pain Points</vt:lpstr>
      <vt:lpstr>Pre-Requisite</vt:lpstr>
      <vt:lpstr>JORNI is SAAS services deployed on Azure cloud   Azure DevOps Azure Blob Storage Azure Virtual Machines Azure Backup Azure Cosmos DB Azure Logic Apps Azure Active Directory API management Azure Content Delivery Network Azure Site Recovery</vt:lpstr>
      <vt:lpstr>Any Supporting Functional Documents</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Kiran Puthran</cp:lastModifiedBy>
  <cp:revision>67</cp:revision>
  <dcterms:created xsi:type="dcterms:W3CDTF">2023-04-24T12:25:00Z</dcterms:created>
  <dcterms:modified xsi:type="dcterms:W3CDTF">2023-04-30T12:36:00Z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2C2260017DE5454D863EB3E759E7ABF2</vt:lpwstr>
  </property>
  <property fmtid="{D5CDD505-2E9C-101B-9397-08002B2CF9AE}" pid="3" name="KSOProductBuildVer">
    <vt:lpwstr>1033-11.2.0.11536</vt:lpwstr>
  </property>
</Properties>
</file>