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71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lty" initials="f" lastIdx="1" clrIdx="0">
    <p:extLst>
      <p:ext uri="{19B8F6BF-5375-455C-9EA6-DF929625EA0E}">
        <p15:presenceInfo xmlns:p15="http://schemas.microsoft.com/office/powerpoint/2012/main" userId="facul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A2E2-A829-4DFB-88FA-1A788F1FA76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EAAF0-A470-4192-86B4-821332E06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C0013F-73D0-428B-840F-E6A9254BC992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2072-41B7-40F2-8D93-4E7732C5C319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D0A2E-A2C8-44E4-BFBF-13196D863556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3480-8409-42C4-8E13-66D23B4972A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33CE-4738-4B6F-BE4B-32D156C77C97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1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C58C-03D9-46C4-93AC-4A2C4BEE02CA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8F53-30A2-4CDF-84A1-24B9170DDE59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7B9D-3D75-47E8-B093-9A0F2F72F045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8F88-5979-4DBB-8563-4F32CD6F9627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2572DB-8A3D-4BE4-8BC3-89B2F169142F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732D89F-3F8A-4FC5-917A-7426CB8D42B6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Kiran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7BD63D2-AB5A-48E8-91A7-007FF807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8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70467"/>
            <a:ext cx="12191999" cy="3352800"/>
          </a:xfrm>
        </p:spPr>
        <p:txBody>
          <a:bodyPr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2341"/>
            <a:ext cx="12191999" cy="673796"/>
          </a:xfrm>
        </p:spPr>
        <p:txBody>
          <a:bodyPr/>
          <a:lstStyle/>
          <a:p>
            <a:pPr algn="ctr"/>
            <a:r>
              <a:rPr lang="en-US" dirty="0" smtClean="0"/>
              <a:t>STW300CEM Android Application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6DBC-B0E8-45B9-85CD-44343778B22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events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69" y="1981864"/>
            <a:ext cx="9443996" cy="30307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HashMap is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hash table</a:t>
            </a:r>
            <a:r>
              <a:rPr lang="en-US" dirty="0"/>
              <a:t> based implementation of Java’s Map interface. A Map, as you might know, is a collection of key-value pairs. It maps keys to values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Following are few key points to note about </a:t>
            </a:r>
            <a:r>
              <a:rPr lang="en-US" dirty="0" err="1"/>
              <a:t>HashMaps</a:t>
            </a:r>
            <a:r>
              <a:rPr lang="en-US" dirty="0"/>
              <a:t> in Java </a:t>
            </a:r>
            <a:r>
              <a:rPr lang="en-US" dirty="0" smtClean="0"/>
              <a:t>–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A HashMap cannot contain duplicate keys</a:t>
            </a:r>
            <a:r>
              <a:rPr lang="en-US" i="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Java HashMap </a:t>
            </a:r>
            <a:r>
              <a:rPr lang="en-US" i="0" dirty="0" smtClean="0"/>
              <a:t>allows </a:t>
            </a:r>
            <a:r>
              <a:rPr lang="en-US" b="1" i="0" dirty="0" smtClean="0"/>
              <a:t>null</a:t>
            </a:r>
            <a:r>
              <a:rPr lang="en-US" i="0" dirty="0" smtClean="0"/>
              <a:t> and the </a:t>
            </a:r>
            <a:r>
              <a:rPr lang="en-US" b="1" i="0" dirty="0" smtClean="0"/>
              <a:t>null</a:t>
            </a:r>
            <a:r>
              <a:rPr lang="en-US" i="0" dirty="0" smtClean="0"/>
              <a:t> key.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HashMap is an unordered collection. It does not guarantee any specific </a:t>
            </a:r>
            <a:endParaRPr lang="en-US" i="0" dirty="0" smtClean="0"/>
          </a:p>
          <a:p>
            <a:pPr marL="0" lvl="2" indent="0">
              <a:buNone/>
            </a:pPr>
            <a:r>
              <a:rPr lang="en-US" i="0" dirty="0" smtClean="0"/>
              <a:t>order </a:t>
            </a:r>
            <a:r>
              <a:rPr lang="en-US" i="0" dirty="0"/>
              <a:t>of the elements</a:t>
            </a:r>
            <a:r>
              <a:rPr lang="en-US" i="0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dirty="0"/>
              <a:t>Java HashMap is not thread-safe. You must explicitly synchronize concurrent modifications to the HashMap.</a:t>
            </a:r>
            <a:endParaRPr lang="en-US" i="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Java HashMap in Collection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214" y="2751511"/>
            <a:ext cx="1923504" cy="200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</a:t>
            </a:r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App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80" y="1179003"/>
            <a:ext cx="2482793" cy="43967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589017"/>
            <a:ext cx="7470340" cy="48561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9610" y="5074690"/>
            <a:ext cx="7378426" cy="1209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A drop-down menu of selectable items.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88864" y="5876412"/>
            <a:ext cx="2926080" cy="1397039"/>
          </a:xfrm>
        </p:spPr>
        <p:txBody>
          <a:bodyPr/>
          <a:lstStyle/>
          <a:p>
            <a:fld id="{27BD63D2-AB5A-48E8-91A7-007FF807CA7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8" y="2434873"/>
            <a:ext cx="8177618" cy="2114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7" y="4596098"/>
            <a:ext cx="7777554" cy="1095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79" y="1636502"/>
            <a:ext cx="3496163" cy="31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9" y="1758152"/>
            <a:ext cx="4860637" cy="334955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31" y="2552700"/>
            <a:ext cx="4762713" cy="307224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53" y="764319"/>
            <a:ext cx="349616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ordered collection of selectable choices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7511"/>
            <a:ext cx="8291944" cy="1667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21" y="2011680"/>
            <a:ext cx="1187111" cy="29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Static List </a:t>
            </a:r>
            <a:r>
              <a:rPr lang="en-US" dirty="0" smtClean="0"/>
              <a:t>: content is fixed and known before the app runs.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Declare the list elements in the string.xml resource file.</a:t>
            </a:r>
            <a:br>
              <a:rPr lang="en-US" dirty="0" smtClean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Dynamic List </a:t>
            </a:r>
            <a:r>
              <a:rPr lang="en-US" dirty="0" smtClean="0"/>
              <a:t>: Content is read or generated as the program runs.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Come from a data file, or from the internet ,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Must be set in java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256" y="1816909"/>
            <a:ext cx="1439914" cy="32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Declare constant strings and arrays in </a:t>
            </a:r>
            <a:r>
              <a:rPr lang="en-US" b="1" dirty="0" smtClean="0">
                <a:solidFill>
                  <a:srgbClr val="0070C0"/>
                </a:solidFill>
              </a:rPr>
              <a:t>res/values/strings.xml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89151"/>
            <a:ext cx="4114800" cy="228600"/>
          </a:xfrm>
        </p:spPr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26878"/>
            <a:ext cx="635040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2836" y="5079076"/>
            <a:ext cx="66745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them in java code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 resource : R.string.</a:t>
            </a:r>
            <a:r>
              <a:rPr lang="en-US" b="1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 , R.array.</a:t>
            </a:r>
            <a:r>
              <a:rPr lang="en-US" b="1" dirty="0" smtClean="0">
                <a:solidFill>
                  <a:srgbClr val="0070C0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a string or array : </a:t>
            </a:r>
            <a:r>
              <a:rPr lang="en-US" dirty="0" err="1" smtClean="0"/>
              <a:t>getResources</a:t>
            </a:r>
            <a:r>
              <a:rPr lang="en-US" dirty="0" smtClean="0"/>
              <a:t>().</a:t>
            </a:r>
            <a:r>
              <a:rPr lang="en-US" dirty="0" err="1" smtClean="0"/>
              <a:t>getString</a:t>
            </a:r>
            <a:r>
              <a:rPr lang="en-US" dirty="0" smtClean="0"/>
              <a:t>(R.string.</a:t>
            </a:r>
            <a:r>
              <a:rPr lang="en-US" b="1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) ,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getResources</a:t>
            </a:r>
            <a:r>
              <a:rPr lang="en-US" dirty="0" smtClean="0"/>
              <a:t>().</a:t>
            </a:r>
            <a:r>
              <a:rPr lang="en-US" dirty="0" err="1" smtClean="0"/>
              <a:t>getStringArray</a:t>
            </a:r>
            <a:r>
              <a:rPr lang="en-US" dirty="0" smtClean="0"/>
              <a:t>(R.string.</a:t>
            </a:r>
            <a:r>
              <a:rPr lang="en-US" b="1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List :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5" y="3730799"/>
            <a:ext cx="4987117" cy="2681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848963"/>
            <a:ext cx="3856587" cy="17602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80902" y="2244436"/>
            <a:ext cx="2518756" cy="149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8485" y="5589022"/>
            <a:ext cx="2518756" cy="12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1222" y="1590494"/>
            <a:ext cx="109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tring.xml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349" y="3300650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Layout.xml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48" y="1720142"/>
            <a:ext cx="2650021" cy="4692305"/>
          </a:xfrm>
        </p:spPr>
      </p:pic>
    </p:spTree>
    <p:extLst>
      <p:ext uri="{BB962C8B-B14F-4D97-AF65-F5344CB8AC3E}">
        <p14:creationId xmlns:p14="http://schemas.microsoft.com/office/powerpoint/2010/main" val="14241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678447"/>
            <a:ext cx="5220497" cy="467724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91" y="1678447"/>
            <a:ext cx="2634552" cy="46649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66302" y="4757749"/>
            <a:ext cx="4012279" cy="171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dapter</a:t>
            </a:r>
            <a:r>
              <a:rPr lang="en-US" dirty="0" smtClean="0"/>
              <a:t> : Helps turn list data into list view items.</a:t>
            </a:r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Common adapters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</a:rPr>
              <a:t>ArrayAdapter</a:t>
            </a:r>
            <a:r>
              <a:rPr lang="en-US" dirty="0" smtClean="0"/>
              <a:t> : item come from an array or list.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</a:rPr>
              <a:t>CursorAdapter</a:t>
            </a:r>
            <a:r>
              <a:rPr lang="en-US" dirty="0" smtClean="0"/>
              <a:t> : items come from a database query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Syntax for creating an adapter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5171464"/>
            <a:ext cx="6744166" cy="6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App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649963"/>
            <a:ext cx="5610572" cy="50599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51" y="1410958"/>
            <a:ext cx="2634552" cy="46649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6939" y="3230851"/>
            <a:ext cx="2920540" cy="160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5469" y="4661137"/>
            <a:ext cx="3524595" cy="650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7484" y="5925624"/>
            <a:ext cx="4580312" cy="150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3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list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List don’t use the onClick event.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Event listeners must be attached in java, not 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must use Java anonymous inner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anonymous inner </a:t>
            </a:r>
            <a:r>
              <a:rPr lang="en-US" b="1" dirty="0" smtClean="0"/>
              <a:t>classes : </a:t>
            </a:r>
            <a:r>
              <a:rPr lang="en-US" dirty="0" smtClean="0"/>
              <a:t>A shorthand syntax for declaring a small class without giving it an explicit name.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BED-9D90-402F-8C1E-DEBB0DF2E441}" type="datetime2">
              <a:rPr lang="en-US" smtClean="0"/>
              <a:t>Tuesday, March 12,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63D2-AB5A-48E8-91A7-007FF807CA7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998" y="1443195"/>
            <a:ext cx="3502680" cy="18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707</TotalTime>
  <Words>222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Metropolitan</vt:lpstr>
      <vt:lpstr>List</vt:lpstr>
      <vt:lpstr>ListView</vt:lpstr>
      <vt:lpstr>Types of List</vt:lpstr>
      <vt:lpstr>String resources</vt:lpstr>
      <vt:lpstr>Static List : Example</vt:lpstr>
      <vt:lpstr>Using java code</vt:lpstr>
      <vt:lpstr>List Adapters</vt:lpstr>
      <vt:lpstr>Dictionary App</vt:lpstr>
      <vt:lpstr>Handling list events</vt:lpstr>
      <vt:lpstr>List events</vt:lpstr>
      <vt:lpstr>HashMap</vt:lpstr>
      <vt:lpstr>HashMap</vt:lpstr>
      <vt:lpstr>Dictionary App</vt:lpstr>
      <vt:lpstr>Spinner</vt:lpstr>
      <vt:lpstr>Spinner</vt:lpstr>
    </vt:vector>
  </TitlesOfParts>
  <Company>Softwarica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Widgets</dc:title>
  <dc:creator>faculty</dc:creator>
  <cp:lastModifiedBy>faculty</cp:lastModifiedBy>
  <cp:revision>204</cp:revision>
  <dcterms:created xsi:type="dcterms:W3CDTF">2019-02-04T06:58:33Z</dcterms:created>
  <dcterms:modified xsi:type="dcterms:W3CDTF">2019-03-12T03:20:00Z</dcterms:modified>
</cp:coreProperties>
</file>