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5" r:id="rId5"/>
    <p:sldId id="306" r:id="rId6"/>
    <p:sldId id="307" r:id="rId7"/>
    <p:sldId id="308" r:id="rId8"/>
    <p:sldId id="320" r:id="rId9"/>
    <p:sldId id="310" r:id="rId10"/>
    <p:sldId id="312" r:id="rId11"/>
    <p:sldId id="321" r:id="rId12"/>
    <p:sldId id="313" r:id="rId13"/>
    <p:sldId id="319" r:id="rId14"/>
    <p:sldId id="323" r:id="rId15"/>
    <p:sldId id="324" r:id="rId16"/>
    <p:sldId id="325" r:id="rId17"/>
    <p:sldId id="326" r:id="rId18"/>
    <p:sldId id="315" r:id="rId19"/>
    <p:sldId id="316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2942-68E9-A570-7E07-D95C4BDA5F61}" v="999" dt="2025-01-20T05:42:12.393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Ranganalli" userId="S::923065504@sfsu.edu::5b6e7a8f-487e-4250-9041-ad61eafb6b03" providerId="AD" clId="Web-{2A172942-68E9-A570-7E07-D95C4BDA5F61}"/>
    <pc:docChg chg="addSld delSld modSld sldOrd">
      <pc:chgData name="Kiran Ranganalli" userId="S::923065504@sfsu.edu::5b6e7a8f-487e-4250-9041-ad61eafb6b03" providerId="AD" clId="Web-{2A172942-68E9-A570-7E07-D95C4BDA5F61}" dt="2025-01-20T05:35:36.033" v="863" actId="1076"/>
      <pc:docMkLst>
        <pc:docMk/>
      </pc:docMkLst>
      <pc:sldChg chg="addSp modSp">
        <pc:chgData name="Kiran Ranganalli" userId="S::923065504@sfsu.edu::5b6e7a8f-487e-4250-9041-ad61eafb6b03" providerId="AD" clId="Web-{2A172942-68E9-A570-7E07-D95C4BDA5F61}" dt="2025-01-20T02:01:06.120" v="226" actId="14100"/>
        <pc:sldMkLst>
          <pc:docMk/>
          <pc:sldMk cId="1516999600" sldId="305"/>
        </pc:sldMkLst>
        <pc:spChg chg="mod">
          <ac:chgData name="Kiran Ranganalli" userId="S::923065504@sfsu.edu::5b6e7a8f-487e-4250-9041-ad61eafb6b03" providerId="AD" clId="Web-{2A172942-68E9-A570-7E07-D95C4BDA5F61}" dt="2025-01-19T22:43:05.166" v="70" actId="20577"/>
          <ac:spMkLst>
            <pc:docMk/>
            <pc:sldMk cId="1516999600" sldId="305"/>
            <ac:spMk id="2" creationId="{C66F917E-922A-1054-6306-D37C378F1165}"/>
          </ac:spMkLst>
        </pc:spChg>
        <pc:spChg chg="mod">
          <ac:chgData name="Kiran Ranganalli" userId="S::923065504@sfsu.edu::5b6e7a8f-487e-4250-9041-ad61eafb6b03" providerId="AD" clId="Web-{2A172942-68E9-A570-7E07-D95C4BDA5F61}" dt="2025-01-19T22:42:51.900" v="65" actId="20577"/>
          <ac:spMkLst>
            <pc:docMk/>
            <pc:sldMk cId="1516999600" sldId="305"/>
            <ac:spMk id="3" creationId="{1C3D50B0-02F8-A1E6-8A67-C0B7034A4743}"/>
          </ac:spMkLst>
        </pc:spChg>
        <pc:spChg chg="add mod">
          <ac:chgData name="Kiran Ranganalli" userId="S::923065504@sfsu.edu::5b6e7a8f-487e-4250-9041-ad61eafb6b03" providerId="AD" clId="Web-{2A172942-68E9-A570-7E07-D95C4BDA5F61}" dt="2025-01-20T02:01:06.120" v="226" actId="14100"/>
          <ac:spMkLst>
            <pc:docMk/>
            <pc:sldMk cId="1516999600" sldId="305"/>
            <ac:spMk id="4" creationId="{C125C35E-12DC-17FB-882C-9E7757FD09DC}"/>
          </ac:spMkLst>
        </pc:spChg>
      </pc:sldChg>
      <pc:sldChg chg="modSp">
        <pc:chgData name="Kiran Ranganalli" userId="S::923065504@sfsu.edu::5b6e7a8f-487e-4250-9041-ad61eafb6b03" providerId="AD" clId="Web-{2A172942-68E9-A570-7E07-D95C4BDA5F61}" dt="2025-01-19T22:44:36.845" v="91" actId="20577"/>
        <pc:sldMkLst>
          <pc:docMk/>
          <pc:sldMk cId="4132634631" sldId="306"/>
        </pc:sldMkLst>
        <pc:spChg chg="mod">
          <ac:chgData name="Kiran Ranganalli" userId="S::923065504@sfsu.edu::5b6e7a8f-487e-4250-9041-ad61eafb6b03" providerId="AD" clId="Web-{2A172942-68E9-A570-7E07-D95C4BDA5F61}" dt="2025-01-19T22:44:36.845" v="91" actId="20577"/>
          <ac:spMkLst>
            <pc:docMk/>
            <pc:sldMk cId="4132634631" sldId="306"/>
            <ac:spMk id="2" creationId="{6576923F-2B95-8D5A-8578-DBC0FC0DCEA8}"/>
          </ac:spMkLst>
        </pc:spChg>
        <pc:spChg chg="mod">
          <ac:chgData name="Kiran Ranganalli" userId="S::923065504@sfsu.edu::5b6e7a8f-487e-4250-9041-ad61eafb6b03" providerId="AD" clId="Web-{2A172942-68E9-A570-7E07-D95C4BDA5F61}" dt="2025-01-19T22:41:06.834" v="61" actId="20577"/>
          <ac:spMkLst>
            <pc:docMk/>
            <pc:sldMk cId="4132634631" sldId="306"/>
            <ac:spMk id="5" creationId="{DFFF7AA9-7C16-A939-67C8-DF700FEF7D83}"/>
          </ac:spMkLst>
        </pc:spChg>
      </pc:sldChg>
      <pc:sldChg chg="modSp">
        <pc:chgData name="Kiran Ranganalli" userId="S::923065504@sfsu.edu::5b6e7a8f-487e-4250-9041-ad61eafb6b03" providerId="AD" clId="Web-{2A172942-68E9-A570-7E07-D95C4BDA5F61}" dt="2025-01-20T02:01:21.933" v="227" actId="20577"/>
        <pc:sldMkLst>
          <pc:docMk/>
          <pc:sldMk cId="1746520911" sldId="307"/>
        </pc:sldMkLst>
        <pc:spChg chg="mod">
          <ac:chgData name="Kiran Ranganalli" userId="S::923065504@sfsu.edu::5b6e7a8f-487e-4250-9041-ad61eafb6b03" providerId="AD" clId="Web-{2A172942-68E9-A570-7E07-D95C4BDA5F61}" dt="2025-01-20T02:01:21.933" v="227" actId="20577"/>
          <ac:spMkLst>
            <pc:docMk/>
            <pc:sldMk cId="1746520911" sldId="307"/>
            <ac:spMk id="3" creationId="{D1F36F11-A50A-4347-9430-9522EAFCAB77}"/>
          </ac:spMkLst>
        </pc:spChg>
        <pc:spChg chg="mod">
          <ac:chgData name="Kiran Ranganalli" userId="S::923065504@sfsu.edu::5b6e7a8f-487e-4250-9041-ad61eafb6b03" providerId="AD" clId="Web-{2A172942-68E9-A570-7E07-D95C4BDA5F61}" dt="2025-01-19T22:45:35.534" v="95" actId="14100"/>
          <ac:spMkLst>
            <pc:docMk/>
            <pc:sldMk cId="1746520911" sldId="307"/>
            <ac:spMk id="4" creationId="{9A1E0E93-C6B0-0C8B-16D2-354982229DB1}"/>
          </ac:spMkLst>
        </pc:spChg>
        <pc:picChg chg="mod">
          <ac:chgData name="Kiran Ranganalli" userId="S::923065504@sfsu.edu::5b6e7a8f-487e-4250-9041-ad61eafb6b03" providerId="AD" clId="Web-{2A172942-68E9-A570-7E07-D95C4BDA5F61}" dt="2025-01-19T22:58:26.176" v="116" actId="1076"/>
          <ac:picMkLst>
            <pc:docMk/>
            <pc:sldMk cId="1746520911" sldId="307"/>
            <ac:picMk id="5" creationId="{7D207226-A30E-B460-3601-8BA75215004A}"/>
          </ac:picMkLst>
        </pc:picChg>
      </pc:sldChg>
      <pc:sldChg chg="modSp">
        <pc:chgData name="Kiran Ranganalli" userId="S::923065504@sfsu.edu::5b6e7a8f-487e-4250-9041-ad61eafb6b03" providerId="AD" clId="Web-{2A172942-68E9-A570-7E07-D95C4BDA5F61}" dt="2025-01-20T02:03:33.828" v="230" actId="20577"/>
        <pc:sldMkLst>
          <pc:docMk/>
          <pc:sldMk cId="3688475074" sldId="308"/>
        </pc:sldMkLst>
        <pc:spChg chg="mod">
          <ac:chgData name="Kiran Ranganalli" userId="S::923065504@sfsu.edu::5b6e7a8f-487e-4250-9041-ad61eafb6b03" providerId="AD" clId="Web-{2A172942-68E9-A570-7E07-D95C4BDA5F61}" dt="2025-01-20T01:59:24.960" v="215" actId="20577"/>
          <ac:spMkLst>
            <pc:docMk/>
            <pc:sldMk cId="3688475074" sldId="308"/>
            <ac:spMk id="2" creationId="{A4A34DAF-F207-3061-24D6-6AFF552418DC}"/>
          </ac:spMkLst>
        </pc:spChg>
        <pc:spChg chg="mod">
          <ac:chgData name="Kiran Ranganalli" userId="S::923065504@sfsu.edu::5b6e7a8f-487e-4250-9041-ad61eafb6b03" providerId="AD" clId="Web-{2A172942-68E9-A570-7E07-D95C4BDA5F61}" dt="2025-01-20T02:03:33.828" v="230" actId="20577"/>
          <ac:spMkLst>
            <pc:docMk/>
            <pc:sldMk cId="3688475074" sldId="308"/>
            <ac:spMk id="5" creationId="{8A94AC61-4F6E-98E2-D42B-F2114BBA120D}"/>
          </ac:spMkLst>
        </pc:spChg>
      </pc:sldChg>
      <pc:sldChg chg="modSp del ord">
        <pc:chgData name="Kiran Ranganalli" userId="S::923065504@sfsu.edu::5b6e7a8f-487e-4250-9041-ad61eafb6b03" providerId="AD" clId="Web-{2A172942-68E9-A570-7E07-D95C4BDA5F61}" dt="2025-01-20T05:14:54.106" v="846"/>
        <pc:sldMkLst>
          <pc:docMk/>
          <pc:sldMk cId="1709180446" sldId="309"/>
        </pc:sldMkLst>
        <pc:spChg chg="mod">
          <ac:chgData name="Kiran Ranganalli" userId="S::923065504@sfsu.edu::5b6e7a8f-487e-4250-9041-ad61eafb6b03" providerId="AD" clId="Web-{2A172942-68E9-A570-7E07-D95C4BDA5F61}" dt="2025-01-20T01:56:01.031" v="212" actId="20577"/>
          <ac:spMkLst>
            <pc:docMk/>
            <pc:sldMk cId="1709180446" sldId="309"/>
            <ac:spMk id="4" creationId="{DA26DA25-1172-208C-2C26-5E3AF67E11D5}"/>
          </ac:spMkLst>
        </pc:spChg>
      </pc:sldChg>
      <pc:sldChg chg="addSp delSp modSp">
        <pc:chgData name="Kiran Ranganalli" userId="S::923065504@sfsu.edu::5b6e7a8f-487e-4250-9041-ad61eafb6b03" providerId="AD" clId="Web-{2A172942-68E9-A570-7E07-D95C4BDA5F61}" dt="2025-01-20T02:10:55.238" v="316" actId="20577"/>
        <pc:sldMkLst>
          <pc:docMk/>
          <pc:sldMk cId="89773165" sldId="310"/>
        </pc:sldMkLst>
        <pc:spChg chg="mod">
          <ac:chgData name="Kiran Ranganalli" userId="S::923065504@sfsu.edu::5b6e7a8f-487e-4250-9041-ad61eafb6b03" providerId="AD" clId="Web-{2A172942-68E9-A570-7E07-D95C4BDA5F61}" dt="2025-01-20T02:08:25.635" v="261" actId="1076"/>
          <ac:spMkLst>
            <pc:docMk/>
            <pc:sldMk cId="89773165" sldId="310"/>
            <ac:spMk id="2" creationId="{4A04D1FD-9CC8-4CB0-8247-CFAB90695FE8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2:10:55.238" v="316" actId="20577"/>
          <ac:spMkLst>
            <pc:docMk/>
            <pc:sldMk cId="89773165" sldId="310"/>
            <ac:spMk id="5" creationId="{CCAD0987-D595-9D33-A24C-ED016A62A8BD}"/>
          </ac:spMkLst>
        </pc:spChg>
        <pc:spChg chg="del mod">
          <ac:chgData name="Kiran Ranganalli" userId="S::923065504@sfsu.edu::5b6e7a8f-487e-4250-9041-ad61eafb6b03" providerId="AD" clId="Web-{2A172942-68E9-A570-7E07-D95C4BDA5F61}" dt="2025-01-20T02:08:05.478" v="256"/>
          <ac:spMkLst>
            <pc:docMk/>
            <pc:sldMk cId="89773165" sldId="310"/>
            <ac:spMk id="13" creationId="{630775B9-3753-DF33-4334-9918E70D89CA}"/>
          </ac:spMkLst>
        </pc:spChg>
        <pc:spChg chg="add del mod">
          <ac:chgData name="Kiran Ranganalli" userId="S::923065504@sfsu.edu::5b6e7a8f-487e-4250-9041-ad61eafb6b03" providerId="AD" clId="Web-{2A172942-68E9-A570-7E07-D95C4BDA5F61}" dt="2025-01-19T23:04:51.049" v="165"/>
          <ac:spMkLst>
            <pc:docMk/>
            <pc:sldMk cId="89773165" sldId="310"/>
            <ac:spMk id="44" creationId="{BD2A2F39-FE37-F63C-FE0A-D600975FAB73}"/>
          </ac:spMkLst>
        </pc:spChg>
        <pc:spChg chg="add del mod">
          <ac:chgData name="Kiran Ranganalli" userId="S::923065504@sfsu.edu::5b6e7a8f-487e-4250-9041-ad61eafb6b03" providerId="AD" clId="Web-{2A172942-68E9-A570-7E07-D95C4BDA5F61}" dt="2025-01-19T23:05:03.346" v="168"/>
          <ac:spMkLst>
            <pc:docMk/>
            <pc:sldMk cId="89773165" sldId="310"/>
            <ac:spMk id="100" creationId="{DBA8DB6A-9F48-13C7-1BA8-AE9F708B5D4D}"/>
          </ac:spMkLst>
        </pc:spChg>
        <pc:graphicFrameChg chg="del">
          <ac:chgData name="Kiran Ranganalli" userId="S::923065504@sfsu.edu::5b6e7a8f-487e-4250-9041-ad61eafb6b03" providerId="AD" clId="Web-{2A172942-68E9-A570-7E07-D95C4BDA5F61}" dt="2025-01-19T23:04:54.642" v="166"/>
          <ac:graphicFrameMkLst>
            <pc:docMk/>
            <pc:sldMk cId="89773165" sldId="310"/>
            <ac:graphicFrameMk id="7" creationId="{7C6232C6-2D10-0E10-D9E1-9A3759D68BAF}"/>
          </ac:graphicFrameMkLst>
        </pc:graphicFrameChg>
      </pc:sldChg>
      <pc:sldChg chg="modSp del">
        <pc:chgData name="Kiran Ranganalli" userId="S::923065504@sfsu.edu::5b6e7a8f-487e-4250-9041-ad61eafb6b03" providerId="AD" clId="Web-{2A172942-68E9-A570-7E07-D95C4BDA5F61}" dt="2025-01-20T02:05:30.988" v="251"/>
        <pc:sldMkLst>
          <pc:docMk/>
          <pc:sldMk cId="3986998208" sldId="311"/>
        </pc:sldMkLst>
        <pc:spChg chg="mod">
          <ac:chgData name="Kiran Ranganalli" userId="S::923065504@sfsu.edu::5b6e7a8f-487e-4250-9041-ad61eafb6b03" providerId="AD" clId="Web-{2A172942-68E9-A570-7E07-D95C4BDA5F61}" dt="2025-01-20T01:59:42.898" v="218" actId="20577"/>
          <ac:spMkLst>
            <pc:docMk/>
            <pc:sldMk cId="3986998208" sldId="311"/>
            <ac:spMk id="2" creationId="{43D65D67-56B9-4DBB-5270-4A51BFCDAB62}"/>
          </ac:spMkLst>
        </pc:spChg>
        <pc:spChg chg="mod">
          <ac:chgData name="Kiran Ranganalli" userId="S::923065504@sfsu.edu::5b6e7a8f-487e-4250-9041-ad61eafb6b03" providerId="AD" clId="Web-{2A172942-68E9-A570-7E07-D95C4BDA5F61}" dt="2025-01-19T23:12:17.532" v="189" actId="20577"/>
          <ac:spMkLst>
            <pc:docMk/>
            <pc:sldMk cId="3986998208" sldId="311"/>
            <ac:spMk id="5" creationId="{B0A99276-CD22-5991-4B69-10020DC79669}"/>
          </ac:spMkLst>
        </pc:spChg>
      </pc:sldChg>
      <pc:sldChg chg="addSp delSp modSp">
        <pc:chgData name="Kiran Ranganalli" userId="S::923065504@sfsu.edu::5b6e7a8f-487e-4250-9041-ad61eafb6b03" providerId="AD" clId="Web-{2A172942-68E9-A570-7E07-D95C4BDA5F61}" dt="2025-01-20T02:15:10.498" v="333" actId="1076"/>
        <pc:sldMkLst>
          <pc:docMk/>
          <pc:sldMk cId="4050281887" sldId="312"/>
        </pc:sldMkLst>
        <pc:spChg chg="mod">
          <ac:chgData name="Kiran Ranganalli" userId="S::923065504@sfsu.edu::5b6e7a8f-487e-4250-9041-ad61eafb6b03" providerId="AD" clId="Web-{2A172942-68E9-A570-7E07-D95C4BDA5F61}" dt="2025-01-20T02:13:37.182" v="322" actId="20577"/>
          <ac:spMkLst>
            <pc:docMk/>
            <pc:sldMk cId="4050281887" sldId="312"/>
            <ac:spMk id="2" creationId="{8379ACF3-596C-92A5-7AD1-A2B11C037104}"/>
          </ac:spMkLst>
        </pc:spChg>
        <pc:spChg chg="del mod">
          <ac:chgData name="Kiran Ranganalli" userId="S::923065504@sfsu.edu::5b6e7a8f-487e-4250-9041-ad61eafb6b03" providerId="AD" clId="Web-{2A172942-68E9-A570-7E07-D95C4BDA5F61}" dt="2025-01-20T02:14:06.698" v="324"/>
          <ac:spMkLst>
            <pc:docMk/>
            <pc:sldMk cId="4050281887" sldId="312"/>
            <ac:spMk id="5" creationId="{F275BAFA-03AB-7B89-1CA0-DC09783ECB36}"/>
          </ac:spMkLst>
        </pc:spChg>
        <pc:spChg chg="del mod">
          <ac:chgData name="Kiran Ranganalli" userId="S::923065504@sfsu.edu::5b6e7a8f-487e-4250-9041-ad61eafb6b03" providerId="AD" clId="Web-{2A172942-68E9-A570-7E07-D95C4BDA5F61}" dt="2025-01-20T02:14:09.667" v="325"/>
          <ac:spMkLst>
            <pc:docMk/>
            <pc:sldMk cId="4050281887" sldId="312"/>
            <ac:spMk id="6" creationId="{8CADD977-4332-7D76-F599-EBBFE0504DF5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2:14:13.089" v="326"/>
          <ac:spMkLst>
            <pc:docMk/>
            <pc:sldMk cId="4050281887" sldId="312"/>
            <ac:spMk id="7" creationId="{8DA389C6-72D6-D9D4-AD61-80B524224476}"/>
          </ac:spMkLst>
        </pc:spChg>
        <pc:picChg chg="add mod">
          <ac:chgData name="Kiran Ranganalli" userId="S::923065504@sfsu.edu::5b6e7a8f-487e-4250-9041-ad61eafb6b03" providerId="AD" clId="Web-{2A172942-68E9-A570-7E07-D95C4BDA5F61}" dt="2025-01-20T02:15:10.498" v="333" actId="1076"/>
          <ac:picMkLst>
            <pc:docMk/>
            <pc:sldMk cId="4050281887" sldId="312"/>
            <ac:picMk id="8" creationId="{AF76720F-5204-454C-66C8-4E04BBE7035B}"/>
          </ac:picMkLst>
        </pc:picChg>
        <pc:picChg chg="add mod">
          <ac:chgData name="Kiran Ranganalli" userId="S::923065504@sfsu.edu::5b6e7a8f-487e-4250-9041-ad61eafb6b03" providerId="AD" clId="Web-{2A172942-68E9-A570-7E07-D95C4BDA5F61}" dt="2025-01-20T02:15:02.513" v="332" actId="1076"/>
          <ac:picMkLst>
            <pc:docMk/>
            <pc:sldMk cId="4050281887" sldId="312"/>
            <ac:picMk id="9" creationId="{4E8585B2-42D7-FCE3-A2EA-9043007228A8}"/>
          </ac:picMkLst>
        </pc:picChg>
      </pc:sldChg>
      <pc:sldChg chg="addSp delSp modSp">
        <pc:chgData name="Kiran Ranganalli" userId="S::923065504@sfsu.edu::5b6e7a8f-487e-4250-9041-ad61eafb6b03" providerId="AD" clId="Web-{2A172942-68E9-A570-7E07-D95C4BDA5F61}" dt="2025-01-20T02:29:07.113" v="431" actId="20577"/>
        <pc:sldMkLst>
          <pc:docMk/>
          <pc:sldMk cId="558281240" sldId="313"/>
        </pc:sldMkLst>
        <pc:spChg chg="mod">
          <ac:chgData name="Kiran Ranganalli" userId="S::923065504@sfsu.edu::5b6e7a8f-487e-4250-9041-ad61eafb6b03" providerId="AD" clId="Web-{2A172942-68E9-A570-7E07-D95C4BDA5F61}" dt="2025-01-20T01:59:57.789" v="220" actId="20577"/>
          <ac:spMkLst>
            <pc:docMk/>
            <pc:sldMk cId="558281240" sldId="313"/>
            <ac:spMk id="2" creationId="{B236F643-9DF2-B730-72CE-75663E4FF0DF}"/>
          </ac:spMkLst>
        </pc:spChg>
        <pc:spChg chg="del">
          <ac:chgData name="Kiran Ranganalli" userId="S::923065504@sfsu.edu::5b6e7a8f-487e-4250-9041-ad61eafb6b03" providerId="AD" clId="Web-{2A172942-68E9-A570-7E07-D95C4BDA5F61}" dt="2025-01-20T02:21:34.249" v="368"/>
          <ac:spMkLst>
            <pc:docMk/>
            <pc:sldMk cId="558281240" sldId="313"/>
            <ac:spMk id="5" creationId="{AFF29AD4-BB7A-FB89-7276-12ECA4CCCE53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2:21:43.922" v="369"/>
          <ac:spMkLst>
            <pc:docMk/>
            <pc:sldMk cId="558281240" sldId="313"/>
            <ac:spMk id="6" creationId="{259E753B-12E6-D6DC-BA36-D03853011D4F}"/>
          </ac:spMkLst>
        </pc:spChg>
        <pc:spChg chg="add mod">
          <ac:chgData name="Kiran Ranganalli" userId="S::923065504@sfsu.edu::5b6e7a8f-487e-4250-9041-ad61eafb6b03" providerId="AD" clId="Web-{2A172942-68E9-A570-7E07-D95C4BDA5F61}" dt="2025-01-20T02:24:06.099" v="389" actId="20577"/>
          <ac:spMkLst>
            <pc:docMk/>
            <pc:sldMk cId="558281240" sldId="313"/>
            <ac:spMk id="11" creationId="{6A35A744-FCFF-EB28-A8E9-30E8D7A6DE41}"/>
          </ac:spMkLst>
        </pc:spChg>
        <pc:spChg chg="add del">
          <ac:chgData name="Kiran Ranganalli" userId="S::923065504@sfsu.edu::5b6e7a8f-487e-4250-9041-ad61eafb6b03" providerId="AD" clId="Web-{2A172942-68E9-A570-7E07-D95C4BDA5F61}" dt="2025-01-20T02:23:46.317" v="381"/>
          <ac:spMkLst>
            <pc:docMk/>
            <pc:sldMk cId="558281240" sldId="313"/>
            <ac:spMk id="12" creationId="{958DE5FF-7473-935D-0877-7DAB12591974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2:26:42.389" v="418"/>
          <ac:spMkLst>
            <pc:docMk/>
            <pc:sldMk cId="558281240" sldId="313"/>
            <ac:spMk id="14" creationId="{86F58B42-0C35-C31F-23B8-E8B2D7CC675C}"/>
          </ac:spMkLst>
        </pc:spChg>
        <pc:spChg chg="add mod">
          <ac:chgData name="Kiran Ranganalli" userId="S::923065504@sfsu.edu::5b6e7a8f-487e-4250-9041-ad61eafb6b03" providerId="AD" clId="Web-{2A172942-68E9-A570-7E07-D95C4BDA5F61}" dt="2025-01-20T02:29:07.113" v="431" actId="20577"/>
          <ac:spMkLst>
            <pc:docMk/>
            <pc:sldMk cId="558281240" sldId="313"/>
            <ac:spMk id="15" creationId="{3D8166A9-0055-0961-F1BF-0FAAEFB6A2B1}"/>
          </ac:spMkLst>
        </pc:spChg>
        <pc:graphicFrameChg chg="del mod modGraphic">
          <ac:chgData name="Kiran Ranganalli" userId="S::923065504@sfsu.edu::5b6e7a8f-487e-4250-9041-ad61eafb6b03" providerId="AD" clId="Web-{2A172942-68E9-A570-7E07-D95C4BDA5F61}" dt="2025-01-20T02:23:01.987" v="379"/>
          <ac:graphicFrameMkLst>
            <pc:docMk/>
            <pc:sldMk cId="558281240" sldId="313"/>
            <ac:graphicFrameMk id="7" creationId="{75CBC584-0DF7-369A-1E66-DDC01BBDB692}"/>
          </ac:graphicFrameMkLst>
        </pc:graphicFrameChg>
        <pc:picChg chg="add mod ord">
          <ac:chgData name="Kiran Ranganalli" userId="S::923065504@sfsu.edu::5b6e7a8f-487e-4250-9041-ad61eafb6b03" providerId="AD" clId="Web-{2A172942-68E9-A570-7E07-D95C4BDA5F61}" dt="2025-01-20T02:22:51.283" v="376" actId="1076"/>
          <ac:picMkLst>
            <pc:docMk/>
            <pc:sldMk cId="558281240" sldId="313"/>
            <ac:picMk id="8" creationId="{555892D1-2E15-1C7A-782D-8919D5EAEE9D}"/>
          </ac:picMkLst>
        </pc:picChg>
        <pc:picChg chg="add mod">
          <ac:chgData name="Kiran Ranganalli" userId="S::923065504@sfsu.edu::5b6e7a8f-487e-4250-9041-ad61eafb6b03" providerId="AD" clId="Web-{2A172942-68E9-A570-7E07-D95C4BDA5F61}" dt="2025-01-20T02:22:45.908" v="375" actId="1076"/>
          <ac:picMkLst>
            <pc:docMk/>
            <pc:sldMk cId="558281240" sldId="313"/>
            <ac:picMk id="9" creationId="{E1DE09CD-FA55-45FF-28ED-23444E358DC5}"/>
          </ac:picMkLst>
        </pc:picChg>
      </pc:sldChg>
      <pc:sldChg chg="del">
        <pc:chgData name="Kiran Ranganalli" userId="S::923065504@sfsu.edu::5b6e7a8f-487e-4250-9041-ad61eafb6b03" providerId="AD" clId="Web-{2A172942-68E9-A570-7E07-D95C4BDA5F61}" dt="2025-01-19T23:25:52.655" v="204"/>
        <pc:sldMkLst>
          <pc:docMk/>
          <pc:sldMk cId="947225569" sldId="314"/>
        </pc:sldMkLst>
      </pc:sldChg>
      <pc:sldChg chg="addSp delSp modSp">
        <pc:chgData name="Kiran Ranganalli" userId="S::923065504@sfsu.edu::5b6e7a8f-487e-4250-9041-ad61eafb6b03" providerId="AD" clId="Web-{2A172942-68E9-A570-7E07-D95C4BDA5F61}" dt="2025-01-20T05:09:41.238" v="750" actId="1076"/>
        <pc:sldMkLst>
          <pc:docMk/>
          <pc:sldMk cId="4178334263" sldId="315"/>
        </pc:sldMkLst>
        <pc:spChg chg="add del mod">
          <ac:chgData name="Kiran Ranganalli" userId="S::923065504@sfsu.edu::5b6e7a8f-487e-4250-9041-ad61eafb6b03" providerId="AD" clId="Web-{2A172942-68E9-A570-7E07-D95C4BDA5F61}" dt="2025-01-20T05:03:30.213" v="691"/>
          <ac:spMkLst>
            <pc:docMk/>
            <pc:sldMk cId="4178334263" sldId="315"/>
            <ac:spMk id="3" creationId="{132A05EB-0D75-9F1D-24D3-13BAC935C96C}"/>
          </ac:spMkLst>
        </pc:spChg>
        <pc:spChg chg="add del">
          <ac:chgData name="Kiran Ranganalli" userId="S::923065504@sfsu.edu::5b6e7a8f-487e-4250-9041-ad61eafb6b03" providerId="AD" clId="Web-{2A172942-68E9-A570-7E07-D95C4BDA5F61}" dt="2025-01-20T05:04:38.044" v="703"/>
          <ac:spMkLst>
            <pc:docMk/>
            <pc:sldMk cId="4178334263" sldId="315"/>
            <ac:spMk id="4" creationId="{13C93CE5-56AE-8D10-7245-0DC0D9BFE0D1}"/>
          </ac:spMkLst>
        </pc:spChg>
        <pc:spChg chg="add mod">
          <ac:chgData name="Kiran Ranganalli" userId="S::923065504@sfsu.edu::5b6e7a8f-487e-4250-9041-ad61eafb6b03" providerId="AD" clId="Web-{2A172942-68E9-A570-7E07-D95C4BDA5F61}" dt="2025-01-20T05:09:41.238" v="750" actId="1076"/>
          <ac:spMkLst>
            <pc:docMk/>
            <pc:sldMk cId="4178334263" sldId="315"/>
            <ac:spMk id="5" creationId="{17B85A80-E57D-C092-7275-A13F356BEB59}"/>
          </ac:spMkLst>
        </pc:spChg>
        <pc:spChg chg="mod">
          <ac:chgData name="Kiran Ranganalli" userId="S::923065504@sfsu.edu::5b6e7a8f-487e-4250-9041-ad61eafb6b03" providerId="AD" clId="Web-{2A172942-68E9-A570-7E07-D95C4BDA5F61}" dt="2025-01-20T05:04:40.622" v="704" actId="1076"/>
          <ac:spMkLst>
            <pc:docMk/>
            <pc:sldMk cId="4178334263" sldId="315"/>
            <ac:spMk id="33" creationId="{5D8FACD9-4906-4691-55B9-710FC59D2130}"/>
          </ac:spMkLst>
        </pc:spChg>
        <pc:spChg chg="del">
          <ac:chgData name="Kiran Ranganalli" userId="S::923065504@sfsu.edu::5b6e7a8f-487e-4250-9041-ad61eafb6b03" providerId="AD" clId="Web-{2A172942-68E9-A570-7E07-D95C4BDA5F61}" dt="2025-01-20T05:09:03.597" v="742"/>
          <ac:spMkLst>
            <pc:docMk/>
            <pc:sldMk cId="4178334263" sldId="315"/>
            <ac:spMk id="43" creationId="{D45A4C16-121E-2E37-49E9-4A4ACF2C51FB}"/>
          </ac:spMkLst>
        </pc:spChg>
        <pc:spChg chg="del">
          <ac:chgData name="Kiran Ranganalli" userId="S::923065504@sfsu.edu::5b6e7a8f-487e-4250-9041-ad61eafb6b03" providerId="AD" clId="Web-{2A172942-68E9-A570-7E07-D95C4BDA5F61}" dt="2025-01-20T05:09:01.050" v="741"/>
          <ac:spMkLst>
            <pc:docMk/>
            <pc:sldMk cId="4178334263" sldId="315"/>
            <ac:spMk id="44" creationId="{D585FA3F-E61C-D66E-07B0-F757A8CA6054}"/>
          </ac:spMkLst>
        </pc:spChg>
        <pc:spChg chg="del">
          <ac:chgData name="Kiran Ranganalli" userId="S::923065504@sfsu.edu::5b6e7a8f-487e-4250-9041-ad61eafb6b03" providerId="AD" clId="Web-{2A172942-68E9-A570-7E07-D95C4BDA5F61}" dt="2025-01-20T05:03:46.042" v="695"/>
          <ac:spMkLst>
            <pc:docMk/>
            <pc:sldMk cId="4178334263" sldId="315"/>
            <ac:spMk id="45" creationId="{37E333FD-F3EA-ED3D-DAD7-C1B2247BA3CA}"/>
          </ac:spMkLst>
        </pc:spChg>
        <pc:spChg chg="del">
          <ac:chgData name="Kiran Ranganalli" userId="S::923065504@sfsu.edu::5b6e7a8f-487e-4250-9041-ad61eafb6b03" providerId="AD" clId="Web-{2A172942-68E9-A570-7E07-D95C4BDA5F61}" dt="2025-01-20T05:03:48.964" v="696"/>
          <ac:spMkLst>
            <pc:docMk/>
            <pc:sldMk cId="4178334263" sldId="315"/>
            <ac:spMk id="46" creationId="{B7BFD7D2-6C97-1E33-B2CC-6AE1EB9EF8D2}"/>
          </ac:spMkLst>
        </pc:spChg>
        <pc:picChg chg="del">
          <ac:chgData name="Kiran Ranganalli" userId="S::923065504@sfsu.edu::5b6e7a8f-487e-4250-9041-ad61eafb6b03" providerId="AD" clId="Web-{2A172942-68E9-A570-7E07-D95C4BDA5F61}" dt="2025-01-20T05:03:26.104" v="690"/>
          <ac:picMkLst>
            <pc:docMk/>
            <pc:sldMk cId="4178334263" sldId="315"/>
            <ac:picMk id="8" creationId="{A0F07786-AFE7-7435-7951-DD3C080C3A53}"/>
          </ac:picMkLst>
        </pc:picChg>
      </pc:sldChg>
      <pc:sldChg chg="addSp delSp modSp">
        <pc:chgData name="Kiran Ranganalli" userId="S::923065504@sfsu.edu::5b6e7a8f-487e-4250-9041-ad61eafb6b03" providerId="AD" clId="Web-{2A172942-68E9-A570-7E07-D95C4BDA5F61}" dt="2025-01-20T05:14:24.934" v="845" actId="20577"/>
        <pc:sldMkLst>
          <pc:docMk/>
          <pc:sldMk cId="1550294218" sldId="316"/>
        </pc:sldMkLst>
        <pc:spChg chg="mod">
          <ac:chgData name="Kiran Ranganalli" userId="S::923065504@sfsu.edu::5b6e7a8f-487e-4250-9041-ad61eafb6b03" providerId="AD" clId="Web-{2A172942-68E9-A570-7E07-D95C4BDA5F61}" dt="2025-01-20T02:00:05.258" v="222" actId="20577"/>
          <ac:spMkLst>
            <pc:docMk/>
            <pc:sldMk cId="1550294218" sldId="316"/>
            <ac:spMk id="2" creationId="{5188B20A-89F5-0E83-2FBB-597A9E581103}"/>
          </ac:spMkLst>
        </pc:spChg>
        <pc:spChg chg="del mod">
          <ac:chgData name="Kiran Ranganalli" userId="S::923065504@sfsu.edu::5b6e7a8f-487e-4250-9041-ad61eafb6b03" providerId="AD" clId="Web-{2A172942-68E9-A570-7E07-D95C4BDA5F61}" dt="2025-01-20T05:11:44.243" v="777"/>
          <ac:spMkLst>
            <pc:docMk/>
            <pc:sldMk cId="1550294218" sldId="316"/>
            <ac:spMk id="5" creationId="{1E1F25F4-9D5B-F843-24A2-BF1F692DF92A}"/>
          </ac:spMkLst>
        </pc:spChg>
        <pc:spChg chg="mod">
          <ac:chgData name="Kiran Ranganalli" userId="S::923065504@sfsu.edu::5b6e7a8f-487e-4250-9041-ad61eafb6b03" providerId="AD" clId="Web-{2A172942-68E9-A570-7E07-D95C4BDA5F61}" dt="2025-01-20T05:14:24.934" v="845" actId="20577"/>
          <ac:spMkLst>
            <pc:docMk/>
            <pc:sldMk cId="1550294218" sldId="316"/>
            <ac:spMk id="6" creationId="{A26A441D-413E-D018-529D-98666ABE6AAC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5:11:48.743" v="778"/>
          <ac:spMkLst>
            <pc:docMk/>
            <pc:sldMk cId="1550294218" sldId="316"/>
            <ac:spMk id="7" creationId="{3CCB9312-2606-8D4F-347C-C8C4D0A0BC70}"/>
          </ac:spMkLst>
        </pc:spChg>
      </pc:sldChg>
      <pc:sldChg chg="modSp">
        <pc:chgData name="Kiran Ranganalli" userId="S::923065504@sfsu.edu::5b6e7a8f-487e-4250-9041-ad61eafb6b03" providerId="AD" clId="Web-{2A172942-68E9-A570-7E07-D95C4BDA5F61}" dt="2025-01-20T05:35:36.033" v="863" actId="1076"/>
        <pc:sldMkLst>
          <pc:docMk/>
          <pc:sldMk cId="1988437062" sldId="318"/>
        </pc:sldMkLst>
        <pc:spChg chg="mod">
          <ac:chgData name="Kiran Ranganalli" userId="S::923065504@sfsu.edu::5b6e7a8f-487e-4250-9041-ad61eafb6b03" providerId="AD" clId="Web-{2A172942-68E9-A570-7E07-D95C4BDA5F61}" dt="2025-01-20T05:35:32.205" v="862" actId="1076"/>
          <ac:spMkLst>
            <pc:docMk/>
            <pc:sldMk cId="1988437062" sldId="318"/>
            <ac:spMk id="15" creationId="{F4027D16-8477-9439-2912-A02011AD8AC6}"/>
          </ac:spMkLst>
        </pc:spChg>
        <pc:spChg chg="mod">
          <ac:chgData name="Kiran Ranganalli" userId="S::923065504@sfsu.edu::5b6e7a8f-487e-4250-9041-ad61eafb6b03" providerId="AD" clId="Web-{2A172942-68E9-A570-7E07-D95C4BDA5F61}" dt="2025-01-20T05:35:36.033" v="863" actId="1076"/>
          <ac:spMkLst>
            <pc:docMk/>
            <pc:sldMk cId="1988437062" sldId="318"/>
            <ac:spMk id="28" creationId="{CC25EE42-B3D5-AD1E-48BE-54CEFF2E3D79}"/>
          </ac:spMkLst>
        </pc:spChg>
      </pc:sldChg>
      <pc:sldChg chg="addSp delSp modSp add ord replId">
        <pc:chgData name="Kiran Ranganalli" userId="S::923065504@sfsu.edu::5b6e7a8f-487e-4250-9041-ad61eafb6b03" providerId="AD" clId="Web-{2A172942-68E9-A570-7E07-D95C4BDA5F61}" dt="2025-01-20T03:01:03.913" v="600" actId="1076"/>
        <pc:sldMkLst>
          <pc:docMk/>
          <pc:sldMk cId="2197424835" sldId="319"/>
        </pc:sldMkLst>
        <pc:spChg chg="mod">
          <ac:chgData name="Kiran Ranganalli" userId="S::923065504@sfsu.edu::5b6e7a8f-487e-4250-9041-ad61eafb6b03" providerId="AD" clId="Web-{2A172942-68E9-A570-7E07-D95C4BDA5F61}" dt="2025-01-20T03:01:03.913" v="600" actId="1076"/>
          <ac:spMkLst>
            <pc:docMk/>
            <pc:sldMk cId="2197424835" sldId="319"/>
            <ac:spMk id="2" creationId="{8379ACF3-596C-92A5-7AD1-A2B11C037104}"/>
          </ac:spMkLst>
        </pc:spChg>
        <pc:spChg chg="del mod">
          <ac:chgData name="Kiran Ranganalli" userId="S::923065504@sfsu.edu::5b6e7a8f-487e-4250-9041-ad61eafb6b03" providerId="AD" clId="Web-{2A172942-68E9-A570-7E07-D95C4BDA5F61}" dt="2025-01-20T02:55:03.451" v="448"/>
          <ac:spMkLst>
            <pc:docMk/>
            <pc:sldMk cId="2197424835" sldId="319"/>
            <ac:spMk id="5" creationId="{F275BAFA-03AB-7B89-1CA0-DC09783ECB36}"/>
          </ac:spMkLst>
        </pc:spChg>
        <pc:spChg chg="del">
          <ac:chgData name="Kiran Ranganalli" userId="S::923065504@sfsu.edu::5b6e7a8f-487e-4250-9041-ad61eafb6b03" providerId="AD" clId="Web-{2A172942-68E9-A570-7E07-D95C4BDA5F61}" dt="2025-01-20T02:54:08.778" v="437"/>
          <ac:spMkLst>
            <pc:docMk/>
            <pc:sldMk cId="2197424835" sldId="319"/>
            <ac:spMk id="6" creationId="{8CADD977-4332-7D76-F599-EBBFE0504DF5}"/>
          </ac:spMkLst>
        </pc:spChg>
        <pc:spChg chg="add del mod">
          <ac:chgData name="Kiran Ranganalli" userId="S::923065504@sfsu.edu::5b6e7a8f-487e-4250-9041-ad61eafb6b03" providerId="AD" clId="Web-{2A172942-68E9-A570-7E07-D95C4BDA5F61}" dt="2025-01-20T02:54:23.169" v="438"/>
          <ac:spMkLst>
            <pc:docMk/>
            <pc:sldMk cId="2197424835" sldId="319"/>
            <ac:spMk id="7" creationId="{76DD0AC9-31BA-2122-3B65-B1A4E77643A8}"/>
          </ac:spMkLst>
        </pc:spChg>
        <pc:spChg chg="add mod">
          <ac:chgData name="Kiran Ranganalli" userId="S::923065504@sfsu.edu::5b6e7a8f-487e-4250-9041-ad61eafb6b03" providerId="AD" clId="Web-{2A172942-68E9-A570-7E07-D95C4BDA5F61}" dt="2025-01-20T03:00:58.554" v="599" actId="20577"/>
          <ac:spMkLst>
            <pc:docMk/>
            <pc:sldMk cId="2197424835" sldId="319"/>
            <ac:spMk id="8" creationId="{88B59403-F733-9485-9465-A6BFAF40DFC9}"/>
          </ac:spMkLst>
        </pc:spChg>
        <pc:spChg chg="add mod">
          <ac:chgData name="Kiran Ranganalli" userId="S::923065504@sfsu.edu::5b6e7a8f-487e-4250-9041-ad61eafb6b03" providerId="AD" clId="Web-{2A172942-68E9-A570-7E07-D95C4BDA5F61}" dt="2025-01-20T02:58:50.207" v="565" actId="1076"/>
          <ac:spMkLst>
            <pc:docMk/>
            <pc:sldMk cId="2197424835" sldId="319"/>
            <ac:spMk id="9" creationId="{07F9596B-F9E5-93B7-2123-EF5F7E901AD3}"/>
          </ac:spMkLst>
        </pc:spChg>
      </pc:sldChg>
      <pc:sldChg chg="modSp add replId">
        <pc:chgData name="Kiran Ranganalli" userId="S::923065504@sfsu.edu::5b6e7a8f-487e-4250-9041-ad61eafb6b03" providerId="AD" clId="Web-{2A172942-68E9-A570-7E07-D95C4BDA5F61}" dt="2025-01-20T02:05:06.191" v="250" actId="20577"/>
        <pc:sldMkLst>
          <pc:docMk/>
          <pc:sldMk cId="42765144" sldId="320"/>
        </pc:sldMkLst>
        <pc:spChg chg="mod">
          <ac:chgData name="Kiran Ranganalli" userId="S::923065504@sfsu.edu::5b6e7a8f-487e-4250-9041-ad61eafb6b03" providerId="AD" clId="Web-{2A172942-68E9-A570-7E07-D95C4BDA5F61}" dt="2025-01-20T02:04:24.174" v="239" actId="20577"/>
          <ac:spMkLst>
            <pc:docMk/>
            <pc:sldMk cId="42765144" sldId="320"/>
            <ac:spMk id="2" creationId="{A4A34DAF-F207-3061-24D6-6AFF552418DC}"/>
          </ac:spMkLst>
        </pc:spChg>
        <pc:spChg chg="mod">
          <ac:chgData name="Kiran Ranganalli" userId="S::923065504@sfsu.edu::5b6e7a8f-487e-4250-9041-ad61eafb6b03" providerId="AD" clId="Web-{2A172942-68E9-A570-7E07-D95C4BDA5F61}" dt="2025-01-20T02:05:06.191" v="250" actId="20577"/>
          <ac:spMkLst>
            <pc:docMk/>
            <pc:sldMk cId="42765144" sldId="320"/>
            <ac:spMk id="5" creationId="{8A94AC61-4F6E-98E2-D42B-F2114BBA120D}"/>
          </ac:spMkLst>
        </pc:spChg>
      </pc:sldChg>
      <pc:sldChg chg="addSp delSp modSp add replId">
        <pc:chgData name="Kiran Ranganalli" userId="S::923065504@sfsu.edu::5b6e7a8f-487e-4250-9041-ad61eafb6b03" providerId="AD" clId="Web-{2A172942-68E9-A570-7E07-D95C4BDA5F61}" dt="2025-01-20T02:20:30.682" v="366" actId="14100"/>
        <pc:sldMkLst>
          <pc:docMk/>
          <pc:sldMk cId="934333017" sldId="321"/>
        </pc:sldMkLst>
        <pc:spChg chg="mod">
          <ac:chgData name="Kiran Ranganalli" userId="S::923065504@sfsu.edu::5b6e7a8f-487e-4250-9041-ad61eafb6b03" providerId="AD" clId="Web-{2A172942-68E9-A570-7E07-D95C4BDA5F61}" dt="2025-01-20T02:17:42.800" v="345" actId="1076"/>
          <ac:spMkLst>
            <pc:docMk/>
            <pc:sldMk cId="934333017" sldId="321"/>
            <ac:spMk id="2" creationId="{8379ACF3-596C-92A5-7AD1-A2B11C037104}"/>
          </ac:spMkLst>
        </pc:spChg>
        <pc:picChg chg="add mod">
          <ac:chgData name="Kiran Ranganalli" userId="S::923065504@sfsu.edu::5b6e7a8f-487e-4250-9041-ad61eafb6b03" providerId="AD" clId="Web-{2A172942-68E9-A570-7E07-D95C4BDA5F61}" dt="2025-01-20T02:18:43.912" v="354" actId="14100"/>
          <ac:picMkLst>
            <pc:docMk/>
            <pc:sldMk cId="934333017" sldId="321"/>
            <ac:picMk id="3" creationId="{760AB20A-B64B-72F0-DE27-35D43C4F8A7F}"/>
          </ac:picMkLst>
        </pc:picChg>
        <pc:picChg chg="add mod">
          <ac:chgData name="Kiran Ranganalli" userId="S::923065504@sfsu.edu::5b6e7a8f-487e-4250-9041-ad61eafb6b03" providerId="AD" clId="Web-{2A172942-68E9-A570-7E07-D95C4BDA5F61}" dt="2025-01-20T02:19:00.115" v="358" actId="14100"/>
          <ac:picMkLst>
            <pc:docMk/>
            <pc:sldMk cId="934333017" sldId="321"/>
            <ac:picMk id="5" creationId="{069E649E-9FB1-6EF3-7927-C9C13880F21B}"/>
          </ac:picMkLst>
        </pc:picChg>
        <pc:picChg chg="add mod">
          <ac:chgData name="Kiran Ranganalli" userId="S::923065504@sfsu.edu::5b6e7a8f-487e-4250-9041-ad61eafb6b03" providerId="AD" clId="Web-{2A172942-68E9-A570-7E07-D95C4BDA5F61}" dt="2025-01-20T02:18:49.521" v="356" actId="14100"/>
          <ac:picMkLst>
            <pc:docMk/>
            <pc:sldMk cId="934333017" sldId="321"/>
            <ac:picMk id="6" creationId="{9099BC3E-730F-B390-4347-718DEFAC23C4}"/>
          </ac:picMkLst>
        </pc:picChg>
        <pc:picChg chg="add del mod">
          <ac:chgData name="Kiran Ranganalli" userId="S::923065504@sfsu.edu::5b6e7a8f-487e-4250-9041-ad61eafb6b03" providerId="AD" clId="Web-{2A172942-68E9-A570-7E07-D95C4BDA5F61}" dt="2025-01-20T02:20:13.072" v="363"/>
          <ac:picMkLst>
            <pc:docMk/>
            <pc:sldMk cId="934333017" sldId="321"/>
            <ac:picMk id="7" creationId="{FE2AF5C4-014D-511D-0AB8-ABD3203FE785}"/>
          </ac:picMkLst>
        </pc:picChg>
        <pc:picChg chg="del">
          <ac:chgData name="Kiran Ranganalli" userId="S::923065504@sfsu.edu::5b6e7a8f-487e-4250-9041-ad61eafb6b03" providerId="AD" clId="Web-{2A172942-68E9-A570-7E07-D95C4BDA5F61}" dt="2025-01-20T02:16:52.361" v="336"/>
          <ac:picMkLst>
            <pc:docMk/>
            <pc:sldMk cId="934333017" sldId="321"/>
            <ac:picMk id="8" creationId="{AF76720F-5204-454C-66C8-4E04BBE7035B}"/>
          </ac:picMkLst>
        </pc:picChg>
        <pc:picChg chg="del">
          <ac:chgData name="Kiran Ranganalli" userId="S::923065504@sfsu.edu::5b6e7a8f-487e-4250-9041-ad61eafb6b03" providerId="AD" clId="Web-{2A172942-68E9-A570-7E07-D95C4BDA5F61}" dt="2025-01-20T02:16:55.017" v="337"/>
          <ac:picMkLst>
            <pc:docMk/>
            <pc:sldMk cId="934333017" sldId="321"/>
            <ac:picMk id="9" creationId="{4E8585B2-42D7-FCE3-A2EA-9043007228A8}"/>
          </ac:picMkLst>
        </pc:picChg>
        <pc:picChg chg="add mod">
          <ac:chgData name="Kiran Ranganalli" userId="S::923065504@sfsu.edu::5b6e7a8f-487e-4250-9041-ad61eafb6b03" providerId="AD" clId="Web-{2A172942-68E9-A570-7E07-D95C4BDA5F61}" dt="2025-01-20T02:20:30.682" v="366" actId="14100"/>
          <ac:picMkLst>
            <pc:docMk/>
            <pc:sldMk cId="934333017" sldId="321"/>
            <ac:picMk id="10" creationId="{0F887027-6542-2A26-47B9-5E61CF0CEE78}"/>
          </ac:picMkLst>
        </pc:picChg>
      </pc:sldChg>
      <pc:sldChg chg="add del replId">
        <pc:chgData name="Kiran Ranganalli" userId="S::923065504@sfsu.edu::5b6e7a8f-487e-4250-9041-ad61eafb6b03" providerId="AD" clId="Web-{2A172942-68E9-A570-7E07-D95C4BDA5F61}" dt="2025-01-20T03:01:12.820" v="602"/>
        <pc:sldMkLst>
          <pc:docMk/>
          <pc:sldMk cId="4127526318" sldId="322"/>
        </pc:sldMkLst>
      </pc:sldChg>
      <pc:sldChg chg="modSp add replId">
        <pc:chgData name="Kiran Ranganalli" userId="S::923065504@sfsu.edu::5b6e7a8f-487e-4250-9041-ad61eafb6b03" providerId="AD" clId="Web-{2A172942-68E9-A570-7E07-D95C4BDA5F61}" dt="2025-01-20T03:20:37.399" v="627" actId="20577"/>
        <pc:sldMkLst>
          <pc:docMk/>
          <pc:sldMk cId="3611301516" sldId="323"/>
        </pc:sldMkLst>
        <pc:spChg chg="mod">
          <ac:chgData name="Kiran Ranganalli" userId="S::923065504@sfsu.edu::5b6e7a8f-487e-4250-9041-ad61eafb6b03" providerId="AD" clId="Web-{2A172942-68E9-A570-7E07-D95C4BDA5F61}" dt="2025-01-20T03:01:07.898" v="601" actId="1076"/>
          <ac:spMkLst>
            <pc:docMk/>
            <pc:sldMk cId="3611301516" sldId="323"/>
            <ac:spMk id="2" creationId="{8379ACF3-596C-92A5-7AD1-A2B11C037104}"/>
          </ac:spMkLst>
        </pc:spChg>
        <pc:spChg chg="mod">
          <ac:chgData name="Kiran Ranganalli" userId="S::923065504@sfsu.edu::5b6e7a8f-487e-4250-9041-ad61eafb6b03" providerId="AD" clId="Web-{2A172942-68E9-A570-7E07-D95C4BDA5F61}" dt="2025-01-20T02:59:54.677" v="586" actId="20577"/>
          <ac:spMkLst>
            <pc:docMk/>
            <pc:sldMk cId="3611301516" sldId="323"/>
            <ac:spMk id="8" creationId="{88B59403-F733-9485-9465-A6BFAF40DFC9}"/>
          </ac:spMkLst>
        </pc:spChg>
        <pc:spChg chg="mod">
          <ac:chgData name="Kiran Ranganalli" userId="S::923065504@sfsu.edu::5b6e7a8f-487e-4250-9041-ad61eafb6b03" providerId="AD" clId="Web-{2A172942-68E9-A570-7E07-D95C4BDA5F61}" dt="2025-01-20T03:20:37.399" v="627" actId="20577"/>
          <ac:spMkLst>
            <pc:docMk/>
            <pc:sldMk cId="3611301516" sldId="323"/>
            <ac:spMk id="9" creationId="{07F9596B-F9E5-93B7-2123-EF5F7E901AD3}"/>
          </ac:spMkLst>
        </pc:spChg>
      </pc:sldChg>
      <pc:sldChg chg="modSp add replId">
        <pc:chgData name="Kiran Ranganalli" userId="S::923065504@sfsu.edu::5b6e7a8f-487e-4250-9041-ad61eafb6b03" providerId="AD" clId="Web-{2A172942-68E9-A570-7E07-D95C4BDA5F61}" dt="2025-01-20T03:30:58.335" v="639" actId="14100"/>
        <pc:sldMkLst>
          <pc:docMk/>
          <pc:sldMk cId="3578459925" sldId="324"/>
        </pc:sldMkLst>
        <pc:spChg chg="mod">
          <ac:chgData name="Kiran Ranganalli" userId="S::923065504@sfsu.edu::5b6e7a8f-487e-4250-9041-ad61eafb6b03" providerId="AD" clId="Web-{2A172942-68E9-A570-7E07-D95C4BDA5F61}" dt="2025-01-20T03:30:32.225" v="631" actId="14100"/>
          <ac:spMkLst>
            <pc:docMk/>
            <pc:sldMk cId="3578459925" sldId="324"/>
            <ac:spMk id="2" creationId="{8379ACF3-596C-92A5-7AD1-A2B11C037104}"/>
          </ac:spMkLst>
        </pc:spChg>
        <pc:spChg chg="mod">
          <ac:chgData name="Kiran Ranganalli" userId="S::923065504@sfsu.edu::5b6e7a8f-487e-4250-9041-ad61eafb6b03" providerId="AD" clId="Web-{2A172942-68E9-A570-7E07-D95C4BDA5F61}" dt="2025-01-20T03:30:52.882" v="636" actId="20577"/>
          <ac:spMkLst>
            <pc:docMk/>
            <pc:sldMk cId="3578459925" sldId="324"/>
            <ac:spMk id="8" creationId="{88B59403-F733-9485-9465-A6BFAF40DFC9}"/>
          </ac:spMkLst>
        </pc:spChg>
        <pc:spChg chg="mod">
          <ac:chgData name="Kiran Ranganalli" userId="S::923065504@sfsu.edu::5b6e7a8f-487e-4250-9041-ad61eafb6b03" providerId="AD" clId="Web-{2A172942-68E9-A570-7E07-D95C4BDA5F61}" dt="2025-01-20T03:30:58.335" v="639" actId="14100"/>
          <ac:spMkLst>
            <pc:docMk/>
            <pc:sldMk cId="3578459925" sldId="324"/>
            <ac:spMk id="9" creationId="{07F9596B-F9E5-93B7-2123-EF5F7E901AD3}"/>
          </ac:spMkLst>
        </pc:spChg>
      </pc:sldChg>
      <pc:sldChg chg="delSp modSp add replId">
        <pc:chgData name="Kiran Ranganalli" userId="S::923065504@sfsu.edu::5b6e7a8f-487e-4250-9041-ad61eafb6b03" providerId="AD" clId="Web-{2A172942-68E9-A570-7E07-D95C4BDA5F61}" dt="2025-01-20T05:02:02.993" v="687" actId="20577"/>
        <pc:sldMkLst>
          <pc:docMk/>
          <pc:sldMk cId="947250706" sldId="325"/>
        </pc:sldMkLst>
        <pc:spChg chg="mod">
          <ac:chgData name="Kiran Ranganalli" userId="S::923065504@sfsu.edu::5b6e7a8f-487e-4250-9041-ad61eafb6b03" providerId="AD" clId="Web-{2A172942-68E9-A570-7E07-D95C4BDA5F61}" dt="2025-01-20T05:01:03.928" v="668" actId="1076"/>
          <ac:spMkLst>
            <pc:docMk/>
            <pc:sldMk cId="947250706" sldId="325"/>
            <ac:spMk id="2" creationId="{8379ACF3-596C-92A5-7AD1-A2B11C037104}"/>
          </ac:spMkLst>
        </pc:spChg>
        <pc:spChg chg="mod">
          <ac:chgData name="Kiran Ranganalli" userId="S::923065504@sfsu.edu::5b6e7a8f-487e-4250-9041-ad61eafb6b03" providerId="AD" clId="Web-{2A172942-68E9-A570-7E07-D95C4BDA5F61}" dt="2025-01-20T05:02:02.993" v="687" actId="20577"/>
          <ac:spMkLst>
            <pc:docMk/>
            <pc:sldMk cId="947250706" sldId="325"/>
            <ac:spMk id="8" creationId="{88B59403-F733-9485-9465-A6BFAF40DFC9}"/>
          </ac:spMkLst>
        </pc:spChg>
        <pc:spChg chg="del mod">
          <ac:chgData name="Kiran Ranganalli" userId="S::923065504@sfsu.edu::5b6e7a8f-487e-4250-9041-ad61eafb6b03" providerId="AD" clId="Web-{2A172942-68E9-A570-7E07-D95C4BDA5F61}" dt="2025-01-20T05:00:11.099" v="645"/>
          <ac:spMkLst>
            <pc:docMk/>
            <pc:sldMk cId="947250706" sldId="325"/>
            <ac:spMk id="9" creationId="{07F9596B-F9E5-93B7-2123-EF5F7E901AD3}"/>
          </ac:spMkLst>
        </pc:spChg>
      </pc:sldChg>
      <pc:sldChg chg="modSp add replId">
        <pc:chgData name="Kiran Ranganalli" userId="S::923065504@sfsu.edu::5b6e7a8f-487e-4250-9041-ad61eafb6b03" providerId="AD" clId="Web-{2A172942-68E9-A570-7E07-D95C4BDA5F61}" dt="2025-01-20T05:01:52.805" v="683" actId="20577"/>
        <pc:sldMkLst>
          <pc:docMk/>
          <pc:sldMk cId="380198262" sldId="326"/>
        </pc:sldMkLst>
        <pc:spChg chg="mod">
          <ac:chgData name="Kiran Ranganalli" userId="S::923065504@sfsu.edu::5b6e7a8f-487e-4250-9041-ad61eafb6b03" providerId="AD" clId="Web-{2A172942-68E9-A570-7E07-D95C4BDA5F61}" dt="2025-01-20T05:01:52.805" v="683" actId="20577"/>
          <ac:spMkLst>
            <pc:docMk/>
            <pc:sldMk cId="380198262" sldId="326"/>
            <ac:spMk id="8" creationId="{88B59403-F733-9485-9465-A6BFAF40DF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26" y="3776605"/>
            <a:ext cx="10479024" cy="557784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E-Commerce Customer Analysis: Insights and Strategies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1125" y="1536192"/>
            <a:ext cx="10479215" cy="186988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5C35E-12DC-17FB-882C-9E7757FD09DC}"/>
              </a:ext>
            </a:extLst>
          </p:cNvPr>
          <p:cNvSpPr txBox="1"/>
          <p:nvPr/>
        </p:nvSpPr>
        <p:spPr>
          <a:xfrm>
            <a:off x="9726186" y="6135756"/>
            <a:ext cx="2041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Kiran </a:t>
            </a:r>
            <a:r>
              <a:rPr lang="en-US" sz="2000" b="1" err="1">
                <a:solidFill>
                  <a:schemeClr val="bg1"/>
                </a:solidFill>
              </a:rPr>
              <a:t>Ranganalli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20" y="480607"/>
            <a:ext cx="10479024" cy="557784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Random Forest Results and Insights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9403-F733-9485-9465-A6BFAF40DFC9}"/>
              </a:ext>
            </a:extLst>
          </p:cNvPr>
          <p:cNvSpPr txBox="1"/>
          <p:nvPr/>
        </p:nvSpPr>
        <p:spPr>
          <a:xfrm>
            <a:off x="563179" y="1401562"/>
            <a:ext cx="573303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1. Classification Report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Class 0 (No Churn)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1200150" lvl="2" indent="-28575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Precision: </a:t>
            </a:r>
            <a:r>
              <a:rPr lang="en-US" b="1" dirty="0">
                <a:ea typeface="+mn-lt"/>
                <a:cs typeface="+mn-lt"/>
              </a:rPr>
              <a:t>0.80</a:t>
            </a:r>
            <a:r>
              <a:rPr lang="en-US" dirty="0">
                <a:ea typeface="+mn-lt"/>
                <a:cs typeface="+mn-lt"/>
              </a:rPr>
              <a:t> | Recall: </a:t>
            </a:r>
            <a:r>
              <a:rPr lang="en-US" b="1" dirty="0">
                <a:ea typeface="+mn-lt"/>
                <a:cs typeface="+mn-lt"/>
              </a:rPr>
              <a:t>0.83</a:t>
            </a:r>
            <a:r>
              <a:rPr lang="en-US" dirty="0">
                <a:ea typeface="+mn-lt"/>
                <a:cs typeface="+mn-lt"/>
              </a:rPr>
              <a:t> | F1-Score: </a:t>
            </a:r>
            <a:r>
              <a:rPr lang="en-US" b="1" dirty="0">
                <a:ea typeface="+mn-lt"/>
                <a:cs typeface="+mn-lt"/>
              </a:rPr>
              <a:t>0.81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Class 1 (Churn)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1200150" lvl="2" indent="-28575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Precision: </a:t>
            </a:r>
            <a:r>
              <a:rPr lang="en-US" b="1" dirty="0">
                <a:ea typeface="+mn-lt"/>
                <a:cs typeface="+mn-lt"/>
              </a:rPr>
              <a:t>0.20</a:t>
            </a:r>
            <a:r>
              <a:rPr lang="en-US" dirty="0">
                <a:ea typeface="+mn-lt"/>
                <a:cs typeface="+mn-lt"/>
              </a:rPr>
              <a:t> | Recall: </a:t>
            </a:r>
            <a:r>
              <a:rPr lang="en-US" b="1" dirty="0">
                <a:ea typeface="+mn-lt"/>
                <a:cs typeface="+mn-lt"/>
              </a:rPr>
              <a:t>0.17</a:t>
            </a:r>
            <a:r>
              <a:rPr lang="en-US" dirty="0">
                <a:ea typeface="+mn-lt"/>
                <a:cs typeface="+mn-lt"/>
              </a:rPr>
              <a:t> | F1-Score: </a:t>
            </a:r>
            <a:r>
              <a:rPr lang="en-US" b="1" dirty="0">
                <a:ea typeface="+mn-lt"/>
                <a:cs typeface="+mn-lt"/>
              </a:rPr>
              <a:t>0.19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Overall Metrics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1200150" lvl="2" indent="-28575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Accuracy: </a:t>
            </a:r>
            <a:r>
              <a:rPr lang="en-US" b="1" dirty="0">
                <a:ea typeface="+mn-lt"/>
                <a:cs typeface="+mn-lt"/>
              </a:rPr>
              <a:t>0.70</a:t>
            </a:r>
            <a:r>
              <a:rPr lang="en-US" dirty="0">
                <a:ea typeface="+mn-lt"/>
                <a:cs typeface="+mn-lt"/>
              </a:rPr>
              <a:t> | ROC-AUC: </a:t>
            </a:r>
            <a:r>
              <a:rPr lang="en-US" b="1" dirty="0">
                <a:ea typeface="+mn-lt"/>
                <a:cs typeface="+mn-lt"/>
              </a:rPr>
              <a:t>0.5003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1200150" lvl="2" indent="-285750"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2. Confusion Matrix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True Positives (Churn Correct)</a:t>
            </a:r>
            <a:r>
              <a:rPr lang="en-US" dirty="0">
                <a:ea typeface="+mn-lt"/>
                <a:cs typeface="+mn-lt"/>
              </a:rPr>
              <a:t>: 2,599.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False Positives (Wrongly Predicted Churn)</a:t>
            </a:r>
            <a:r>
              <a:rPr lang="en-US" dirty="0">
                <a:ea typeface="+mn-lt"/>
                <a:cs typeface="+mn-lt"/>
              </a:rPr>
              <a:t>: 10,469.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True Negatives (No Churn Correct)</a:t>
            </a:r>
            <a:r>
              <a:rPr lang="en-US" dirty="0">
                <a:ea typeface="+mn-lt"/>
                <a:cs typeface="+mn-lt"/>
              </a:rPr>
              <a:t>: 49,583.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False Negatives (Missed Churn)</a:t>
            </a:r>
            <a:r>
              <a:rPr lang="en-US" dirty="0">
                <a:ea typeface="+mn-lt"/>
                <a:cs typeface="+mn-lt"/>
              </a:rPr>
              <a:t>: 12,349.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3. Feature Importance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Most Important</a:t>
            </a:r>
            <a:r>
              <a:rPr lang="en-US" dirty="0">
                <a:ea typeface="+mn-lt"/>
                <a:cs typeface="+mn-lt"/>
              </a:rPr>
              <a:t>: Total Purchase Amount (</a:t>
            </a:r>
            <a:r>
              <a:rPr lang="en-US" b="1" dirty="0">
                <a:ea typeface="+mn-lt"/>
                <a:cs typeface="+mn-lt"/>
              </a:rPr>
              <a:t>0.898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Age, Quantity, and Returns had minor contributions.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9596B-F9E5-93B7-2123-EF5F7E901AD3}"/>
              </a:ext>
            </a:extLst>
          </p:cNvPr>
          <p:cNvSpPr txBox="1"/>
          <p:nvPr/>
        </p:nvSpPr>
        <p:spPr>
          <a:xfrm>
            <a:off x="7842373" y="1401847"/>
            <a:ext cx="2743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Insights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Struggles with </a:t>
            </a:r>
            <a:r>
              <a:rPr lang="en-US" b="1">
                <a:ea typeface="+mn-lt"/>
                <a:cs typeface="+mn-lt"/>
              </a:rPr>
              <a:t>Class Imbalance</a:t>
            </a:r>
            <a:r>
              <a:rPr lang="en-US">
                <a:ea typeface="+mn-lt"/>
                <a:cs typeface="+mn-lt"/>
              </a:rPr>
              <a:t> (favors No Churn).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Total Purchase Amount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is the key predictor.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Poor </a:t>
            </a:r>
            <a:r>
              <a:rPr lang="en-US" b="1">
                <a:ea typeface="+mn-lt"/>
                <a:cs typeface="+mn-lt"/>
              </a:rPr>
              <a:t>ROC-AUC (~0.5)</a:t>
            </a:r>
            <a:r>
              <a:rPr lang="en-US">
                <a:ea typeface="+mn-lt"/>
                <a:cs typeface="+mn-lt"/>
              </a:rPr>
              <a:t>: Model is barely better than random guessing.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2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20" y="428256"/>
            <a:ext cx="10479024" cy="557784"/>
          </a:xfrm>
        </p:spPr>
        <p:txBody>
          <a:bodyPr/>
          <a:lstStyle/>
          <a:p>
            <a:r>
              <a:rPr lang="en-US" sz="3200" b="0" dirty="0" err="1">
                <a:ea typeface="+mj-lt"/>
                <a:cs typeface="+mj-lt"/>
              </a:rPr>
              <a:t>XGBoost</a:t>
            </a:r>
            <a:r>
              <a:rPr lang="en-US" sz="3200" b="0" dirty="0">
                <a:ea typeface="+mj-lt"/>
                <a:cs typeface="+mj-lt"/>
              </a:rPr>
              <a:t> Results </a:t>
            </a:r>
            <a:r>
              <a:rPr lang="en-US" sz="3200" b="0" dirty="0" err="1">
                <a:ea typeface="+mj-lt"/>
                <a:cs typeface="+mj-lt"/>
              </a:rPr>
              <a:t>Results</a:t>
            </a:r>
            <a:r>
              <a:rPr lang="en-US" sz="3200" b="0" dirty="0">
                <a:ea typeface="+mj-lt"/>
                <a:cs typeface="+mj-lt"/>
              </a:rPr>
              <a:t> and Insights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9403-F733-9485-9465-A6BFAF40DFC9}"/>
              </a:ext>
            </a:extLst>
          </p:cNvPr>
          <p:cNvSpPr txBox="1"/>
          <p:nvPr/>
        </p:nvSpPr>
        <p:spPr>
          <a:xfrm>
            <a:off x="563179" y="1401562"/>
            <a:ext cx="573303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1. Classification Report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Class 0 (No Churn)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Precision: </a:t>
            </a:r>
            <a:r>
              <a:rPr lang="en-US" b="1" dirty="0">
                <a:ea typeface="+mn-lt"/>
                <a:cs typeface="+mn-lt"/>
              </a:rPr>
              <a:t>0.80</a:t>
            </a:r>
            <a:r>
              <a:rPr lang="en-US" dirty="0">
                <a:ea typeface="+mn-lt"/>
                <a:cs typeface="+mn-lt"/>
              </a:rPr>
              <a:t> | Recall: </a:t>
            </a:r>
            <a:r>
              <a:rPr lang="en-US" b="1" dirty="0">
                <a:ea typeface="+mn-lt"/>
                <a:cs typeface="+mn-lt"/>
              </a:rPr>
              <a:t>1.00</a:t>
            </a:r>
            <a:r>
              <a:rPr lang="en-US" dirty="0">
                <a:ea typeface="+mn-lt"/>
                <a:cs typeface="+mn-lt"/>
              </a:rPr>
              <a:t> | F1-Score: </a:t>
            </a:r>
            <a:r>
              <a:rPr lang="en-US" b="1" dirty="0">
                <a:ea typeface="+mn-lt"/>
                <a:cs typeface="+mn-lt"/>
              </a:rPr>
              <a:t>0.89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Class 1 (Churn)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Precision: </a:t>
            </a:r>
            <a:r>
              <a:rPr lang="en-US" b="1" dirty="0">
                <a:ea typeface="+mn-lt"/>
                <a:cs typeface="+mn-lt"/>
              </a:rPr>
              <a:t>0.00</a:t>
            </a:r>
            <a:r>
              <a:rPr lang="en-US" dirty="0">
                <a:ea typeface="+mn-lt"/>
                <a:cs typeface="+mn-lt"/>
              </a:rPr>
              <a:t> | Recall: </a:t>
            </a:r>
            <a:r>
              <a:rPr lang="en-US" b="1" dirty="0">
                <a:ea typeface="+mn-lt"/>
                <a:cs typeface="+mn-lt"/>
              </a:rPr>
              <a:t>0.00</a:t>
            </a:r>
            <a:r>
              <a:rPr lang="en-US" dirty="0">
                <a:ea typeface="+mn-lt"/>
                <a:cs typeface="+mn-lt"/>
              </a:rPr>
              <a:t> | F1-Score: </a:t>
            </a:r>
            <a:r>
              <a:rPr lang="en-US" b="1" dirty="0">
                <a:ea typeface="+mn-lt"/>
                <a:cs typeface="+mn-lt"/>
              </a:rPr>
              <a:t>0.00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Accuracy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0.80</a:t>
            </a:r>
            <a:r>
              <a:rPr lang="en-US" dirty="0">
                <a:ea typeface="+mn-lt"/>
                <a:cs typeface="+mn-lt"/>
              </a:rPr>
              <a:t> (misleading due to class imbalance).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2. Confusion Matrix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True Negatives</a:t>
            </a:r>
            <a:r>
              <a:rPr lang="en-US" dirty="0">
                <a:ea typeface="+mn-lt"/>
                <a:cs typeface="+mn-lt"/>
              </a:rPr>
              <a:t>: 60,052.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False Positives</a:t>
            </a:r>
            <a:r>
              <a:rPr lang="en-US" dirty="0">
                <a:ea typeface="+mn-lt"/>
                <a:cs typeface="+mn-lt"/>
              </a:rPr>
              <a:t>: 0.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False Negatives</a:t>
            </a:r>
            <a:r>
              <a:rPr lang="en-US" dirty="0">
                <a:ea typeface="+mn-lt"/>
                <a:cs typeface="+mn-lt"/>
              </a:rPr>
              <a:t>: 14,948 (all churn missed).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True Positives</a:t>
            </a:r>
            <a:r>
              <a:rPr lang="en-US" dirty="0">
                <a:ea typeface="+mn-lt"/>
                <a:cs typeface="+mn-lt"/>
              </a:rPr>
              <a:t>: 0.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3. ROC-AUC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Score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0.5134</a:t>
            </a:r>
            <a:r>
              <a:rPr lang="en-US" dirty="0">
                <a:ea typeface="+mn-lt"/>
                <a:cs typeface="+mn-lt"/>
              </a:rPr>
              <a:t> (slightly above random guessing).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Indicates poor ability to separate churned vs. non-churned customers.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9596B-F9E5-93B7-2123-EF5F7E901AD3}"/>
              </a:ext>
            </a:extLst>
          </p:cNvPr>
          <p:cNvSpPr txBox="1"/>
          <p:nvPr/>
        </p:nvSpPr>
        <p:spPr>
          <a:xfrm>
            <a:off x="7842373" y="1401847"/>
            <a:ext cx="30689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Class Imbalance</a:t>
            </a:r>
          </a:p>
          <a:p>
            <a:pPr lvl="2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 causes the model to completely miss churned customers.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ROC-AUC (~0.51)</a:t>
            </a:r>
            <a:r>
              <a:rPr lang="en-US" dirty="0">
                <a:ea typeface="+mn-lt"/>
                <a:cs typeface="+mn-lt"/>
              </a:rPr>
              <a:t>:      Barely better than    random guessing.</a:t>
            </a:r>
            <a:endParaRPr lang="en-US">
              <a:ea typeface="+mn-lt"/>
              <a:cs typeface="+mn-lt"/>
            </a:endParaRPr>
          </a:p>
          <a:p>
            <a:pPr lvl="2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Ineffective for churn prediction without addressing imbalance.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0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20" y="428256"/>
            <a:ext cx="10915283" cy="557784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Improving Model Performance and Insights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9403-F733-9485-9465-A6BFAF40DFC9}"/>
              </a:ext>
            </a:extLst>
          </p:cNvPr>
          <p:cNvSpPr txBox="1"/>
          <p:nvPr/>
        </p:nvSpPr>
        <p:spPr>
          <a:xfrm>
            <a:off x="563179" y="1401562"/>
            <a:ext cx="57330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Address Class Imbalance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</a:t>
            </a:r>
            <a:r>
              <a:rPr lang="en-US" b="1">
                <a:ea typeface="+mn-lt"/>
                <a:cs typeface="+mn-lt"/>
              </a:rPr>
              <a:t>SMOTE</a:t>
            </a:r>
            <a:r>
              <a:rPr lang="en-US">
                <a:ea typeface="+mn-lt"/>
                <a:cs typeface="+mn-lt"/>
              </a:rPr>
              <a:t> to oversample the minority class.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Apply </a:t>
            </a:r>
            <a:r>
              <a:rPr lang="en-US" b="1" dirty="0">
                <a:ea typeface="+mn-lt"/>
                <a:cs typeface="+mn-lt"/>
              </a:rPr>
              <a:t>class weights</a:t>
            </a:r>
            <a:r>
              <a:rPr lang="en-US" dirty="0">
                <a:ea typeface="+mn-lt"/>
                <a:cs typeface="+mn-lt"/>
              </a:rPr>
              <a:t> to emphasize churn in training.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Feature Engineering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Add features like </a:t>
            </a:r>
            <a:r>
              <a:rPr lang="en-US" b="1" dirty="0">
                <a:ea typeface="+mn-lt"/>
                <a:cs typeface="+mn-lt"/>
              </a:rPr>
              <a:t>recency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frequency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engagement metrics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 low-impact features (e.g., returns, total purchase amount).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Model Optimization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Tune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parameters (e.g., learning rate, max depth).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Experiment with advanced models like </a:t>
            </a:r>
            <a:r>
              <a:rPr lang="en-US" b="1" dirty="0" err="1">
                <a:ea typeface="+mn-lt"/>
                <a:cs typeface="+mn-lt"/>
              </a:rPr>
              <a:t>LightGBM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 err="1">
                <a:ea typeface="+mn-lt"/>
                <a:cs typeface="+mn-lt"/>
              </a:rPr>
              <a:t>CatBoost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9596B-F9E5-93B7-2123-EF5F7E901AD3}"/>
              </a:ext>
            </a:extLst>
          </p:cNvPr>
          <p:cNvSpPr txBox="1"/>
          <p:nvPr/>
        </p:nvSpPr>
        <p:spPr>
          <a:xfrm>
            <a:off x="7842373" y="1401847"/>
            <a:ext cx="377277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>
                <a:ea typeface="+mn-lt"/>
                <a:cs typeface="+mn-lt"/>
              </a:rPr>
              <a:t>Insights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Churn Class Challenges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Recall for churn is </a:t>
            </a:r>
            <a:r>
              <a:rPr lang="en-US" b="1">
                <a:ea typeface="+mn-lt"/>
                <a:cs typeface="+mn-lt"/>
              </a:rPr>
              <a:t>low (0.03)</a:t>
            </a:r>
            <a:r>
              <a:rPr lang="en-US">
                <a:ea typeface="+mn-lt"/>
                <a:cs typeface="+mn-lt"/>
              </a:rPr>
              <a:t> despite SMOTE.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High false negatives indicate weak differentiation for churned customers.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Feature Importance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Frequency</a:t>
            </a:r>
            <a:r>
              <a:rPr lang="en-US">
                <a:ea typeface="+mn-lt"/>
                <a:cs typeface="+mn-lt"/>
              </a:rPr>
              <a:t>: Most significant predictor of churn.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Age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Recency</a:t>
            </a:r>
            <a:r>
              <a:rPr lang="en-US">
                <a:ea typeface="+mn-lt"/>
                <a:cs typeface="+mn-lt"/>
              </a:rPr>
              <a:t>: Moderate impact.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Performance Metrics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Accuracy</a:t>
            </a:r>
            <a:r>
              <a:rPr lang="en-US">
                <a:ea typeface="+mn-lt"/>
                <a:cs typeface="+mn-lt"/>
              </a:rPr>
              <a:t>: 80% (dominated by Class 0 predictions).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ROC-AUC</a:t>
            </a:r>
            <a:r>
              <a:rPr lang="en-US">
                <a:ea typeface="+mn-lt"/>
                <a:cs typeface="+mn-lt"/>
              </a:rPr>
              <a:t>: 0.5542, slightly better than random guessing.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5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70" y="306103"/>
            <a:ext cx="10915283" cy="557784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Business 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9403-F733-9485-9465-A6BFAF40DFC9}"/>
              </a:ext>
            </a:extLst>
          </p:cNvPr>
          <p:cNvSpPr txBox="1"/>
          <p:nvPr/>
        </p:nvSpPr>
        <p:spPr>
          <a:xfrm>
            <a:off x="330508" y="947852"/>
            <a:ext cx="1152655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1. What factors influence customer purchasing decisions?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The most significant factor influencing purchasing decisions is </a:t>
            </a:r>
            <a:r>
              <a:rPr lang="en-US" b="1" dirty="0">
                <a:ea typeface="+mn-lt"/>
                <a:cs typeface="+mn-lt"/>
              </a:rPr>
              <a:t>Frequency</a:t>
            </a:r>
            <a:r>
              <a:rPr lang="en-US" dirty="0">
                <a:ea typeface="+mn-lt"/>
                <a:cs typeface="+mn-lt"/>
              </a:rPr>
              <a:t> (number of purchases),   followed by </a:t>
            </a:r>
            <a:r>
              <a:rPr lang="en-US" b="1" dirty="0">
                <a:ea typeface="+mn-lt"/>
                <a:cs typeface="+mn-lt"/>
              </a:rPr>
              <a:t>Age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Recency</a:t>
            </a:r>
            <a:r>
              <a:rPr lang="en-US" dirty="0">
                <a:ea typeface="+mn-lt"/>
                <a:cs typeface="+mn-lt"/>
              </a:rPr>
              <a:t> (days since the last purchase).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High-value customers are frequent buyers with higher engagement rates and no returns.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Target customers with personalized offers and campaigns based on purchase frequency and recent activity.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2. Which customer segments generate the highest revenue?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Using K-Means clustering, high-revenue customers were identified in </a:t>
            </a:r>
            <a:r>
              <a:rPr lang="en-US" b="1" dirty="0">
                <a:ea typeface="+mn-lt"/>
                <a:cs typeface="+mn-lt"/>
              </a:rPr>
              <a:t>Cluster 3</a:t>
            </a:r>
            <a:r>
              <a:rPr lang="en-US" dirty="0">
                <a:ea typeface="+mn-lt"/>
                <a:cs typeface="+mn-lt"/>
              </a:rPr>
              <a:t> (k=4), representing the  highest spenders with no returns.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Customers in this segment are ideal for premium loyalty programs and personalized retention strategies.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Develop exclusive loyalty perks and targeted marketing to sustain engagement with high-value customers.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3. How do purchasing patterns vary by time, product category, or region?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Seasonal trends show a sales peak from </a:t>
            </a:r>
            <a:r>
              <a:rPr lang="en-US" b="1" dirty="0">
                <a:ea typeface="+mn-lt"/>
                <a:cs typeface="+mn-lt"/>
              </a:rPr>
              <a:t>January to July</a:t>
            </a:r>
            <a:r>
              <a:rPr lang="en-US" dirty="0">
                <a:ea typeface="+mn-lt"/>
                <a:cs typeface="+mn-lt"/>
              </a:rPr>
              <a:t>, with a decline from </a:t>
            </a:r>
            <a:r>
              <a:rPr lang="en-US" b="1" dirty="0">
                <a:ea typeface="+mn-lt"/>
                <a:cs typeface="+mn-lt"/>
              </a:rPr>
              <a:t>August onward</a:t>
            </a:r>
            <a:r>
              <a:rPr lang="en-US" dirty="0">
                <a:ea typeface="+mn-lt"/>
                <a:cs typeface="+mn-lt"/>
              </a:rPr>
              <a:t>. Product  categories like </a:t>
            </a:r>
            <a:r>
              <a:rPr lang="en-US" b="1" dirty="0">
                <a:ea typeface="+mn-lt"/>
                <a:cs typeface="+mn-lt"/>
              </a:rPr>
              <a:t>Books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Clothing</a:t>
            </a:r>
            <a:r>
              <a:rPr lang="en-US" dirty="0">
                <a:ea typeface="+mn-lt"/>
                <a:cs typeface="+mn-lt"/>
              </a:rPr>
              <a:t> generate the highest revenue but also have the highest returns.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Sales align with seasonal demand; high-return categories may benefit from improved descriptions and size guides.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Align inventory with seasonal trends and implement strategies to reduce returns for key categories.</a:t>
            </a:r>
          </a:p>
        </p:txBody>
      </p:sp>
    </p:spTree>
    <p:extLst>
      <p:ext uri="{BB962C8B-B14F-4D97-AF65-F5344CB8AC3E}">
        <p14:creationId xmlns:p14="http://schemas.microsoft.com/office/powerpoint/2010/main" val="94725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70" y="306103"/>
            <a:ext cx="10915283" cy="557784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Business 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9403-F733-9485-9465-A6BFAF40DFC9}"/>
              </a:ext>
            </a:extLst>
          </p:cNvPr>
          <p:cNvSpPr txBox="1"/>
          <p:nvPr/>
        </p:nvSpPr>
        <p:spPr>
          <a:xfrm>
            <a:off x="330508" y="947852"/>
            <a:ext cx="1152655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4. Can we predict customer churn or identify high-value customers?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Churn prediction models (Random Forest,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) struggled with class imbalance, achieving a best ROC-AUC score of </a:t>
            </a:r>
            <a:r>
              <a:rPr lang="en-US" b="1" dirty="0">
                <a:ea typeface="+mn-lt"/>
                <a:cs typeface="+mn-lt"/>
              </a:rPr>
              <a:t>0.5542</a:t>
            </a:r>
            <a:r>
              <a:rPr lang="en-US" dirty="0">
                <a:ea typeface="+mn-lt"/>
                <a:cs typeface="+mn-lt"/>
              </a:rPr>
              <a:t>. High-value customers were identified through clustering (Cluster 3 in k=4).</a:t>
            </a: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The model accurately predicts non-churned customers but struggles with churned ones due to class imbalance.</a:t>
            </a: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Address class imbalance with </a:t>
            </a:r>
            <a:r>
              <a:rPr lang="en-US" b="1" dirty="0">
                <a:ea typeface="+mn-lt"/>
                <a:cs typeface="+mn-lt"/>
              </a:rPr>
              <a:t>SMOTE</a:t>
            </a:r>
            <a:r>
              <a:rPr lang="en-US" dirty="0">
                <a:ea typeface="+mn-lt"/>
                <a:cs typeface="+mn-lt"/>
              </a:rPr>
              <a:t> or class weighting. Add features like frequency and recency to improve predictive accuracy.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5. What items have the most returns?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Books</a:t>
            </a:r>
            <a:r>
              <a:rPr lang="en-US" dirty="0">
                <a:ea typeface="+mn-lt"/>
                <a:cs typeface="+mn-lt"/>
              </a:rPr>
              <a:t> (30,229 returns) and </a:t>
            </a:r>
            <a:r>
              <a:rPr lang="en-US" b="1" dirty="0">
                <a:ea typeface="+mn-lt"/>
                <a:cs typeface="+mn-lt"/>
              </a:rPr>
              <a:t>Clothing</a:t>
            </a:r>
            <a:r>
              <a:rPr lang="en-US" dirty="0">
                <a:ea typeface="+mn-lt"/>
                <a:cs typeface="+mn-lt"/>
              </a:rPr>
              <a:t> (30,122 returns) are the most returned categories. Returns are primarily due to quality issues, incorrect orders, or mismatched sizes.</a:t>
            </a: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These categories drive significant returns, impacting overall profitability.</a:t>
            </a: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Implement detailed product descriptions, size guides, and quality checks to reduce returns.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6. What gender has the most churn?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Analysis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Male customers</a:t>
            </a:r>
            <a:r>
              <a:rPr lang="en-US" dirty="0">
                <a:ea typeface="+mn-lt"/>
                <a:cs typeface="+mn-lt"/>
              </a:rPr>
              <a:t> exhibit a slightly higher churn rate (</a:t>
            </a:r>
            <a:r>
              <a:rPr lang="en-US" b="1" dirty="0">
                <a:ea typeface="+mn-lt"/>
                <a:cs typeface="+mn-lt"/>
              </a:rPr>
              <a:t>20.28%</a:t>
            </a:r>
            <a:r>
              <a:rPr lang="en-US" dirty="0">
                <a:ea typeface="+mn-lt"/>
                <a:cs typeface="+mn-lt"/>
              </a:rPr>
              <a:t>) compared to females (</a:t>
            </a:r>
            <a:r>
              <a:rPr lang="en-US" b="1" dirty="0">
                <a:ea typeface="+mn-lt"/>
                <a:cs typeface="+mn-lt"/>
              </a:rPr>
              <a:t>19.62%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 Although the difference is small, it is statistically significant given the dataset's size.</a:t>
            </a: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Recommendations</a:t>
            </a:r>
            <a:r>
              <a:rPr lang="en-US" dirty="0">
                <a:ea typeface="+mn-lt"/>
                <a:cs typeface="+mn-lt"/>
              </a:rPr>
              <a:t>: Conduct targeted surveys for male customers to identify dissatisfaction and offer personalized engagement or loyalty strategies.</a:t>
            </a:r>
          </a:p>
          <a:p>
            <a:pPr lvl="1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9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D8FACD9-4906-4691-55B9-710FC59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36" y="476087"/>
            <a:ext cx="4874850" cy="397401"/>
          </a:xfrm>
        </p:spPr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Conclusion and Key Insights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85A80-E57D-C092-7275-A13F356BEB59}"/>
              </a:ext>
            </a:extLst>
          </p:cNvPr>
          <p:cNvSpPr txBox="1"/>
          <p:nvPr/>
        </p:nvSpPr>
        <p:spPr>
          <a:xfrm>
            <a:off x="474688" y="1074295"/>
            <a:ext cx="1140001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Factors Influencing Customer Purchasing Decisions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Frequency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is the most significant driver, followed by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Age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Recency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High-value customers (Cluster 3 in k=4) spend the most with no returns, making them ideal for retention and loyalty programs.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Customer Segmentation and Revenue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Cluster 3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High spenders with no returns, suitable for premium marketing.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Clusters 0 &amp; 1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High-return customers, requiring strategies to reduce dissatisfaction.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Books and Clothing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Most popular and high-revenue categories, but highest returns.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Purchasing Patterns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Seasonality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Sales peak from January to July, declining from August onward.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Product Categories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Books and Clothing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Highest revenue and returns.</a:t>
            </a: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Electronics and Home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Moderate revenue with lower returns.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Churn Analysis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Models (Random Forest,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XGBoost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 struggled with class imbalance.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Gender Churn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Males (20.28%) churn slightly more than females (19.62%).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Returns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Books and Clothing dominate returns due to quality issues or mismatched expectations.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3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B20A-89F5-0E83-2FBB-597A9E58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Future Work</a:t>
            </a:r>
            <a:endParaRPr lang="en-US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A441D-413E-D018-529D-98666ABE6A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853" y="1717148"/>
            <a:ext cx="6994671" cy="448056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Improved Feature Engineering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Add metrics like time between purchases, lifetime value trends, and   marketing engagement.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Advanced Predictive Modeling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Test </a:t>
            </a:r>
            <a:r>
              <a:rPr lang="en-US" b="1" err="1">
                <a:ea typeface="+mn-lt"/>
                <a:cs typeface="+mn-lt"/>
              </a:rPr>
              <a:t>LightGBM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CatBoost</a:t>
            </a:r>
            <a:r>
              <a:rPr lang="en-US" dirty="0">
                <a:ea typeface="+mn-lt"/>
                <a:cs typeface="+mn-lt"/>
              </a:rPr>
              <a:t>, and class weighting for churn prediction.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Include support interactions and sentiment analysis as </a:t>
            </a:r>
            <a:r>
              <a:rPr lang="en-US" dirty="0">
                <a:ea typeface="+mn-lt"/>
                <a:cs typeface="+mn-lt"/>
              </a:rPr>
              <a:t>features.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Focus on High-Value Segments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Develop loyalty programs for </a:t>
            </a:r>
            <a:r>
              <a:rPr lang="en-US" b="1" dirty="0">
                <a:ea typeface="+mn-lt"/>
                <a:cs typeface="+mn-lt"/>
              </a:rPr>
              <a:t>Cluster 3</a:t>
            </a:r>
            <a:r>
              <a:rPr lang="en-US" dirty="0">
                <a:ea typeface="+mn-lt"/>
                <a:cs typeface="+mn-lt"/>
              </a:rPr>
              <a:t> (high spenders with no returns).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Use predictive models to identify similar high-value </a:t>
            </a:r>
            <a:r>
              <a:rPr lang="en-US" dirty="0">
                <a:ea typeface="+mn-lt"/>
                <a:cs typeface="+mn-lt"/>
              </a:rPr>
              <a:t>customers.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Reduce Returns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Improve product descriptions, quality, and size guides for </a:t>
            </a:r>
            <a:r>
              <a:rPr lang="en-US" b="1" dirty="0">
                <a:ea typeface="+mn-lt"/>
                <a:cs typeface="+mn-lt"/>
              </a:rPr>
              <a:t>Books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Clothing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Analyze return reasons for targeted improvements.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Geographic and Time-Series Analysis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Use regional data for location-specific strategies.</a:t>
            </a:r>
            <a:endParaRPr lang="en-US"/>
          </a:p>
          <a:p>
            <a:pPr marL="800100" lvl="1" indent="-342900">
              <a:spcBef>
                <a:spcPts val="100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Perform time-series analysis to predict sales trends and align </a:t>
            </a:r>
            <a:r>
              <a:rPr lang="en-US" dirty="0">
                <a:ea typeface="+mn-lt"/>
                <a:cs typeface="+mn-lt"/>
              </a:rPr>
              <a:t>inventory.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E480-D58D-8A4F-D9AD-3E0956702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25" y="4787524"/>
            <a:ext cx="4495515" cy="10261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596" y="5812371"/>
            <a:ext cx="3046466" cy="50149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Kiran Ranganalli 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05" y="814744"/>
            <a:ext cx="1858485" cy="557784"/>
          </a:xfrm>
        </p:spPr>
        <p:txBody>
          <a:bodyPr/>
          <a:lstStyle/>
          <a:p>
            <a:r>
              <a:rPr lang="en-US" sz="3200" u="sng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47345" indent="-347345"/>
            <a:r>
              <a:rPr lang="en-US" dirty="0"/>
              <a:t>Introduction</a:t>
            </a:r>
          </a:p>
          <a:p>
            <a:pPr marL="347345" indent="-347345"/>
            <a:r>
              <a:rPr lang="en-US" dirty="0"/>
              <a:t>Objectives</a:t>
            </a:r>
          </a:p>
          <a:p>
            <a:pPr marL="347345" indent="-347345"/>
            <a:r>
              <a:rPr lang="en-US" dirty="0"/>
              <a:t>Methodology </a:t>
            </a:r>
          </a:p>
          <a:p>
            <a:pPr marL="347345" indent="-347345"/>
            <a:r>
              <a:rPr lang="en-US" dirty="0"/>
              <a:t>Clustering Analysis</a:t>
            </a:r>
          </a:p>
          <a:p>
            <a:pPr marL="347345" indent="-347345"/>
            <a:r>
              <a:rPr lang="en-US" dirty="0"/>
              <a:t>Key Findings</a:t>
            </a:r>
          </a:p>
          <a:p>
            <a:pPr marL="347345" indent="-347345"/>
            <a:r>
              <a:rPr lang="en-US" dirty="0"/>
              <a:t>Trends and Insights</a:t>
            </a:r>
          </a:p>
          <a:p>
            <a:pPr marL="347345" indent="-347345"/>
            <a:r>
              <a:rPr lang="en-US" dirty="0"/>
              <a:t>Recommendations</a:t>
            </a:r>
          </a:p>
          <a:p>
            <a:pPr marL="347345" indent="-347345"/>
            <a:r>
              <a:rPr lang="en-US" dirty="0"/>
              <a:t>Conclusions and Future work</a:t>
            </a:r>
          </a:p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F36F11-A50A-4347-9430-9522EAF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18" y="4127787"/>
            <a:ext cx="8832838" cy="2360079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0" dirty="0">
                <a:latin typeface="Aptos Light"/>
                <a:ea typeface="+mj-lt"/>
                <a:cs typeface="+mj-lt"/>
              </a:rPr>
              <a:t>Objective: To analyze e-commerce data and       provide actionable business insights.</a:t>
            </a:r>
            <a:br>
              <a:rPr lang="en-US" b="0" dirty="0">
                <a:latin typeface="Aptos Light"/>
                <a:ea typeface="+mj-lt"/>
                <a:cs typeface="+mj-lt"/>
              </a:rPr>
            </a:br>
            <a:endParaRPr lang="en-US">
              <a:latin typeface="Aptos Light"/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b="0" dirty="0">
                <a:latin typeface="Aptos Light"/>
                <a:ea typeface="+mj-lt"/>
                <a:cs typeface="+mj-lt"/>
              </a:rPr>
              <a:t>Key Focus Areas:</a:t>
            </a:r>
            <a:endParaRPr lang="en-US">
              <a:latin typeface="Aptos Light"/>
              <a:ea typeface="+mj-lt"/>
              <a:cs typeface="+mj-lt"/>
            </a:endParaRPr>
          </a:p>
          <a:p>
            <a:r>
              <a:rPr lang="en-US" b="0" dirty="0">
                <a:latin typeface="Aptos Light"/>
                <a:ea typeface="+mj-lt"/>
                <a:cs typeface="+mj-lt"/>
              </a:rPr>
              <a:t>   Customer purchasing decisions.</a:t>
            </a:r>
            <a:endParaRPr lang="en-US">
              <a:latin typeface="Aptos Light"/>
              <a:ea typeface="+mj-lt"/>
              <a:cs typeface="+mj-lt"/>
            </a:endParaRPr>
          </a:p>
          <a:p>
            <a:r>
              <a:rPr lang="en-US" b="0" dirty="0">
                <a:latin typeface="Aptos Light"/>
                <a:ea typeface="+mj-lt"/>
                <a:cs typeface="+mj-lt"/>
              </a:rPr>
              <a:t>   Revenue-generating segments.</a:t>
            </a:r>
            <a:endParaRPr lang="en-US">
              <a:latin typeface="Aptos Light"/>
              <a:ea typeface="+mj-lt"/>
              <a:cs typeface="+mj-lt"/>
            </a:endParaRPr>
          </a:p>
          <a:p>
            <a:r>
              <a:rPr lang="en-US" b="0" dirty="0">
                <a:latin typeface="Aptos Light"/>
                <a:ea typeface="+mj-lt"/>
                <a:cs typeface="+mj-lt"/>
              </a:rPr>
              <a:t>   Churn prediction and customer retention.</a:t>
            </a:r>
            <a:endParaRPr lang="en-US">
              <a:latin typeface="Aptos Light"/>
              <a:ea typeface="+mj-lt"/>
              <a:cs typeface="+mj-lt"/>
            </a:endParaRPr>
          </a:p>
          <a:p>
            <a:endParaRPr lang="en-US" dirty="0">
              <a:latin typeface="Aptos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0E93-C6B0-0C8B-16D2-35498222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172410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Project Overview</a:t>
            </a:r>
          </a:p>
        </p:txBody>
      </p:sp>
      <p:pic>
        <p:nvPicPr>
          <p:cNvPr id="5" name="Picture Placeholder 4" descr="Group of people looking at laptop">
            <a:extLst>
              <a:ext uri="{FF2B5EF4-FFF2-40B4-BE49-F238E27FC236}">
                <a16:creationId xmlns:a16="http://schemas.microsoft.com/office/drawing/2014/main" id="{7D207226-A30E-B460-3601-8BA75215004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" b="12"/>
          <a:stretch/>
        </p:blipFill>
        <p:spPr>
          <a:xfrm>
            <a:off x="7197918" y="-1856"/>
            <a:ext cx="4994082" cy="3798604"/>
          </a:xfrm>
        </p:spPr>
      </p:pic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Project Objectives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Identify factors influencing customer purchasing decisions to understand drivers of sales and engagement.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Segment customers to determine high-revenue and high-value groups for targeted marketing.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Analyze purchasing patterns over time, across product categories, and (if applicable) by region to align inventory and promotional strategies.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Predict customer churn to identify at-risk customers and implement effective retention plans.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Examine products with the highest return rates to enhance product quality and improve customer satisfaction.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Investigate gender-specific churn trends to develop tailored engagement strategies and reduce attrition.</a:t>
            </a: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Business Questions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 vert="horz" lIns="0" tIns="0" rIns="0" bIns="0" rtlCol="0" anchor="t">
            <a:noAutofit/>
          </a:bodyPr>
          <a:lstStyle/>
          <a:p>
            <a:pPr marL="347345" indent="-347345"/>
            <a:endParaRPr lang="en-US" dirty="0">
              <a:solidFill>
                <a:srgbClr val="000000"/>
              </a:solidFill>
              <a:latin typeface="Aptos Light"/>
              <a:ea typeface="+mn-lt"/>
              <a:cs typeface="Arial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What factors influence customer purchasing decisions?</a:t>
            </a:r>
            <a:endParaRPr lang="en-US" dirty="0">
              <a:latin typeface="Aptos Light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Which customer segments generate the highest revenue?</a:t>
            </a:r>
            <a:endParaRPr lang="en-US" dirty="0">
              <a:latin typeface="Aptos Light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How do purchasing patterns vary by time, product category, or region?</a:t>
            </a:r>
            <a:endParaRPr lang="en-US" dirty="0">
              <a:latin typeface="Aptos Light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Can we predict customer churn or identify high-value customers?</a:t>
            </a:r>
            <a:endParaRPr lang="en-US" dirty="0">
              <a:latin typeface="Aptos Light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What items have the most returns?</a:t>
            </a:r>
            <a:endParaRPr lang="en-US" dirty="0">
              <a:latin typeface="Aptos Light"/>
            </a:endParaRPr>
          </a:p>
          <a:p>
            <a:pPr marL="347345" indent="-347345"/>
            <a:r>
              <a:rPr lang="en-US" dirty="0">
                <a:solidFill>
                  <a:srgbClr val="000000"/>
                </a:solidFill>
                <a:latin typeface="Aptos Light"/>
                <a:ea typeface="+mn-lt"/>
                <a:cs typeface="Arial"/>
              </a:rPr>
              <a:t>What Gender has the most churn?</a:t>
            </a:r>
            <a:endParaRPr lang="en-US" dirty="0">
              <a:latin typeface="Aptos Light"/>
            </a:endParaRP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93355"/>
            <a:ext cx="3508380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D0987-D595-9D33-A24C-ED016A62A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905781"/>
            <a:ext cx="10276661" cy="5959008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pPr lvl="1" indent="-347345">
              <a:buNone/>
            </a:pPr>
            <a:endParaRPr lang="en-US" b="1" dirty="0">
              <a:ea typeface="+mn-lt"/>
              <a:cs typeface="+mn-lt"/>
            </a:endParaRPr>
          </a:p>
          <a:p>
            <a:pPr lvl="1" indent="-347345">
              <a:buNone/>
            </a:pPr>
            <a:r>
              <a:rPr lang="en-US" b="1" dirty="0">
                <a:ea typeface="+mn-lt"/>
                <a:cs typeface="+mn-lt"/>
              </a:rPr>
              <a:t>Explore the Data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 indent="-347345">
              <a:buNone/>
            </a:pPr>
            <a:endParaRPr lang="en-US" dirty="0">
              <a:ea typeface="+mn-lt"/>
              <a:cs typeface="+mn-lt"/>
            </a:endParaRPr>
          </a:p>
          <a:p>
            <a:pPr lvl="1" indent="-347345"/>
            <a:r>
              <a:rPr lang="en-US" b="1" dirty="0">
                <a:ea typeface="+mn-lt"/>
                <a:cs typeface="+mn-lt"/>
              </a:rPr>
              <a:t>Checked for:</a:t>
            </a:r>
            <a:endParaRPr lang="en-US" b="1"/>
          </a:p>
          <a:p>
            <a:pPr lvl="2" indent="-347345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Missing values, duplicates, and inconsistencies.</a:t>
            </a:r>
          </a:p>
          <a:p>
            <a:pPr lvl="2" indent="-347345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Data types: numerical, categorical, and datetime columns.</a:t>
            </a:r>
          </a:p>
          <a:p>
            <a:pPr lvl="1" indent="-347345"/>
            <a:endParaRPr lang="en-US" dirty="0">
              <a:ea typeface="+mn-lt"/>
              <a:cs typeface="+mn-lt"/>
            </a:endParaRPr>
          </a:p>
          <a:p>
            <a:pPr marL="384175" lvl="1" indent="0">
              <a:buNone/>
            </a:pPr>
            <a:r>
              <a:rPr lang="en-US" b="1" dirty="0">
                <a:ea typeface="+mn-lt"/>
                <a:cs typeface="+mn-lt"/>
              </a:rPr>
              <a:t>Clean the Data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b="1" dirty="0">
              <a:ea typeface="+mn-lt"/>
              <a:cs typeface="+mn-lt"/>
            </a:endParaRPr>
          </a:p>
          <a:p>
            <a:pPr marL="384175"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 indent="-347345"/>
            <a:r>
              <a:rPr lang="en-US" dirty="0">
                <a:ea typeface="+mn-lt"/>
                <a:cs typeface="+mn-lt"/>
              </a:rPr>
              <a:t>Handled missing values with imputation (median/mode) or removal.</a:t>
            </a:r>
            <a:endParaRPr lang="en-US" dirty="0"/>
          </a:p>
          <a:p>
            <a:pPr lvl="1" indent="-347345"/>
            <a:r>
              <a:rPr lang="en-US" dirty="0">
                <a:ea typeface="+mn-lt"/>
                <a:cs typeface="+mn-lt"/>
              </a:rPr>
              <a:t>Removed duplicate records to ensure data integrity.</a:t>
            </a:r>
            <a:endParaRPr lang="en-US" dirty="0"/>
          </a:p>
          <a:p>
            <a:pPr lvl="1" indent="-347345"/>
            <a:r>
              <a:rPr lang="en-US" dirty="0">
                <a:ea typeface="+mn-lt"/>
                <a:cs typeface="+mn-lt"/>
              </a:rPr>
              <a:t>Converted datetime fields and extracted features like day, week, and month.</a:t>
            </a:r>
            <a:endParaRPr lang="en-US">
              <a:ea typeface="+mn-lt"/>
              <a:cs typeface="+mn-lt"/>
            </a:endParaRPr>
          </a:p>
          <a:p>
            <a:pPr lvl="1" indent="-347345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  Feature Engineering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 indent="-347345"/>
            <a:r>
              <a:rPr lang="en-US" dirty="0">
                <a:ea typeface="+mn-lt"/>
                <a:cs typeface="+mn-lt"/>
              </a:rPr>
              <a:t>Extracted features such as </a:t>
            </a:r>
            <a:r>
              <a:rPr lang="en-US" b="1" dirty="0">
                <a:ea typeface="+mn-lt"/>
                <a:cs typeface="+mn-lt"/>
              </a:rPr>
              <a:t>Recency</a:t>
            </a:r>
            <a:r>
              <a:rPr lang="en-US" dirty="0">
                <a:ea typeface="+mn-lt"/>
                <a:cs typeface="+mn-lt"/>
              </a:rPr>
              <a:t> (days since last purchase) and other customer-level metrics.</a:t>
            </a:r>
            <a:endParaRPr lang="en-US">
              <a:ea typeface="+mn-lt"/>
              <a:cs typeface="+mn-lt"/>
            </a:endParaRPr>
          </a:p>
          <a:p>
            <a:pPr lvl="1" indent="-347345"/>
            <a:r>
              <a:rPr lang="en-US" dirty="0">
                <a:ea typeface="+mn-lt"/>
                <a:cs typeface="+mn-lt"/>
              </a:rPr>
              <a:t>Grouped customers into </a:t>
            </a:r>
            <a:r>
              <a:rPr lang="en-US" b="1" dirty="0">
                <a:ea typeface="+mn-lt"/>
                <a:cs typeface="+mn-lt"/>
              </a:rPr>
              <a:t>segments</a:t>
            </a:r>
            <a:r>
              <a:rPr lang="en-US" dirty="0">
                <a:ea typeface="+mn-lt"/>
                <a:cs typeface="+mn-lt"/>
              </a:rPr>
              <a:t> based on clustering results (e.g., high-value, frequent returners).</a:t>
            </a:r>
            <a:endParaRPr lang="en-US" dirty="0"/>
          </a:p>
          <a:p>
            <a:pPr lvl="1" indent="-347345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  Handle Outliers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 indent="-347345"/>
            <a:r>
              <a:rPr lang="en-US" dirty="0">
                <a:ea typeface="+mn-lt"/>
                <a:cs typeface="+mn-lt"/>
              </a:rPr>
              <a:t>Identified outliers using statistical methods like </a:t>
            </a:r>
            <a:r>
              <a:rPr lang="en-US" b="1" dirty="0">
                <a:ea typeface="+mn-lt"/>
                <a:cs typeface="+mn-lt"/>
              </a:rPr>
              <a:t>IQR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 indent="-347345"/>
            <a:r>
              <a:rPr lang="en-US" dirty="0">
                <a:ea typeface="+mn-lt"/>
                <a:cs typeface="+mn-lt"/>
              </a:rPr>
              <a:t>Managed extreme values by capping or transformation to improve data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Univariate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group of blue bars&#10;&#10;AI-generated content may be incorrect.">
            <a:extLst>
              <a:ext uri="{FF2B5EF4-FFF2-40B4-BE49-F238E27FC236}">
                <a16:creationId xmlns:a16="http://schemas.microsoft.com/office/drawing/2014/main" id="{AF76720F-5204-454C-66C8-4E04BBE7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" y="1750608"/>
            <a:ext cx="5943600" cy="4924425"/>
          </a:xfrm>
          <a:prstGeom prst="rect">
            <a:avLst/>
          </a:prstGeom>
        </p:spPr>
      </p:pic>
      <p:pic>
        <p:nvPicPr>
          <p:cNvPr id="9" name="Picture 8" descr="A group of blue graphs&#10;&#10;AI-generated content may be incorrect.">
            <a:extLst>
              <a:ext uri="{FF2B5EF4-FFF2-40B4-BE49-F238E27FC236}">
                <a16:creationId xmlns:a16="http://schemas.microsoft.com/office/drawing/2014/main" id="{4E8585B2-42D7-FCE3-A2EA-90430072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19" y="1750981"/>
            <a:ext cx="5943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256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Bivariate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AB20A-B64B-72F0-DE27-35D43C4F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" y="1044958"/>
            <a:ext cx="5595891" cy="2663024"/>
          </a:xfrm>
          <a:prstGeom prst="rect">
            <a:avLst/>
          </a:prstGeom>
        </p:spPr>
      </p:pic>
      <p:pic>
        <p:nvPicPr>
          <p:cNvPr id="5" name="Picture 4" descr="A bar graph with different colored bars&#10;&#10;AI-generated content may be incorrect.">
            <a:extLst>
              <a:ext uri="{FF2B5EF4-FFF2-40B4-BE49-F238E27FC236}">
                <a16:creationId xmlns:a16="http://schemas.microsoft.com/office/drawing/2014/main" id="{069E649E-9FB1-6EF3-7927-C9C13880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91" y="1045715"/>
            <a:ext cx="5603290" cy="2658124"/>
          </a:xfrm>
          <a:prstGeom prst="rect">
            <a:avLst/>
          </a:prstGeom>
        </p:spPr>
      </p:pic>
      <p:pic>
        <p:nvPicPr>
          <p:cNvPr id="6" name="Picture 5" descr="A graph of a number of payment method&#10;&#10;AI-generated content may be incorrect.">
            <a:extLst>
              <a:ext uri="{FF2B5EF4-FFF2-40B4-BE49-F238E27FC236}">
                <a16:creationId xmlns:a16="http://schemas.microsoft.com/office/drawing/2014/main" id="{9099BC3E-730F-B390-4347-718DEFAC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" y="3876536"/>
            <a:ext cx="5618086" cy="2981510"/>
          </a:xfrm>
          <a:prstGeom prst="rect">
            <a:avLst/>
          </a:prstGeom>
        </p:spPr>
      </p:pic>
      <p:pic>
        <p:nvPicPr>
          <p:cNvPr id="10" name="Picture 9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F887027-6542-2A26-47B9-5E61CF0CE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093" y="3866409"/>
            <a:ext cx="5610688" cy="29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F643-9DF2-B730-72CE-75663E4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Key Findings</a:t>
            </a:r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AA3C-075D-E8DD-D48B-DA9E07CBE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5892D1-2E15-1C7A-782D-8919D5EAEE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951" y="2385304"/>
            <a:ext cx="3137505" cy="781995"/>
          </a:xfrm>
        </p:spPr>
      </p:pic>
      <p:pic>
        <p:nvPicPr>
          <p:cNvPr id="9" name="Picture 8" descr="A screenshot of a table&#10;&#10;AI-generated content may be incorrect.">
            <a:extLst>
              <a:ext uri="{FF2B5EF4-FFF2-40B4-BE49-F238E27FC236}">
                <a16:creationId xmlns:a16="http://schemas.microsoft.com/office/drawing/2014/main" id="{E1DE09CD-FA55-45FF-28ED-23444E35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6" y="3944840"/>
            <a:ext cx="3137505" cy="98092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35A744-FCFF-EB28-A8E9-30E8D7A6DE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3357447" cy="4692920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Analysis For </a:t>
            </a:r>
            <a:r>
              <a:rPr lang="en-US" sz="1100" b="1" dirty="0">
                <a:solidFill>
                  <a:srgbClr val="188038"/>
                </a:solidFill>
                <a:latin typeface="Roboto Mono"/>
                <a:ea typeface="Roboto Mono"/>
              </a:rPr>
              <a:t>k=3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Clusters: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Cluster 0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2533.85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High return rate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= 1).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Younger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30.82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Cluster 1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2920.62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(highest among clusters).</a:t>
            </a:r>
            <a:endParaRPr lang="en-US" dirty="0">
              <a:cs typeface="Arial"/>
            </a:endParaRPr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High return rate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= 1).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Older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57.22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Cluster 2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2725.15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No returns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= 0).</a:t>
            </a:r>
            <a:endParaRPr lang="en-US" dirty="0"/>
          </a:p>
          <a:p>
            <a:pPr marL="1017270" lvl="1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Middle-aged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43.95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166A9-0055-0961-F1BF-0FAAEFB6A2B1}"/>
              </a:ext>
            </a:extLst>
          </p:cNvPr>
          <p:cNvSpPr txBox="1"/>
          <p:nvPr/>
        </p:nvSpPr>
        <p:spPr>
          <a:xfrm>
            <a:off x="8544393" y="1536492"/>
            <a:ext cx="3217889" cy="527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For </a:t>
            </a:r>
            <a:r>
              <a:rPr lang="en-US" sz="1100" b="1" dirty="0">
                <a:solidFill>
                  <a:srgbClr val="188038"/>
                </a:solidFill>
                <a:latin typeface="Roboto Mono"/>
                <a:ea typeface="Roboto Mono"/>
              </a:rPr>
              <a:t>k=4</a:t>
            </a:r>
            <a:r>
              <a:rPr lang="en-US" sz="1100" b="1" dirty="0">
                <a:latin typeface="Arial"/>
                <a:cs typeface="Arial"/>
              </a:rPr>
              <a:t> Clusters:</a:t>
            </a:r>
            <a:endParaRPr lang="en-US" dirty="0"/>
          </a:p>
          <a:p>
            <a:endParaRPr lang="en-US" sz="1100" b="1" dirty="0">
              <a:latin typeface="Arial"/>
              <a:cs typeface="Arial"/>
            </a:endParaRPr>
          </a:p>
          <a:p>
            <a:endParaRPr lang="en-US" sz="1100" b="1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latin typeface="Arial"/>
                <a:cs typeface="Arial"/>
              </a:rPr>
              <a:t>Cluster 0</a:t>
            </a:r>
            <a:r>
              <a:rPr lang="en-US" sz="1100" dirty="0">
                <a:latin typeface="Arial"/>
                <a:cs typeface="Arial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latin typeface="Arial"/>
                <a:cs typeface="Arial"/>
              </a:rPr>
              <a:t>: </a:t>
            </a:r>
            <a:r>
              <a:rPr lang="en-US" sz="1100" b="1" dirty="0">
                <a:latin typeface="Arial"/>
                <a:cs typeface="Arial"/>
              </a:rPr>
              <a:t>2536.18</a:t>
            </a:r>
            <a:endParaRPr lang="en-US" sz="1100" b="1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High return rate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latin typeface="Arial"/>
                <a:cs typeface="Arial"/>
              </a:rPr>
              <a:t> = 1).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Younger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latin typeface="Arial"/>
                <a:cs typeface="Arial"/>
              </a:rPr>
              <a:t> of </a:t>
            </a:r>
            <a:r>
              <a:rPr lang="en-US" sz="1100" b="1" dirty="0">
                <a:latin typeface="Arial"/>
                <a:cs typeface="Arial"/>
              </a:rPr>
              <a:t>30.81</a:t>
            </a:r>
            <a:r>
              <a:rPr lang="en-US" sz="1100" dirty="0">
                <a:latin typeface="Arial"/>
                <a:cs typeface="Arial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latin typeface="Arial"/>
                <a:cs typeface="Arial"/>
              </a:rPr>
              <a:t>Cluster 1</a:t>
            </a:r>
            <a:r>
              <a:rPr lang="en-US" sz="1100" dirty="0">
                <a:latin typeface="Arial"/>
                <a:cs typeface="Arial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latin typeface="Arial"/>
                <a:cs typeface="Arial"/>
              </a:rPr>
              <a:t>: </a:t>
            </a:r>
            <a:r>
              <a:rPr lang="en-US" sz="1100" b="1" dirty="0">
                <a:latin typeface="Arial"/>
                <a:cs typeface="Arial"/>
              </a:rPr>
              <a:t>2918.13</a:t>
            </a:r>
            <a:endParaRPr lang="en-US" sz="1100" b="1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High return rate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latin typeface="Arial"/>
                <a:cs typeface="Arial"/>
              </a:rPr>
              <a:t> = 1).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Older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latin typeface="Arial"/>
                <a:cs typeface="Arial"/>
              </a:rPr>
              <a:t> of </a:t>
            </a:r>
            <a:r>
              <a:rPr lang="en-US" sz="1100" b="1" dirty="0">
                <a:latin typeface="Arial"/>
                <a:cs typeface="Arial"/>
              </a:rPr>
              <a:t>57.22</a:t>
            </a:r>
            <a:r>
              <a:rPr lang="en-US" sz="1100" dirty="0">
                <a:latin typeface="Arial"/>
                <a:cs typeface="Arial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latin typeface="Arial"/>
                <a:cs typeface="Arial"/>
              </a:rPr>
              <a:t>Cluster 2</a:t>
            </a:r>
            <a:r>
              <a:rPr lang="en-US" sz="1100" dirty="0">
                <a:latin typeface="Arial"/>
                <a:cs typeface="Arial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latin typeface="Arial"/>
                <a:cs typeface="Arial"/>
              </a:rPr>
              <a:t>: </a:t>
            </a:r>
            <a:r>
              <a:rPr lang="en-US" sz="1100" b="1" dirty="0">
                <a:latin typeface="Arial"/>
                <a:cs typeface="Arial"/>
              </a:rPr>
              <a:t>1480.27</a:t>
            </a:r>
            <a:r>
              <a:rPr lang="en-US" sz="1100" dirty="0">
                <a:latin typeface="Arial"/>
                <a:cs typeface="Arial"/>
              </a:rPr>
              <a:t> (lowest among clusters).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No returns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latin typeface="Arial"/>
                <a:cs typeface="Arial"/>
              </a:rPr>
              <a:t> = 0).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Middle-aged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latin typeface="Arial"/>
                <a:cs typeface="Arial"/>
              </a:rPr>
              <a:t> of </a:t>
            </a:r>
            <a:r>
              <a:rPr lang="en-US" sz="1100" b="1" dirty="0">
                <a:latin typeface="Arial"/>
                <a:cs typeface="Arial"/>
              </a:rPr>
              <a:t>42.56</a:t>
            </a:r>
            <a:r>
              <a:rPr lang="en-US" sz="1100" dirty="0">
                <a:latin typeface="Arial"/>
                <a:cs typeface="Arial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latin typeface="Arial"/>
                <a:cs typeface="Arial"/>
              </a:rPr>
              <a:t>Cluster 3</a:t>
            </a:r>
            <a:r>
              <a:rPr lang="en-US" sz="1100" dirty="0">
                <a:latin typeface="Arial"/>
                <a:cs typeface="Arial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Total Purchase Amount</a:t>
            </a:r>
            <a:r>
              <a:rPr lang="en-US" sz="1100" dirty="0">
                <a:latin typeface="Arial"/>
                <a:cs typeface="Arial"/>
              </a:rPr>
              <a:t>: </a:t>
            </a:r>
            <a:r>
              <a:rPr lang="en-US" sz="1100" b="1" dirty="0">
                <a:latin typeface="Arial"/>
                <a:cs typeface="Arial"/>
              </a:rPr>
              <a:t>3972.94</a:t>
            </a:r>
            <a:r>
              <a:rPr lang="en-US" sz="1100" dirty="0">
                <a:latin typeface="Arial"/>
                <a:cs typeface="Arial"/>
              </a:rPr>
              <a:t> (highest among clusters).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No returns (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Returns</a:t>
            </a:r>
            <a:r>
              <a:rPr lang="en-US" sz="1100" dirty="0">
                <a:latin typeface="Arial"/>
                <a:cs typeface="Arial"/>
              </a:rPr>
              <a:t> = 0).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latin typeface="Arial"/>
                <a:cs typeface="Arial"/>
              </a:rPr>
              <a:t>Middle-aged customers with an average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</a:rPr>
              <a:t>Age</a:t>
            </a:r>
            <a:r>
              <a:rPr lang="en-US" sz="1100" dirty="0">
                <a:latin typeface="Arial"/>
                <a:cs typeface="Arial"/>
              </a:rPr>
              <a:t> of </a:t>
            </a:r>
            <a:r>
              <a:rPr lang="en-US" sz="1100" b="1" dirty="0">
                <a:latin typeface="Arial"/>
                <a:cs typeface="Arial"/>
              </a:rPr>
              <a:t>45.34</a:t>
            </a:r>
            <a:r>
              <a:rPr lang="en-US" sz="1100" dirty="0">
                <a:latin typeface="Arial"/>
                <a:cs typeface="Arial"/>
              </a:rPr>
              <a:t>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12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E-Commerce Customer Analysis: Insights and Strategies</vt:lpstr>
      <vt:lpstr>Agenda</vt:lpstr>
      <vt:lpstr>Objective: To analyze e-commerce data and       provide actionable business insights.  Key Focus Areas:    Customer purchasing decisions.    Revenue-generating segments.    Churn prediction and customer retention. </vt:lpstr>
      <vt:lpstr>Project Objectives</vt:lpstr>
      <vt:lpstr>Business Questions</vt:lpstr>
      <vt:lpstr>Methodology</vt:lpstr>
      <vt:lpstr>Univariate Analysis</vt:lpstr>
      <vt:lpstr>Bivariate Analysis</vt:lpstr>
      <vt:lpstr>Key Findings</vt:lpstr>
      <vt:lpstr>Random Forest Results and Insights</vt:lpstr>
      <vt:lpstr>XGBoost Results Results and Insights</vt:lpstr>
      <vt:lpstr>Improving Model Performance and Insights</vt:lpstr>
      <vt:lpstr>Business Questions</vt:lpstr>
      <vt:lpstr>Business Questions</vt:lpstr>
      <vt:lpstr>Conclusion and Key Insights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383</cp:revision>
  <dcterms:created xsi:type="dcterms:W3CDTF">2025-01-19T22:34:41Z</dcterms:created>
  <dcterms:modified xsi:type="dcterms:W3CDTF">2025-01-20T05:42:19Z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