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05-Mar-18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26201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05-Mar-18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256408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05-Mar-18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7574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8A825A-027E-4BC3-B8F6-F0B09B47E07E}" type="datetimeFigureOut">
              <a:rPr lang="en-US" smtClean="0"/>
              <a:t>05-Mar-18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284882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8A825A-027E-4BC3-B8F6-F0B09B47E07E}" type="datetimeFigureOut">
              <a:rPr lang="en-US" smtClean="0"/>
              <a:t>05-Mar-18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20761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8A825A-027E-4BC3-B8F6-F0B09B47E07E}" type="datetimeFigureOut">
              <a:rPr lang="en-US" smtClean="0"/>
              <a:t>05-Mar-18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76124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8A825A-027E-4BC3-B8F6-F0B09B47E07E}" type="datetimeFigureOut">
              <a:rPr lang="en-US" smtClean="0"/>
              <a:t>05-Mar-18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99181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8A825A-027E-4BC3-B8F6-F0B09B47E07E}" type="datetimeFigureOut">
              <a:rPr lang="en-US" smtClean="0"/>
              <a:t>05-Mar-18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63411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A825A-027E-4BC3-B8F6-F0B09B47E07E}" type="datetimeFigureOut">
              <a:rPr lang="en-US" smtClean="0"/>
              <a:t>05-Mar-18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147157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A825A-027E-4BC3-B8F6-F0B09B47E07E}" type="datetimeFigureOut">
              <a:rPr lang="en-US" smtClean="0"/>
              <a:t>05-Mar-18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32514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A825A-027E-4BC3-B8F6-F0B09B47E07E}" type="datetimeFigureOut">
              <a:rPr lang="en-US" smtClean="0"/>
              <a:t>05-Mar-18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112AA-A23A-497D-BA26-FD22F8BD2E0F}" type="slidenum">
              <a:rPr lang="en-US" smtClean="0"/>
              <a:t>‹#›</a:t>
            </a:fld>
            <a:endParaRPr lang="en-US"/>
          </a:p>
        </p:txBody>
      </p:sp>
    </p:spTree>
    <p:extLst>
      <p:ext uri="{BB962C8B-B14F-4D97-AF65-F5344CB8AC3E}">
        <p14:creationId xmlns:p14="http://schemas.microsoft.com/office/powerpoint/2010/main" val="6225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A825A-027E-4BC3-B8F6-F0B09B47E07E}" type="datetimeFigureOut">
              <a:rPr lang="en-US" smtClean="0"/>
              <a:t>05-Mar-18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112AA-A23A-497D-BA26-FD22F8BD2E0F}" type="slidenum">
              <a:rPr lang="en-US" smtClean="0"/>
              <a:t>‹#›</a:t>
            </a:fld>
            <a:endParaRPr lang="en-US"/>
          </a:p>
        </p:txBody>
      </p:sp>
    </p:spTree>
    <p:extLst>
      <p:ext uri="{BB962C8B-B14F-4D97-AF65-F5344CB8AC3E}">
        <p14:creationId xmlns:p14="http://schemas.microsoft.com/office/powerpoint/2010/main" val="396724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122363"/>
            <a:ext cx="10855234" cy="2387600"/>
          </a:xfrm>
        </p:spPr>
        <p:txBody>
          <a:bodyPr>
            <a:normAutofit fontScale="90000"/>
          </a:bodyPr>
          <a:lstStyle/>
          <a:p>
            <a:r>
              <a:rPr lang="en-IN" b="1" dirty="0"/>
              <a:t>AUGMENTED REALITY IN EDUCATION</a:t>
            </a:r>
            <a:r>
              <a:rPr lang="en-US" dirty="0"/>
              <a:t/>
            </a:r>
            <a:br>
              <a:rPr lang="en-US" dirty="0"/>
            </a:br>
            <a:r>
              <a:rPr lang="en-IN" b="1" dirty="0"/>
              <a:t>E -SPOTTER</a:t>
            </a:r>
            <a:r>
              <a:rPr lang="en-US" dirty="0"/>
              <a:t/>
            </a:r>
            <a:br>
              <a:rPr lang="en-US" dirty="0"/>
            </a:br>
            <a:endParaRPr lang="en-US" dirty="0"/>
          </a:p>
        </p:txBody>
      </p:sp>
      <p:sp>
        <p:nvSpPr>
          <p:cNvPr id="3" name="Subtitle 2"/>
          <p:cNvSpPr>
            <a:spLocks noGrp="1"/>
          </p:cNvSpPr>
          <p:nvPr>
            <p:ph type="subTitle" idx="1"/>
          </p:nvPr>
        </p:nvSpPr>
        <p:spPr>
          <a:xfrm>
            <a:off x="7628709" y="4294370"/>
            <a:ext cx="3833949" cy="1655762"/>
          </a:xfrm>
        </p:spPr>
        <p:txBody>
          <a:bodyPr>
            <a:normAutofit fontScale="77500" lnSpcReduction="20000"/>
          </a:bodyPr>
          <a:lstStyle/>
          <a:p>
            <a:r>
              <a:rPr lang="en-US" b="1" dirty="0" smtClean="0"/>
              <a:t>TEAM 9</a:t>
            </a:r>
          </a:p>
          <a:p>
            <a:r>
              <a:rPr lang="en-US" dirty="0" err="1" smtClean="0"/>
              <a:t>Venkata</a:t>
            </a:r>
            <a:r>
              <a:rPr lang="en-US" dirty="0" smtClean="0"/>
              <a:t> </a:t>
            </a:r>
            <a:r>
              <a:rPr lang="en-US" dirty="0" err="1" smtClean="0"/>
              <a:t>Akhila</a:t>
            </a:r>
            <a:r>
              <a:rPr lang="en-US" dirty="0" smtClean="0"/>
              <a:t> Krishna </a:t>
            </a:r>
            <a:r>
              <a:rPr lang="en-US" dirty="0" err="1" smtClean="0"/>
              <a:t>Atluri</a:t>
            </a:r>
            <a:endParaRPr lang="en-US" dirty="0" smtClean="0"/>
          </a:p>
          <a:p>
            <a:r>
              <a:rPr lang="en-US" dirty="0" smtClean="0"/>
              <a:t>Kiran </a:t>
            </a:r>
            <a:r>
              <a:rPr lang="en-US" dirty="0" err="1" smtClean="0"/>
              <a:t>Boinapally</a:t>
            </a:r>
            <a:endParaRPr lang="en-US" dirty="0" smtClean="0"/>
          </a:p>
          <a:p>
            <a:r>
              <a:rPr lang="en-US" dirty="0" smtClean="0"/>
              <a:t>Venkatesh Ponduri</a:t>
            </a:r>
          </a:p>
          <a:p>
            <a:r>
              <a:rPr lang="en-US" dirty="0" err="1" smtClean="0"/>
              <a:t>Sushmanth</a:t>
            </a:r>
            <a:r>
              <a:rPr lang="en-US" dirty="0" smtClean="0"/>
              <a:t>  Makkena</a:t>
            </a:r>
            <a:endParaRPr lang="en-US" dirty="0"/>
          </a:p>
        </p:txBody>
      </p:sp>
      <p:sp>
        <p:nvSpPr>
          <p:cNvPr id="4" name="Subtitle 2"/>
          <p:cNvSpPr txBox="1">
            <a:spLocks/>
          </p:cNvSpPr>
          <p:nvPr/>
        </p:nvSpPr>
        <p:spPr>
          <a:xfrm>
            <a:off x="1123408" y="4294370"/>
            <a:ext cx="461118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t>PROFESSOR</a:t>
            </a:r>
          </a:p>
          <a:p>
            <a:r>
              <a:rPr lang="en-US" sz="2000" dirty="0" err="1" smtClean="0"/>
              <a:t>Yugyung</a:t>
            </a:r>
            <a:r>
              <a:rPr lang="en-US" sz="2000" dirty="0" smtClean="0"/>
              <a:t> Lee, </a:t>
            </a:r>
            <a:r>
              <a:rPr lang="en-US" sz="2000" dirty="0" err="1" smtClean="0"/>
              <a:t>ph.D</a:t>
            </a:r>
            <a:endParaRPr lang="en-US" sz="2000" dirty="0" smtClean="0"/>
          </a:p>
          <a:p>
            <a:r>
              <a:rPr lang="en-US" sz="1900" b="1" dirty="0" smtClean="0"/>
              <a:t>TEACHING ASSISTANT</a:t>
            </a:r>
          </a:p>
          <a:p>
            <a:r>
              <a:rPr lang="en-US" sz="2000" dirty="0" err="1" smtClean="0"/>
              <a:t>Nageswara</a:t>
            </a:r>
            <a:r>
              <a:rPr lang="en-US" sz="2000" dirty="0" smtClean="0"/>
              <a:t> Rao </a:t>
            </a:r>
            <a:r>
              <a:rPr lang="en-US" sz="2000" dirty="0" err="1" smtClean="0"/>
              <a:t>Nandigam</a:t>
            </a:r>
            <a:endParaRPr lang="en-US" sz="2000" dirty="0"/>
          </a:p>
        </p:txBody>
      </p:sp>
    </p:spTree>
    <p:extLst>
      <p:ext uri="{BB962C8B-B14F-4D97-AF65-F5344CB8AC3E}">
        <p14:creationId xmlns:p14="http://schemas.microsoft.com/office/powerpoint/2010/main" val="327897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OVERALL </a:t>
            </a:r>
            <a:r>
              <a:rPr lang="en-IN" b="1" dirty="0" smtClean="0"/>
              <a:t>GOAL</a:t>
            </a:r>
            <a:endParaRPr lang="en-US" dirty="0"/>
          </a:p>
        </p:txBody>
      </p:sp>
      <p:sp>
        <p:nvSpPr>
          <p:cNvPr id="3" name="Content Placeholder 2"/>
          <p:cNvSpPr>
            <a:spLocks noGrp="1"/>
          </p:cNvSpPr>
          <p:nvPr>
            <p:ph idx="1"/>
          </p:nvPr>
        </p:nvSpPr>
        <p:spPr/>
        <p:txBody>
          <a:bodyPr>
            <a:normAutofit/>
          </a:bodyPr>
          <a:lstStyle/>
          <a:p>
            <a:pPr marL="0" indent="0" algn="just">
              <a:buNone/>
            </a:pPr>
            <a:r>
              <a:rPr lang="en-IN" dirty="0" smtClean="0"/>
              <a:t>The </a:t>
            </a:r>
            <a:r>
              <a:rPr lang="en-IN" dirty="0"/>
              <a:t>main goal of our project is to provide the details(price of the book, edition, author of the book, title of the book etc.) of any book when we scan its ISBN (International standard book number </a:t>
            </a:r>
            <a:r>
              <a:rPr lang="en-IN" dirty="0" smtClean="0"/>
              <a:t>).</a:t>
            </a:r>
          </a:p>
          <a:p>
            <a:pPr marL="0" indent="0">
              <a:buNone/>
            </a:pPr>
            <a:endParaRPr lang="en-US" sz="2400" dirty="0"/>
          </a:p>
          <a:p>
            <a:r>
              <a:rPr lang="en-IN" dirty="0"/>
              <a:t>Platform: Android </a:t>
            </a:r>
            <a:endParaRPr lang="en-US" sz="2400" dirty="0"/>
          </a:p>
          <a:p>
            <a:r>
              <a:rPr lang="en-IN" dirty="0"/>
              <a:t>Backend: Java, </a:t>
            </a:r>
            <a:r>
              <a:rPr lang="en-IN" dirty="0" err="1"/>
              <a:t>MySql</a:t>
            </a:r>
            <a:endParaRPr lang="en-US" sz="2400" dirty="0"/>
          </a:p>
          <a:p>
            <a:r>
              <a:rPr lang="en-IN" dirty="0" err="1"/>
              <a:t>Apis</a:t>
            </a:r>
            <a:r>
              <a:rPr lang="en-IN" dirty="0"/>
              <a:t>: AWS book review </a:t>
            </a:r>
            <a:r>
              <a:rPr lang="en-IN" dirty="0" err="1"/>
              <a:t>api</a:t>
            </a:r>
            <a:r>
              <a:rPr lang="en-IN" dirty="0"/>
              <a:t>, OCR library and </a:t>
            </a:r>
            <a:r>
              <a:rPr lang="en-IN" dirty="0" err="1"/>
              <a:t>apis</a:t>
            </a:r>
            <a:r>
              <a:rPr lang="en-IN" dirty="0"/>
              <a:t>. </a:t>
            </a:r>
            <a:endParaRPr lang="en-US" sz="2400" dirty="0"/>
          </a:p>
          <a:p>
            <a:r>
              <a:rPr lang="en-IN" dirty="0"/>
              <a:t>Data passing: JSON. </a:t>
            </a:r>
            <a:endParaRPr lang="en-US" sz="2400" dirty="0"/>
          </a:p>
          <a:p>
            <a:r>
              <a:rPr lang="en-IN" dirty="0"/>
              <a:t>Editor: </a:t>
            </a:r>
            <a:r>
              <a:rPr lang="en-IN" dirty="0" smtClean="0"/>
              <a:t>Eclipse </a:t>
            </a:r>
            <a:endParaRPr lang="en-US" sz="2400" dirty="0"/>
          </a:p>
          <a:p>
            <a:pPr marL="0" indent="0">
              <a:buNone/>
            </a:pPr>
            <a:endParaRPr lang="en-US" sz="2400" dirty="0"/>
          </a:p>
        </p:txBody>
      </p:sp>
    </p:spTree>
    <p:extLst>
      <p:ext uri="{BB962C8B-B14F-4D97-AF65-F5344CB8AC3E}">
        <p14:creationId xmlns:p14="http://schemas.microsoft.com/office/powerpoint/2010/main" val="79858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IMPLEMENTATIONS:</a:t>
            </a:r>
            <a:r>
              <a:rPr lang="en-US" dirty="0" smtClean="0"/>
              <a:t/>
            </a:r>
            <a:br>
              <a:rPr lang="en-US" dirty="0" smtClean="0"/>
            </a:br>
            <a:endParaRPr lang="en-US" dirty="0"/>
          </a:p>
        </p:txBody>
      </p:sp>
      <p:sp>
        <p:nvSpPr>
          <p:cNvPr id="3" name="Content Placeholder 2"/>
          <p:cNvSpPr>
            <a:spLocks noGrp="1"/>
          </p:cNvSpPr>
          <p:nvPr>
            <p:ph idx="1"/>
          </p:nvPr>
        </p:nvSpPr>
        <p:spPr>
          <a:xfrm>
            <a:off x="838200" y="1825626"/>
            <a:ext cx="10515600" cy="3608523"/>
          </a:xfrm>
        </p:spPr>
        <p:txBody>
          <a:bodyPr/>
          <a:lstStyle/>
          <a:p>
            <a:pPr marL="0" indent="0">
              <a:buNone/>
            </a:pPr>
            <a:r>
              <a:rPr lang="en-IN" dirty="0" smtClean="0"/>
              <a:t>1</a:t>
            </a:r>
            <a:r>
              <a:rPr lang="en-IN" dirty="0"/>
              <a:t>. Scan the book &amp; author page </a:t>
            </a:r>
            <a:endParaRPr lang="en-US" dirty="0"/>
          </a:p>
          <a:p>
            <a:pPr marL="0" indent="0">
              <a:buNone/>
            </a:pPr>
            <a:r>
              <a:rPr lang="en-IN" dirty="0"/>
              <a:t>2. API to Upload to OCR conversion server to convert image to text </a:t>
            </a:r>
            <a:endParaRPr lang="en-US" dirty="0"/>
          </a:p>
          <a:p>
            <a:pPr marL="0" indent="0">
              <a:buNone/>
            </a:pPr>
            <a:r>
              <a:rPr lang="en-IN" dirty="0"/>
              <a:t>3. Receive text from </a:t>
            </a:r>
            <a:r>
              <a:rPr lang="en-IN" dirty="0" err="1"/>
              <a:t>api</a:t>
            </a:r>
            <a:r>
              <a:rPr lang="en-IN" dirty="0"/>
              <a:t> and parse the data </a:t>
            </a:r>
            <a:endParaRPr lang="en-US" dirty="0"/>
          </a:p>
          <a:p>
            <a:pPr marL="0" indent="0">
              <a:buNone/>
            </a:pPr>
            <a:r>
              <a:rPr lang="en-IN" dirty="0"/>
              <a:t>4. Call amazon </a:t>
            </a:r>
            <a:r>
              <a:rPr lang="en-IN" dirty="0" err="1"/>
              <a:t>apis</a:t>
            </a:r>
            <a:r>
              <a:rPr lang="en-IN" dirty="0"/>
              <a:t> from parsed data </a:t>
            </a:r>
            <a:endParaRPr lang="en-US" dirty="0"/>
          </a:p>
          <a:p>
            <a:pPr marL="0" indent="0">
              <a:buNone/>
            </a:pPr>
            <a:r>
              <a:rPr lang="en-IN" dirty="0"/>
              <a:t>5. Page to display amazon </a:t>
            </a:r>
            <a:r>
              <a:rPr lang="en-IN" dirty="0" err="1"/>
              <a:t>api</a:t>
            </a:r>
            <a:r>
              <a:rPr lang="en-IN" dirty="0"/>
              <a:t> data </a:t>
            </a:r>
            <a:endParaRPr lang="en-US" dirty="0"/>
          </a:p>
          <a:p>
            <a:endParaRPr lang="en-US" dirty="0"/>
          </a:p>
        </p:txBody>
      </p:sp>
    </p:spTree>
    <p:extLst>
      <p:ext uri="{BB962C8B-B14F-4D97-AF65-F5344CB8AC3E}">
        <p14:creationId xmlns:p14="http://schemas.microsoft.com/office/powerpoint/2010/main" val="343437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PROGRESS</a:t>
            </a:r>
            <a:endParaRPr lang="en-US" dirty="0"/>
          </a:p>
        </p:txBody>
      </p:sp>
      <p:sp>
        <p:nvSpPr>
          <p:cNvPr id="3" name="Content Placeholder 2"/>
          <p:cNvSpPr>
            <a:spLocks noGrp="1"/>
          </p:cNvSpPr>
          <p:nvPr>
            <p:ph idx="1"/>
          </p:nvPr>
        </p:nvSpPr>
        <p:spPr/>
        <p:txBody>
          <a:bodyPr/>
          <a:lstStyle/>
          <a:p>
            <a:pPr algn="just"/>
            <a:r>
              <a:rPr lang="en-US" dirty="0" smtClean="0"/>
              <a:t>Developed </a:t>
            </a:r>
            <a:r>
              <a:rPr lang="en-US" dirty="0"/>
              <a:t>A</a:t>
            </a:r>
            <a:r>
              <a:rPr lang="en-US" dirty="0" smtClean="0"/>
              <a:t>ndroid application which has login and registration page.</a:t>
            </a:r>
          </a:p>
          <a:p>
            <a:pPr algn="just"/>
            <a:r>
              <a:rPr lang="en-US" dirty="0" smtClean="0"/>
              <a:t>On valid Email address and password application will direct user to main activity. We also have a check whether user already exists or not.</a:t>
            </a:r>
          </a:p>
          <a:p>
            <a:pPr algn="just"/>
            <a:r>
              <a:rPr lang="en-US" dirty="0" smtClean="0"/>
              <a:t>Main activity is the home page (under progress) where we are going to add virtual camera.</a:t>
            </a:r>
          </a:p>
        </p:txBody>
      </p:sp>
    </p:spTree>
    <p:extLst>
      <p:ext uri="{BB962C8B-B14F-4D97-AF65-F5344CB8AC3E}">
        <p14:creationId xmlns:p14="http://schemas.microsoft.com/office/powerpoint/2010/main" val="27854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326" y="627017"/>
            <a:ext cx="10554788" cy="6021977"/>
          </a:xfrm>
          <a:prstGeom prst="rect">
            <a:avLst/>
          </a:prstGeom>
        </p:spPr>
      </p:pic>
    </p:spTree>
    <p:extLst>
      <p:ext uri="{BB962C8B-B14F-4D97-AF65-F5344CB8AC3E}">
        <p14:creationId xmlns:p14="http://schemas.microsoft.com/office/powerpoint/2010/main" val="375390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0143" y="2700837"/>
            <a:ext cx="5105400" cy="1113518"/>
          </a:xfrm>
        </p:spPr>
        <p:txBody>
          <a:bodyPr>
            <a:normAutofit/>
          </a:bodyPr>
          <a:lstStyle/>
          <a:p>
            <a:pPr marL="0" indent="0">
              <a:buNone/>
            </a:pPr>
            <a:r>
              <a:rPr lang="en-US" sz="7200" dirty="0" smtClean="0">
                <a:solidFill>
                  <a:srgbClr val="FF0000"/>
                </a:solidFill>
                <a:latin typeface="Algerian" panose="04020705040A02060702" pitchFamily="82" charset="0"/>
              </a:rPr>
              <a:t>Thank You</a:t>
            </a:r>
            <a:endParaRPr lang="en-US" sz="72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76658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206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Calibri Light</vt:lpstr>
      <vt:lpstr>Office Theme</vt:lpstr>
      <vt:lpstr>AUGMENTED REALITY IN EDUCATION E -SPOTTER </vt:lpstr>
      <vt:lpstr>OVERALL GOAL</vt:lpstr>
      <vt:lpstr>IMPLEMENTATIONS: </vt:lpstr>
      <vt:lpstr>PROGRESS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IN EDUCATION E -SPOTTER</dc:title>
  <dc:creator>venkatesh ponduri</dc:creator>
  <cp:lastModifiedBy>venkatesh ponduri</cp:lastModifiedBy>
  <cp:revision>5</cp:revision>
  <dcterms:created xsi:type="dcterms:W3CDTF">2018-03-05T18:10:05Z</dcterms:created>
  <dcterms:modified xsi:type="dcterms:W3CDTF">2018-03-05T18:39:37Z</dcterms:modified>
</cp:coreProperties>
</file>