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6" d="100"/>
          <a:sy n="76" d="100"/>
        </p:scale>
        <p:origin x="-29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8A825A-027E-4BC3-B8F6-F0B09B47E07E}"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126201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8A825A-027E-4BC3-B8F6-F0B09B47E07E}"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256408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8A825A-027E-4BC3-B8F6-F0B09B47E07E}"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17574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8A825A-027E-4BC3-B8F6-F0B09B47E07E}"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284882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8A825A-027E-4BC3-B8F6-F0B09B47E07E}"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320761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8A825A-027E-4BC3-B8F6-F0B09B47E07E}"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176124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8A825A-027E-4BC3-B8F6-F0B09B47E07E}"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399181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8A825A-027E-4BC3-B8F6-F0B09B47E07E}"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363411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A825A-027E-4BC3-B8F6-F0B09B47E07E}"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147157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8A825A-027E-4BC3-B8F6-F0B09B47E07E}"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32514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8A825A-027E-4BC3-B8F6-F0B09B47E07E}"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62253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A825A-027E-4BC3-B8F6-F0B09B47E07E}" type="datetimeFigureOut">
              <a:rPr lang="en-US" smtClean="0"/>
              <a:t>3/22/2018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112AA-A23A-497D-BA26-FD22F8BD2E0F}" type="slidenum">
              <a:rPr lang="en-US" smtClean="0"/>
              <a:t>‹#›</a:t>
            </a:fld>
            <a:endParaRPr lang="en-US"/>
          </a:p>
        </p:txBody>
      </p:sp>
    </p:spTree>
    <p:extLst>
      <p:ext uri="{BB962C8B-B14F-4D97-AF65-F5344CB8AC3E}">
        <p14:creationId xmlns:p14="http://schemas.microsoft.com/office/powerpoint/2010/main" val="3967240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646" y="1122363"/>
            <a:ext cx="10855234" cy="2387600"/>
          </a:xfrm>
        </p:spPr>
        <p:txBody>
          <a:bodyPr>
            <a:normAutofit fontScale="90000"/>
          </a:bodyPr>
          <a:lstStyle/>
          <a:p>
            <a:r>
              <a:rPr lang="en-IN" b="1" dirty="0"/>
              <a:t>AUGMENTED REALITY IN EDUCATION</a:t>
            </a:r>
            <a:r>
              <a:rPr lang="en-US" dirty="0"/>
              <a:t/>
            </a:r>
            <a:br>
              <a:rPr lang="en-US" dirty="0"/>
            </a:br>
            <a:r>
              <a:rPr lang="en-IN" b="1" dirty="0"/>
              <a:t>E -SPOTTER</a:t>
            </a:r>
            <a:r>
              <a:rPr lang="en-US" dirty="0"/>
              <a:t/>
            </a:r>
            <a:br>
              <a:rPr lang="en-US" dirty="0"/>
            </a:br>
            <a:endParaRPr lang="en-US" dirty="0"/>
          </a:p>
        </p:txBody>
      </p:sp>
      <p:sp>
        <p:nvSpPr>
          <p:cNvPr id="3" name="Subtitle 2"/>
          <p:cNvSpPr>
            <a:spLocks noGrp="1"/>
          </p:cNvSpPr>
          <p:nvPr>
            <p:ph type="subTitle" idx="1"/>
          </p:nvPr>
        </p:nvSpPr>
        <p:spPr>
          <a:xfrm>
            <a:off x="7628709" y="4294370"/>
            <a:ext cx="3833949" cy="1655762"/>
          </a:xfrm>
        </p:spPr>
        <p:txBody>
          <a:bodyPr>
            <a:normAutofit fontScale="77500" lnSpcReduction="20000"/>
          </a:bodyPr>
          <a:lstStyle/>
          <a:p>
            <a:r>
              <a:rPr lang="en-US" b="1" dirty="0" smtClean="0"/>
              <a:t>TEAM 9</a:t>
            </a:r>
          </a:p>
          <a:p>
            <a:r>
              <a:rPr lang="en-US" dirty="0" err="1" smtClean="0"/>
              <a:t>Venkata</a:t>
            </a:r>
            <a:r>
              <a:rPr lang="en-US" dirty="0" smtClean="0"/>
              <a:t> </a:t>
            </a:r>
            <a:r>
              <a:rPr lang="en-US" dirty="0" err="1" smtClean="0"/>
              <a:t>Akhila</a:t>
            </a:r>
            <a:r>
              <a:rPr lang="en-US" dirty="0" smtClean="0"/>
              <a:t> Krishna </a:t>
            </a:r>
            <a:r>
              <a:rPr lang="en-US" dirty="0" err="1" smtClean="0"/>
              <a:t>Atluri</a:t>
            </a:r>
            <a:endParaRPr lang="en-US" dirty="0" smtClean="0"/>
          </a:p>
          <a:p>
            <a:r>
              <a:rPr lang="en-US" dirty="0" smtClean="0"/>
              <a:t>Kiran </a:t>
            </a:r>
            <a:r>
              <a:rPr lang="en-US" dirty="0" err="1" smtClean="0"/>
              <a:t>Boinapally</a:t>
            </a:r>
            <a:endParaRPr lang="en-US" dirty="0" smtClean="0"/>
          </a:p>
          <a:p>
            <a:r>
              <a:rPr lang="en-US" dirty="0" smtClean="0"/>
              <a:t>Venkatesh Ponduri</a:t>
            </a:r>
          </a:p>
          <a:p>
            <a:r>
              <a:rPr lang="en-US" dirty="0" err="1" smtClean="0"/>
              <a:t>Sushmanth</a:t>
            </a:r>
            <a:r>
              <a:rPr lang="en-US" dirty="0" smtClean="0"/>
              <a:t>  Makkena</a:t>
            </a:r>
            <a:endParaRPr lang="en-US" dirty="0"/>
          </a:p>
        </p:txBody>
      </p:sp>
      <p:sp>
        <p:nvSpPr>
          <p:cNvPr id="4" name="Subtitle 2"/>
          <p:cNvSpPr txBox="1">
            <a:spLocks/>
          </p:cNvSpPr>
          <p:nvPr/>
        </p:nvSpPr>
        <p:spPr>
          <a:xfrm>
            <a:off x="1123408" y="4294370"/>
            <a:ext cx="4611188"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smtClean="0"/>
              <a:t>PROFESSOR</a:t>
            </a:r>
          </a:p>
          <a:p>
            <a:r>
              <a:rPr lang="en-US" sz="2000" dirty="0" err="1" smtClean="0"/>
              <a:t>Yugyung</a:t>
            </a:r>
            <a:r>
              <a:rPr lang="en-US" sz="2000" dirty="0" smtClean="0"/>
              <a:t> Lee, </a:t>
            </a:r>
            <a:r>
              <a:rPr lang="en-US" sz="2000" dirty="0" err="1" smtClean="0"/>
              <a:t>ph.D</a:t>
            </a:r>
            <a:endParaRPr lang="en-US" sz="2000" dirty="0" smtClean="0"/>
          </a:p>
          <a:p>
            <a:r>
              <a:rPr lang="en-US" sz="1900" b="1" dirty="0" smtClean="0"/>
              <a:t>TEACHING ASSISTANT</a:t>
            </a:r>
          </a:p>
          <a:p>
            <a:r>
              <a:rPr lang="en-US" sz="2000" dirty="0" err="1" smtClean="0"/>
              <a:t>Nageswara</a:t>
            </a:r>
            <a:r>
              <a:rPr lang="en-US" sz="2000" dirty="0" smtClean="0"/>
              <a:t> Rao </a:t>
            </a:r>
            <a:r>
              <a:rPr lang="en-US" sz="2000" dirty="0" err="1" smtClean="0"/>
              <a:t>Nandigam</a:t>
            </a:r>
            <a:endParaRPr lang="en-US" sz="2000" dirty="0"/>
          </a:p>
        </p:txBody>
      </p:sp>
    </p:spTree>
    <p:extLst>
      <p:ext uri="{BB962C8B-B14F-4D97-AF65-F5344CB8AC3E}">
        <p14:creationId xmlns:p14="http://schemas.microsoft.com/office/powerpoint/2010/main" val="327897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OVERALL </a:t>
            </a:r>
            <a:r>
              <a:rPr lang="en-IN" b="1" dirty="0" smtClean="0"/>
              <a:t>GOAL</a:t>
            </a:r>
            <a:endParaRPr lang="en-US" dirty="0"/>
          </a:p>
        </p:txBody>
      </p:sp>
      <p:sp>
        <p:nvSpPr>
          <p:cNvPr id="3" name="Content Placeholder 2"/>
          <p:cNvSpPr>
            <a:spLocks noGrp="1"/>
          </p:cNvSpPr>
          <p:nvPr>
            <p:ph idx="1"/>
          </p:nvPr>
        </p:nvSpPr>
        <p:spPr/>
        <p:txBody>
          <a:bodyPr>
            <a:normAutofit/>
          </a:bodyPr>
          <a:lstStyle/>
          <a:p>
            <a:pPr marL="0" indent="0" algn="just">
              <a:buNone/>
            </a:pPr>
            <a:r>
              <a:rPr lang="en-IN" dirty="0" smtClean="0"/>
              <a:t>The </a:t>
            </a:r>
            <a:r>
              <a:rPr lang="en-IN" dirty="0"/>
              <a:t>main goal of our project is to provide the details(price of the book, edition, author of the book, title of the book etc.) of any book when we scan its ISBN (International standard book number </a:t>
            </a:r>
            <a:r>
              <a:rPr lang="en-IN" dirty="0" smtClean="0"/>
              <a:t>).</a:t>
            </a:r>
          </a:p>
          <a:p>
            <a:pPr marL="0" indent="0">
              <a:buNone/>
            </a:pPr>
            <a:endParaRPr lang="en-US" sz="2400" dirty="0"/>
          </a:p>
          <a:p>
            <a:r>
              <a:rPr lang="en-IN" dirty="0"/>
              <a:t>Platform: Android </a:t>
            </a:r>
            <a:endParaRPr lang="en-US" sz="2400" dirty="0"/>
          </a:p>
          <a:p>
            <a:r>
              <a:rPr lang="en-IN" dirty="0"/>
              <a:t>Backend: Java, </a:t>
            </a:r>
            <a:r>
              <a:rPr lang="en-IN" dirty="0" err="1"/>
              <a:t>MySql</a:t>
            </a:r>
            <a:endParaRPr lang="en-US" sz="2400" dirty="0"/>
          </a:p>
          <a:p>
            <a:r>
              <a:rPr lang="en-IN" dirty="0" err="1"/>
              <a:t>Apis</a:t>
            </a:r>
            <a:r>
              <a:rPr lang="en-IN" dirty="0"/>
              <a:t>: AWS book review </a:t>
            </a:r>
            <a:r>
              <a:rPr lang="en-IN" dirty="0" err="1"/>
              <a:t>api</a:t>
            </a:r>
            <a:r>
              <a:rPr lang="en-IN" dirty="0"/>
              <a:t>, OCR library and </a:t>
            </a:r>
            <a:r>
              <a:rPr lang="en-IN" dirty="0" err="1"/>
              <a:t>apis</a:t>
            </a:r>
            <a:r>
              <a:rPr lang="en-IN" dirty="0"/>
              <a:t>. </a:t>
            </a:r>
            <a:endParaRPr lang="en-US" sz="2400" dirty="0"/>
          </a:p>
          <a:p>
            <a:r>
              <a:rPr lang="en-IN" dirty="0"/>
              <a:t>Data passing: JSON. </a:t>
            </a:r>
            <a:endParaRPr lang="en-US" sz="2400" dirty="0"/>
          </a:p>
          <a:p>
            <a:r>
              <a:rPr lang="en-IN" dirty="0"/>
              <a:t>Editor: </a:t>
            </a:r>
            <a:r>
              <a:rPr lang="en-IN" dirty="0" smtClean="0"/>
              <a:t>Eclipse </a:t>
            </a:r>
            <a:endParaRPr lang="en-US" sz="2400" dirty="0"/>
          </a:p>
          <a:p>
            <a:pPr marL="0" indent="0">
              <a:buNone/>
            </a:pPr>
            <a:endParaRPr lang="en-US" sz="2400" dirty="0"/>
          </a:p>
        </p:txBody>
      </p:sp>
    </p:spTree>
    <p:extLst>
      <p:ext uri="{BB962C8B-B14F-4D97-AF65-F5344CB8AC3E}">
        <p14:creationId xmlns:p14="http://schemas.microsoft.com/office/powerpoint/2010/main" val="79858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IMPLEMENTATIONS:</a:t>
            </a:r>
            <a:r>
              <a:rPr lang="en-US" dirty="0" smtClean="0"/>
              <a:t/>
            </a:r>
            <a:br>
              <a:rPr lang="en-US" dirty="0" smtClean="0"/>
            </a:br>
            <a:endParaRPr lang="en-US" dirty="0"/>
          </a:p>
        </p:txBody>
      </p:sp>
      <p:sp>
        <p:nvSpPr>
          <p:cNvPr id="3" name="Content Placeholder 2"/>
          <p:cNvSpPr>
            <a:spLocks noGrp="1"/>
          </p:cNvSpPr>
          <p:nvPr>
            <p:ph idx="1"/>
          </p:nvPr>
        </p:nvSpPr>
        <p:spPr>
          <a:xfrm>
            <a:off x="838200" y="1825626"/>
            <a:ext cx="10515600" cy="3608523"/>
          </a:xfrm>
        </p:spPr>
        <p:txBody>
          <a:bodyPr/>
          <a:lstStyle/>
          <a:p>
            <a:pPr marL="0" indent="0">
              <a:buNone/>
            </a:pPr>
            <a:r>
              <a:rPr lang="en-IN" dirty="0" smtClean="0"/>
              <a:t>1</a:t>
            </a:r>
            <a:r>
              <a:rPr lang="en-IN" dirty="0"/>
              <a:t>. Scan the book &amp; author page </a:t>
            </a:r>
            <a:endParaRPr lang="en-US" dirty="0"/>
          </a:p>
          <a:p>
            <a:pPr marL="0" indent="0">
              <a:buNone/>
            </a:pPr>
            <a:r>
              <a:rPr lang="en-IN" dirty="0"/>
              <a:t>2. API to Upload to OCR conversion server to convert image to text </a:t>
            </a:r>
            <a:endParaRPr lang="en-US" dirty="0"/>
          </a:p>
          <a:p>
            <a:pPr marL="0" indent="0">
              <a:buNone/>
            </a:pPr>
            <a:r>
              <a:rPr lang="en-IN" dirty="0"/>
              <a:t>3. Receive text from </a:t>
            </a:r>
            <a:r>
              <a:rPr lang="en-IN" dirty="0" err="1"/>
              <a:t>api</a:t>
            </a:r>
            <a:r>
              <a:rPr lang="en-IN" dirty="0"/>
              <a:t> and parse the data </a:t>
            </a:r>
            <a:endParaRPr lang="en-US" dirty="0"/>
          </a:p>
          <a:p>
            <a:pPr marL="0" indent="0">
              <a:buNone/>
            </a:pPr>
            <a:r>
              <a:rPr lang="en-IN" dirty="0"/>
              <a:t>4. Call amazon </a:t>
            </a:r>
            <a:r>
              <a:rPr lang="en-IN" dirty="0" err="1"/>
              <a:t>apis</a:t>
            </a:r>
            <a:r>
              <a:rPr lang="en-IN" dirty="0"/>
              <a:t> from parsed data </a:t>
            </a:r>
            <a:endParaRPr lang="en-US" dirty="0"/>
          </a:p>
          <a:p>
            <a:pPr marL="0" indent="0">
              <a:buNone/>
            </a:pPr>
            <a:r>
              <a:rPr lang="en-IN" dirty="0"/>
              <a:t>5. Page to display amazon </a:t>
            </a:r>
            <a:r>
              <a:rPr lang="en-IN" dirty="0" err="1"/>
              <a:t>api</a:t>
            </a:r>
            <a:r>
              <a:rPr lang="en-IN" dirty="0"/>
              <a:t> data </a:t>
            </a:r>
            <a:endParaRPr lang="en-US" dirty="0"/>
          </a:p>
          <a:p>
            <a:endParaRPr lang="en-US" dirty="0"/>
          </a:p>
        </p:txBody>
      </p:sp>
    </p:spTree>
    <p:extLst>
      <p:ext uri="{BB962C8B-B14F-4D97-AF65-F5344CB8AC3E}">
        <p14:creationId xmlns:p14="http://schemas.microsoft.com/office/powerpoint/2010/main" val="3434378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PROGRESS</a:t>
            </a:r>
            <a:endParaRPr lang="en-US" dirty="0"/>
          </a:p>
        </p:txBody>
      </p:sp>
      <p:sp>
        <p:nvSpPr>
          <p:cNvPr id="3" name="Content Placeholder 2"/>
          <p:cNvSpPr>
            <a:spLocks noGrp="1"/>
          </p:cNvSpPr>
          <p:nvPr>
            <p:ph idx="1"/>
          </p:nvPr>
        </p:nvSpPr>
        <p:spPr/>
        <p:txBody>
          <a:bodyPr/>
          <a:lstStyle/>
          <a:p>
            <a:pPr algn="just"/>
            <a:r>
              <a:rPr lang="en-US" dirty="0" err="1" smtClean="0"/>
              <a:t>Vuforia</a:t>
            </a:r>
            <a:r>
              <a:rPr lang="en-US" dirty="0" smtClean="0"/>
              <a:t> model setup is done and </a:t>
            </a:r>
            <a:r>
              <a:rPr lang="en-US" dirty="0" err="1" smtClean="0"/>
              <a:t>argumented</a:t>
            </a:r>
            <a:r>
              <a:rPr lang="en-US" dirty="0" smtClean="0"/>
              <a:t> reality is implemented using the front camera which is nothing but converting few images on the cover page in the 3D view.</a:t>
            </a:r>
          </a:p>
          <a:p>
            <a:pPr algn="just"/>
            <a:r>
              <a:rPr lang="en-US" dirty="0" smtClean="0"/>
              <a:t>The different details regarding the book such as review, name, rating are displayed in 3D view.</a:t>
            </a:r>
          </a:p>
          <a:p>
            <a:pPr algn="just"/>
            <a:endParaRPr lang="en-US" dirty="0" smtClean="0"/>
          </a:p>
        </p:txBody>
      </p:sp>
    </p:spTree>
    <p:extLst>
      <p:ext uri="{BB962C8B-B14F-4D97-AF65-F5344CB8AC3E}">
        <p14:creationId xmlns:p14="http://schemas.microsoft.com/office/powerpoint/2010/main" val="27854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TO BE COMPLETED </a:t>
            </a:r>
            <a:endParaRPr lang="en-IN" dirty="0"/>
          </a:p>
        </p:txBody>
      </p:sp>
      <p:sp>
        <p:nvSpPr>
          <p:cNvPr id="3" name="Content Placeholder 2"/>
          <p:cNvSpPr>
            <a:spLocks noGrp="1"/>
          </p:cNvSpPr>
          <p:nvPr>
            <p:ph idx="1"/>
          </p:nvPr>
        </p:nvSpPr>
        <p:spPr/>
        <p:txBody>
          <a:bodyPr/>
          <a:lstStyle/>
          <a:p>
            <a:r>
              <a:rPr lang="en-IN" dirty="0" smtClean="0"/>
              <a:t>Argument reality part is done and addition of reviews dynamically is that what </a:t>
            </a:r>
            <a:r>
              <a:rPr lang="en-IN" smtClean="0"/>
              <a:t>we integrate in </a:t>
            </a:r>
            <a:r>
              <a:rPr lang="en-IN" dirty="0" smtClean="0"/>
              <a:t>the project.</a:t>
            </a:r>
            <a:endParaRPr lang="en-IN" dirty="0"/>
          </a:p>
        </p:txBody>
      </p:sp>
    </p:spTree>
    <p:extLst>
      <p:ext uri="{BB962C8B-B14F-4D97-AF65-F5344CB8AC3E}">
        <p14:creationId xmlns:p14="http://schemas.microsoft.com/office/powerpoint/2010/main" val="203258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3326" y="627017"/>
            <a:ext cx="10554788" cy="6021977"/>
          </a:xfrm>
          <a:prstGeom prst="rect">
            <a:avLst/>
          </a:prstGeom>
        </p:spPr>
      </p:pic>
    </p:spTree>
    <p:extLst>
      <p:ext uri="{BB962C8B-B14F-4D97-AF65-F5344CB8AC3E}">
        <p14:creationId xmlns:p14="http://schemas.microsoft.com/office/powerpoint/2010/main" val="375390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0143" y="2700837"/>
            <a:ext cx="5105400" cy="1113518"/>
          </a:xfrm>
        </p:spPr>
        <p:txBody>
          <a:bodyPr>
            <a:normAutofit/>
          </a:bodyPr>
          <a:lstStyle/>
          <a:p>
            <a:pPr marL="0" indent="0">
              <a:buNone/>
            </a:pPr>
            <a:r>
              <a:rPr lang="en-US" sz="7200" dirty="0" smtClean="0">
                <a:solidFill>
                  <a:srgbClr val="FF0000"/>
                </a:solidFill>
                <a:latin typeface="Algerian" panose="04020705040A02060702" pitchFamily="82" charset="0"/>
              </a:rPr>
              <a:t>Thank You</a:t>
            </a:r>
            <a:endParaRPr lang="en-US" sz="72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766580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223</Words>
  <Application>Microsoft Office PowerPoint</Application>
  <PresentationFormat>Custom</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AUGMENTED REALITY IN EDUCATION E -SPOTTER </vt:lpstr>
      <vt:lpstr>OVERALL GOAL</vt:lpstr>
      <vt:lpstr>IMPLEMENTATIONS: </vt:lpstr>
      <vt:lpstr>PROGRESS</vt:lpstr>
      <vt:lpstr>TASK TO BE COMPLETED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 IN EDUCATION E -SPOTTER</dc:title>
  <dc:creator>venkatesh ponduri</dc:creator>
  <cp:lastModifiedBy>Akhila</cp:lastModifiedBy>
  <cp:revision>8</cp:revision>
  <dcterms:created xsi:type="dcterms:W3CDTF">2018-03-05T18:10:05Z</dcterms:created>
  <dcterms:modified xsi:type="dcterms:W3CDTF">2018-03-22T18:05:21Z</dcterms:modified>
</cp:coreProperties>
</file>