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14D8C-777F-C414-6BF9-11B7A53497EF}"/>
              </a:ext>
            </a:extLst>
          </p:cNvPr>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a:p>
        </p:txBody>
      </p:sp>
      <p:sp>
        <p:nvSpPr>
          <p:cNvPr id="3" name="字幕 2">
            <a:extLst>
              <a:ext uri="{FF2B5EF4-FFF2-40B4-BE49-F238E27FC236}">
                <a16:creationId xmlns:a16="http://schemas.microsoft.com/office/drawing/2014/main" id="{D909CD71-64A1-2E46-53FB-7292424703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日付プレースホルダー 3">
            <a:extLst>
              <a:ext uri="{FF2B5EF4-FFF2-40B4-BE49-F238E27FC236}">
                <a16:creationId xmlns:a16="http://schemas.microsoft.com/office/drawing/2014/main" id="{B2E32E43-A12B-D862-6736-FBC466549901}"/>
              </a:ext>
            </a:extLst>
          </p:cNvPr>
          <p:cNvSpPr>
            <a:spLocks noGrp="1"/>
          </p:cNvSpPr>
          <p:nvPr>
            <p:ph type="dt" sz="half" idx="10"/>
          </p:nvPr>
        </p:nvSpPr>
        <p:spPr/>
        <p:txBody>
          <a:bodyPr/>
          <a:lstStyle/>
          <a:p>
            <a:fld id="{E9AF802D-774B-4C9D-8800-9A20B41AD7B6}" type="datetimeFigureOut">
              <a:rPr lang="en-US" smtClean="0"/>
              <a:t>5/4/2024</a:t>
            </a:fld>
            <a:endParaRPr lang="en-US"/>
          </a:p>
        </p:txBody>
      </p:sp>
      <p:sp>
        <p:nvSpPr>
          <p:cNvPr id="5" name="フッター プレースホルダー 4">
            <a:extLst>
              <a:ext uri="{FF2B5EF4-FFF2-40B4-BE49-F238E27FC236}">
                <a16:creationId xmlns:a16="http://schemas.microsoft.com/office/drawing/2014/main" id="{36838DBA-4BB1-C959-110E-B6BB15EC0EF2}"/>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757FAF28-645B-9CA8-3393-A02B43CC0621}"/>
              </a:ext>
            </a:extLst>
          </p:cNvPr>
          <p:cNvSpPr>
            <a:spLocks noGrp="1"/>
          </p:cNvSpPr>
          <p:nvPr>
            <p:ph type="sldNum" sz="quarter" idx="12"/>
          </p:nvPr>
        </p:nvSpPr>
        <p:spPr/>
        <p:txBody>
          <a:bodyPr/>
          <a:lstStyle/>
          <a:p>
            <a:fld id="{79C3AD09-9D10-4954-8A12-8C4E57BF3851}" type="slidenum">
              <a:rPr lang="en-US" smtClean="0"/>
              <a:t>‹#›</a:t>
            </a:fld>
            <a:endParaRPr lang="en-US"/>
          </a:p>
        </p:txBody>
      </p:sp>
    </p:spTree>
    <p:extLst>
      <p:ext uri="{BB962C8B-B14F-4D97-AF65-F5344CB8AC3E}">
        <p14:creationId xmlns:p14="http://schemas.microsoft.com/office/powerpoint/2010/main" val="3232180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8AE67A-3EA3-69AB-7C46-C3564B87DBC3}"/>
              </a:ext>
            </a:extLst>
          </p:cNvPr>
          <p:cNvSpPr>
            <a:spLocks noGrp="1"/>
          </p:cNvSpPr>
          <p:nvPr>
            <p:ph type="title"/>
          </p:nvPr>
        </p:nvSpPr>
        <p:spPr/>
        <p:txBody>
          <a:bodyPr/>
          <a:lstStyle/>
          <a:p>
            <a:r>
              <a:rPr lang="ja-JP" altLang="en-US"/>
              <a:t>マスター タイトルの書式設定</a:t>
            </a:r>
            <a:endParaRPr lang="en-US"/>
          </a:p>
        </p:txBody>
      </p:sp>
      <p:sp>
        <p:nvSpPr>
          <p:cNvPr id="3" name="縦書きテキスト プレースホルダー 2">
            <a:extLst>
              <a:ext uri="{FF2B5EF4-FFF2-40B4-BE49-F238E27FC236}">
                <a16:creationId xmlns:a16="http://schemas.microsoft.com/office/drawing/2014/main" id="{0E9E52F7-1399-D4BC-284B-D731FE4CE0CD}"/>
              </a:ext>
            </a:extLst>
          </p:cNvPr>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807A4AD6-AC7C-AD3D-E143-A60E8CD716F3}"/>
              </a:ext>
            </a:extLst>
          </p:cNvPr>
          <p:cNvSpPr>
            <a:spLocks noGrp="1"/>
          </p:cNvSpPr>
          <p:nvPr>
            <p:ph type="dt" sz="half" idx="10"/>
          </p:nvPr>
        </p:nvSpPr>
        <p:spPr/>
        <p:txBody>
          <a:bodyPr/>
          <a:lstStyle/>
          <a:p>
            <a:fld id="{E9AF802D-774B-4C9D-8800-9A20B41AD7B6}" type="datetimeFigureOut">
              <a:rPr lang="en-US" smtClean="0"/>
              <a:t>5/4/2024</a:t>
            </a:fld>
            <a:endParaRPr lang="en-US"/>
          </a:p>
        </p:txBody>
      </p:sp>
      <p:sp>
        <p:nvSpPr>
          <p:cNvPr id="5" name="フッター プレースホルダー 4">
            <a:extLst>
              <a:ext uri="{FF2B5EF4-FFF2-40B4-BE49-F238E27FC236}">
                <a16:creationId xmlns:a16="http://schemas.microsoft.com/office/drawing/2014/main" id="{B1389686-4148-AB1D-D431-23B6F8B33F19}"/>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D29413DB-3BD5-13E1-831C-2C2613D3BF1F}"/>
              </a:ext>
            </a:extLst>
          </p:cNvPr>
          <p:cNvSpPr>
            <a:spLocks noGrp="1"/>
          </p:cNvSpPr>
          <p:nvPr>
            <p:ph type="sldNum" sz="quarter" idx="12"/>
          </p:nvPr>
        </p:nvSpPr>
        <p:spPr/>
        <p:txBody>
          <a:bodyPr/>
          <a:lstStyle/>
          <a:p>
            <a:fld id="{79C3AD09-9D10-4954-8A12-8C4E57BF3851}" type="slidenum">
              <a:rPr lang="en-US" smtClean="0"/>
              <a:t>‹#›</a:t>
            </a:fld>
            <a:endParaRPr lang="en-US"/>
          </a:p>
        </p:txBody>
      </p:sp>
    </p:spTree>
    <p:extLst>
      <p:ext uri="{BB962C8B-B14F-4D97-AF65-F5344CB8AC3E}">
        <p14:creationId xmlns:p14="http://schemas.microsoft.com/office/powerpoint/2010/main" val="569395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03C3BA2-4677-F05C-B316-CE24F3DFD6CB}"/>
              </a:ext>
            </a:extLst>
          </p:cNvPr>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a:p>
        </p:txBody>
      </p:sp>
      <p:sp>
        <p:nvSpPr>
          <p:cNvPr id="3" name="縦書きテキスト プレースホルダー 2">
            <a:extLst>
              <a:ext uri="{FF2B5EF4-FFF2-40B4-BE49-F238E27FC236}">
                <a16:creationId xmlns:a16="http://schemas.microsoft.com/office/drawing/2014/main" id="{D42BB5D2-6751-28B7-610A-D3B6A4B3BD86}"/>
              </a:ext>
            </a:extLst>
          </p:cNvPr>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73CFEFEC-EFDA-3648-64C4-027ED2BF80AB}"/>
              </a:ext>
            </a:extLst>
          </p:cNvPr>
          <p:cNvSpPr>
            <a:spLocks noGrp="1"/>
          </p:cNvSpPr>
          <p:nvPr>
            <p:ph type="dt" sz="half" idx="10"/>
          </p:nvPr>
        </p:nvSpPr>
        <p:spPr/>
        <p:txBody>
          <a:bodyPr/>
          <a:lstStyle/>
          <a:p>
            <a:fld id="{E9AF802D-774B-4C9D-8800-9A20B41AD7B6}" type="datetimeFigureOut">
              <a:rPr lang="en-US" smtClean="0"/>
              <a:t>5/4/2024</a:t>
            </a:fld>
            <a:endParaRPr lang="en-US"/>
          </a:p>
        </p:txBody>
      </p:sp>
      <p:sp>
        <p:nvSpPr>
          <p:cNvPr id="5" name="フッター プレースホルダー 4">
            <a:extLst>
              <a:ext uri="{FF2B5EF4-FFF2-40B4-BE49-F238E27FC236}">
                <a16:creationId xmlns:a16="http://schemas.microsoft.com/office/drawing/2014/main" id="{74326F17-5378-B62C-0022-0FA1123E057F}"/>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2FFAC8F3-9C0D-55C4-560C-7F7B3E909EA0}"/>
              </a:ext>
            </a:extLst>
          </p:cNvPr>
          <p:cNvSpPr>
            <a:spLocks noGrp="1"/>
          </p:cNvSpPr>
          <p:nvPr>
            <p:ph type="sldNum" sz="quarter" idx="12"/>
          </p:nvPr>
        </p:nvSpPr>
        <p:spPr/>
        <p:txBody>
          <a:bodyPr/>
          <a:lstStyle/>
          <a:p>
            <a:fld id="{79C3AD09-9D10-4954-8A12-8C4E57BF3851}" type="slidenum">
              <a:rPr lang="en-US" smtClean="0"/>
              <a:t>‹#›</a:t>
            </a:fld>
            <a:endParaRPr lang="en-US"/>
          </a:p>
        </p:txBody>
      </p:sp>
    </p:spTree>
    <p:extLst>
      <p:ext uri="{BB962C8B-B14F-4D97-AF65-F5344CB8AC3E}">
        <p14:creationId xmlns:p14="http://schemas.microsoft.com/office/powerpoint/2010/main" val="383773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A8BDDD-9B9C-6434-34D5-23A4E0A50325}"/>
              </a:ext>
            </a:extLst>
          </p:cNvPr>
          <p:cNvSpPr>
            <a:spLocks noGrp="1"/>
          </p:cNvSpPr>
          <p:nvPr>
            <p:ph type="title"/>
          </p:nvPr>
        </p:nvSpPr>
        <p:spPr/>
        <p:txBody>
          <a:body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C87D447A-C05E-F5AE-7C39-7EAB94067A87}"/>
              </a:ext>
            </a:extLst>
          </p:cNvPr>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24F82583-24F2-2D28-D222-F5ACE0E91F53}"/>
              </a:ext>
            </a:extLst>
          </p:cNvPr>
          <p:cNvSpPr>
            <a:spLocks noGrp="1"/>
          </p:cNvSpPr>
          <p:nvPr>
            <p:ph type="dt" sz="half" idx="10"/>
          </p:nvPr>
        </p:nvSpPr>
        <p:spPr/>
        <p:txBody>
          <a:bodyPr/>
          <a:lstStyle/>
          <a:p>
            <a:fld id="{E9AF802D-774B-4C9D-8800-9A20B41AD7B6}" type="datetimeFigureOut">
              <a:rPr lang="en-US" smtClean="0"/>
              <a:t>5/4/2024</a:t>
            </a:fld>
            <a:endParaRPr lang="en-US"/>
          </a:p>
        </p:txBody>
      </p:sp>
      <p:sp>
        <p:nvSpPr>
          <p:cNvPr id="5" name="フッター プレースホルダー 4">
            <a:extLst>
              <a:ext uri="{FF2B5EF4-FFF2-40B4-BE49-F238E27FC236}">
                <a16:creationId xmlns:a16="http://schemas.microsoft.com/office/drawing/2014/main" id="{8A718032-4935-CD78-053A-2F7A5575F542}"/>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BC29E27B-36B5-6A60-6692-B68841655949}"/>
              </a:ext>
            </a:extLst>
          </p:cNvPr>
          <p:cNvSpPr>
            <a:spLocks noGrp="1"/>
          </p:cNvSpPr>
          <p:nvPr>
            <p:ph type="sldNum" sz="quarter" idx="12"/>
          </p:nvPr>
        </p:nvSpPr>
        <p:spPr/>
        <p:txBody>
          <a:bodyPr/>
          <a:lstStyle/>
          <a:p>
            <a:fld id="{79C3AD09-9D10-4954-8A12-8C4E57BF3851}" type="slidenum">
              <a:rPr lang="en-US" smtClean="0"/>
              <a:t>‹#›</a:t>
            </a:fld>
            <a:endParaRPr lang="en-US"/>
          </a:p>
        </p:txBody>
      </p:sp>
    </p:spTree>
    <p:extLst>
      <p:ext uri="{BB962C8B-B14F-4D97-AF65-F5344CB8AC3E}">
        <p14:creationId xmlns:p14="http://schemas.microsoft.com/office/powerpoint/2010/main" val="1346364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4AA7FA-D5BD-EA89-677D-27ADA2EAA3EB}"/>
              </a:ext>
            </a:extLst>
          </p:cNvPr>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4731721C-32D3-0B1D-2203-C9C740DB5C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日付プレースホルダー 3">
            <a:extLst>
              <a:ext uri="{FF2B5EF4-FFF2-40B4-BE49-F238E27FC236}">
                <a16:creationId xmlns:a16="http://schemas.microsoft.com/office/drawing/2014/main" id="{58E56305-B6F4-B9B0-00C1-132B7D36F123}"/>
              </a:ext>
            </a:extLst>
          </p:cNvPr>
          <p:cNvSpPr>
            <a:spLocks noGrp="1"/>
          </p:cNvSpPr>
          <p:nvPr>
            <p:ph type="dt" sz="half" idx="10"/>
          </p:nvPr>
        </p:nvSpPr>
        <p:spPr/>
        <p:txBody>
          <a:bodyPr/>
          <a:lstStyle/>
          <a:p>
            <a:fld id="{E9AF802D-774B-4C9D-8800-9A20B41AD7B6}" type="datetimeFigureOut">
              <a:rPr lang="en-US" smtClean="0"/>
              <a:t>5/4/2024</a:t>
            </a:fld>
            <a:endParaRPr lang="en-US"/>
          </a:p>
        </p:txBody>
      </p:sp>
      <p:sp>
        <p:nvSpPr>
          <p:cNvPr id="5" name="フッター プレースホルダー 4">
            <a:extLst>
              <a:ext uri="{FF2B5EF4-FFF2-40B4-BE49-F238E27FC236}">
                <a16:creationId xmlns:a16="http://schemas.microsoft.com/office/drawing/2014/main" id="{F3EB996B-B40F-EBA7-FDC7-23D7695A3B79}"/>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11B928E4-C857-25F7-9969-4DE0CB16C991}"/>
              </a:ext>
            </a:extLst>
          </p:cNvPr>
          <p:cNvSpPr>
            <a:spLocks noGrp="1"/>
          </p:cNvSpPr>
          <p:nvPr>
            <p:ph type="sldNum" sz="quarter" idx="12"/>
          </p:nvPr>
        </p:nvSpPr>
        <p:spPr/>
        <p:txBody>
          <a:bodyPr/>
          <a:lstStyle/>
          <a:p>
            <a:fld id="{79C3AD09-9D10-4954-8A12-8C4E57BF3851}" type="slidenum">
              <a:rPr lang="en-US" smtClean="0"/>
              <a:t>‹#›</a:t>
            </a:fld>
            <a:endParaRPr lang="en-US"/>
          </a:p>
        </p:txBody>
      </p:sp>
    </p:spTree>
    <p:extLst>
      <p:ext uri="{BB962C8B-B14F-4D97-AF65-F5344CB8AC3E}">
        <p14:creationId xmlns:p14="http://schemas.microsoft.com/office/powerpoint/2010/main" val="363163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682AB5-61F6-E832-23BE-8ECCF7A07DB4}"/>
              </a:ext>
            </a:extLst>
          </p:cNvPr>
          <p:cNvSpPr>
            <a:spLocks noGrp="1"/>
          </p:cNvSpPr>
          <p:nvPr>
            <p:ph type="title"/>
          </p:nvPr>
        </p:nvSpPr>
        <p:spPr/>
        <p:txBody>
          <a:body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C5223631-103B-4452-0C79-AC628016CE6B}"/>
              </a:ext>
            </a:extLst>
          </p:cNvPr>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コンテンツ プレースホルダー 3">
            <a:extLst>
              <a:ext uri="{FF2B5EF4-FFF2-40B4-BE49-F238E27FC236}">
                <a16:creationId xmlns:a16="http://schemas.microsoft.com/office/drawing/2014/main" id="{536C37FA-C59A-A78C-CC5A-3F8A649DCD64}"/>
              </a:ext>
            </a:extLst>
          </p:cNvPr>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日付プレースホルダー 4">
            <a:extLst>
              <a:ext uri="{FF2B5EF4-FFF2-40B4-BE49-F238E27FC236}">
                <a16:creationId xmlns:a16="http://schemas.microsoft.com/office/drawing/2014/main" id="{59C06D0D-C7F5-654E-BD54-F62D39AF04C2}"/>
              </a:ext>
            </a:extLst>
          </p:cNvPr>
          <p:cNvSpPr>
            <a:spLocks noGrp="1"/>
          </p:cNvSpPr>
          <p:nvPr>
            <p:ph type="dt" sz="half" idx="10"/>
          </p:nvPr>
        </p:nvSpPr>
        <p:spPr/>
        <p:txBody>
          <a:bodyPr/>
          <a:lstStyle/>
          <a:p>
            <a:fld id="{E9AF802D-774B-4C9D-8800-9A20B41AD7B6}" type="datetimeFigureOut">
              <a:rPr lang="en-US" smtClean="0"/>
              <a:t>5/4/2024</a:t>
            </a:fld>
            <a:endParaRPr lang="en-US"/>
          </a:p>
        </p:txBody>
      </p:sp>
      <p:sp>
        <p:nvSpPr>
          <p:cNvPr id="6" name="フッター プレースホルダー 5">
            <a:extLst>
              <a:ext uri="{FF2B5EF4-FFF2-40B4-BE49-F238E27FC236}">
                <a16:creationId xmlns:a16="http://schemas.microsoft.com/office/drawing/2014/main" id="{15CF54CE-EAE6-4833-E0D6-25DB58FC901F}"/>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97041686-876B-9DF0-09BD-070D6D6DA274}"/>
              </a:ext>
            </a:extLst>
          </p:cNvPr>
          <p:cNvSpPr>
            <a:spLocks noGrp="1"/>
          </p:cNvSpPr>
          <p:nvPr>
            <p:ph type="sldNum" sz="quarter" idx="12"/>
          </p:nvPr>
        </p:nvSpPr>
        <p:spPr/>
        <p:txBody>
          <a:bodyPr/>
          <a:lstStyle/>
          <a:p>
            <a:fld id="{79C3AD09-9D10-4954-8A12-8C4E57BF3851}" type="slidenum">
              <a:rPr lang="en-US" smtClean="0"/>
              <a:t>‹#›</a:t>
            </a:fld>
            <a:endParaRPr lang="en-US"/>
          </a:p>
        </p:txBody>
      </p:sp>
    </p:spTree>
    <p:extLst>
      <p:ext uri="{BB962C8B-B14F-4D97-AF65-F5344CB8AC3E}">
        <p14:creationId xmlns:p14="http://schemas.microsoft.com/office/powerpoint/2010/main" val="1479994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4D5B89-2ED8-D94F-E462-1FD1A223CB85}"/>
              </a:ext>
            </a:extLst>
          </p:cNvPr>
          <p:cNvSpPr>
            <a:spLocks noGrp="1"/>
          </p:cNvSpPr>
          <p:nvPr>
            <p:ph type="title"/>
          </p:nvPr>
        </p:nvSpPr>
        <p:spPr>
          <a:xfrm>
            <a:off x="839788" y="365125"/>
            <a:ext cx="10515600" cy="1325563"/>
          </a:xfrm>
        </p:spPr>
        <p:txBody>
          <a:body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2E78144B-5273-E1DE-60F1-2E0AC2880B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a:extLst>
              <a:ext uri="{FF2B5EF4-FFF2-40B4-BE49-F238E27FC236}">
                <a16:creationId xmlns:a16="http://schemas.microsoft.com/office/drawing/2014/main" id="{B652FF37-613D-CC04-A99A-2DD0AADAE5EB}"/>
              </a:ext>
            </a:extLst>
          </p:cNvPr>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テキスト プレースホルダー 4">
            <a:extLst>
              <a:ext uri="{FF2B5EF4-FFF2-40B4-BE49-F238E27FC236}">
                <a16:creationId xmlns:a16="http://schemas.microsoft.com/office/drawing/2014/main" id="{F04FA397-87F7-6172-3658-937C8D3AC4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a:extLst>
              <a:ext uri="{FF2B5EF4-FFF2-40B4-BE49-F238E27FC236}">
                <a16:creationId xmlns:a16="http://schemas.microsoft.com/office/drawing/2014/main" id="{BDC1BF71-D21F-52F1-12FC-5E05CD9BF4A5}"/>
              </a:ext>
            </a:extLst>
          </p:cNvPr>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日付プレースホルダー 6">
            <a:extLst>
              <a:ext uri="{FF2B5EF4-FFF2-40B4-BE49-F238E27FC236}">
                <a16:creationId xmlns:a16="http://schemas.microsoft.com/office/drawing/2014/main" id="{9E7A1CD4-4484-451D-D004-8F8BBE3BD844}"/>
              </a:ext>
            </a:extLst>
          </p:cNvPr>
          <p:cNvSpPr>
            <a:spLocks noGrp="1"/>
          </p:cNvSpPr>
          <p:nvPr>
            <p:ph type="dt" sz="half" idx="10"/>
          </p:nvPr>
        </p:nvSpPr>
        <p:spPr/>
        <p:txBody>
          <a:bodyPr/>
          <a:lstStyle/>
          <a:p>
            <a:fld id="{E9AF802D-774B-4C9D-8800-9A20B41AD7B6}" type="datetimeFigureOut">
              <a:rPr lang="en-US" smtClean="0"/>
              <a:t>5/4/2024</a:t>
            </a:fld>
            <a:endParaRPr lang="en-US"/>
          </a:p>
        </p:txBody>
      </p:sp>
      <p:sp>
        <p:nvSpPr>
          <p:cNvPr id="8" name="フッター プレースホルダー 7">
            <a:extLst>
              <a:ext uri="{FF2B5EF4-FFF2-40B4-BE49-F238E27FC236}">
                <a16:creationId xmlns:a16="http://schemas.microsoft.com/office/drawing/2014/main" id="{215FF6A4-210F-36C6-9791-A13142BB5ADE}"/>
              </a:ext>
            </a:extLst>
          </p:cNvPr>
          <p:cNvSpPr>
            <a:spLocks noGrp="1"/>
          </p:cNvSpPr>
          <p:nvPr>
            <p:ph type="ftr" sz="quarter" idx="11"/>
          </p:nvPr>
        </p:nvSpPr>
        <p:spPr/>
        <p:txBody>
          <a:bodyPr/>
          <a:lstStyle/>
          <a:p>
            <a:endParaRPr lang="en-US"/>
          </a:p>
        </p:txBody>
      </p:sp>
      <p:sp>
        <p:nvSpPr>
          <p:cNvPr id="9" name="スライド番号プレースホルダー 8">
            <a:extLst>
              <a:ext uri="{FF2B5EF4-FFF2-40B4-BE49-F238E27FC236}">
                <a16:creationId xmlns:a16="http://schemas.microsoft.com/office/drawing/2014/main" id="{88891818-8A0F-61E0-BA18-B618C1FC1FBE}"/>
              </a:ext>
            </a:extLst>
          </p:cNvPr>
          <p:cNvSpPr>
            <a:spLocks noGrp="1"/>
          </p:cNvSpPr>
          <p:nvPr>
            <p:ph type="sldNum" sz="quarter" idx="12"/>
          </p:nvPr>
        </p:nvSpPr>
        <p:spPr/>
        <p:txBody>
          <a:bodyPr/>
          <a:lstStyle/>
          <a:p>
            <a:fld id="{79C3AD09-9D10-4954-8A12-8C4E57BF3851}" type="slidenum">
              <a:rPr lang="en-US" smtClean="0"/>
              <a:t>‹#›</a:t>
            </a:fld>
            <a:endParaRPr lang="en-US"/>
          </a:p>
        </p:txBody>
      </p:sp>
    </p:spTree>
    <p:extLst>
      <p:ext uri="{BB962C8B-B14F-4D97-AF65-F5344CB8AC3E}">
        <p14:creationId xmlns:p14="http://schemas.microsoft.com/office/powerpoint/2010/main" val="3696013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F42AE0-C277-7A36-F89D-8F8DED5F1556}"/>
              </a:ext>
            </a:extLst>
          </p:cNvPr>
          <p:cNvSpPr>
            <a:spLocks noGrp="1"/>
          </p:cNvSpPr>
          <p:nvPr>
            <p:ph type="title"/>
          </p:nvPr>
        </p:nvSpPr>
        <p:spPr/>
        <p:txBody>
          <a:bodyPr/>
          <a:lstStyle/>
          <a:p>
            <a:r>
              <a:rPr lang="ja-JP" altLang="en-US"/>
              <a:t>マスター タイトルの書式設定</a:t>
            </a:r>
            <a:endParaRPr lang="en-US"/>
          </a:p>
        </p:txBody>
      </p:sp>
      <p:sp>
        <p:nvSpPr>
          <p:cNvPr id="3" name="日付プレースホルダー 2">
            <a:extLst>
              <a:ext uri="{FF2B5EF4-FFF2-40B4-BE49-F238E27FC236}">
                <a16:creationId xmlns:a16="http://schemas.microsoft.com/office/drawing/2014/main" id="{15396D35-1985-3F1E-9C89-3A79F19D9DB4}"/>
              </a:ext>
            </a:extLst>
          </p:cNvPr>
          <p:cNvSpPr>
            <a:spLocks noGrp="1"/>
          </p:cNvSpPr>
          <p:nvPr>
            <p:ph type="dt" sz="half" idx="10"/>
          </p:nvPr>
        </p:nvSpPr>
        <p:spPr/>
        <p:txBody>
          <a:bodyPr/>
          <a:lstStyle/>
          <a:p>
            <a:fld id="{E9AF802D-774B-4C9D-8800-9A20B41AD7B6}" type="datetimeFigureOut">
              <a:rPr lang="en-US" smtClean="0"/>
              <a:t>5/4/2024</a:t>
            </a:fld>
            <a:endParaRPr lang="en-US"/>
          </a:p>
        </p:txBody>
      </p:sp>
      <p:sp>
        <p:nvSpPr>
          <p:cNvPr id="4" name="フッター プレースホルダー 3">
            <a:extLst>
              <a:ext uri="{FF2B5EF4-FFF2-40B4-BE49-F238E27FC236}">
                <a16:creationId xmlns:a16="http://schemas.microsoft.com/office/drawing/2014/main" id="{A573F7CB-6436-9663-CD00-36D17BD96F03}"/>
              </a:ext>
            </a:extLst>
          </p:cNvPr>
          <p:cNvSpPr>
            <a:spLocks noGrp="1"/>
          </p:cNvSpPr>
          <p:nvPr>
            <p:ph type="ftr" sz="quarter" idx="11"/>
          </p:nvPr>
        </p:nvSpPr>
        <p:spPr/>
        <p:txBody>
          <a:bodyPr/>
          <a:lstStyle/>
          <a:p>
            <a:endParaRPr lang="en-US"/>
          </a:p>
        </p:txBody>
      </p:sp>
      <p:sp>
        <p:nvSpPr>
          <p:cNvPr id="5" name="スライド番号プレースホルダー 4">
            <a:extLst>
              <a:ext uri="{FF2B5EF4-FFF2-40B4-BE49-F238E27FC236}">
                <a16:creationId xmlns:a16="http://schemas.microsoft.com/office/drawing/2014/main" id="{B4390C1C-8753-C94A-288B-E97254E30E1E}"/>
              </a:ext>
            </a:extLst>
          </p:cNvPr>
          <p:cNvSpPr>
            <a:spLocks noGrp="1"/>
          </p:cNvSpPr>
          <p:nvPr>
            <p:ph type="sldNum" sz="quarter" idx="12"/>
          </p:nvPr>
        </p:nvSpPr>
        <p:spPr/>
        <p:txBody>
          <a:bodyPr/>
          <a:lstStyle/>
          <a:p>
            <a:fld id="{79C3AD09-9D10-4954-8A12-8C4E57BF3851}" type="slidenum">
              <a:rPr lang="en-US" smtClean="0"/>
              <a:t>‹#›</a:t>
            </a:fld>
            <a:endParaRPr lang="en-US"/>
          </a:p>
        </p:txBody>
      </p:sp>
    </p:spTree>
    <p:extLst>
      <p:ext uri="{BB962C8B-B14F-4D97-AF65-F5344CB8AC3E}">
        <p14:creationId xmlns:p14="http://schemas.microsoft.com/office/powerpoint/2010/main" val="3817267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0533557-0D53-CD45-8696-1CE0D92F36DC}"/>
              </a:ext>
            </a:extLst>
          </p:cNvPr>
          <p:cNvSpPr>
            <a:spLocks noGrp="1"/>
          </p:cNvSpPr>
          <p:nvPr>
            <p:ph type="dt" sz="half" idx="10"/>
          </p:nvPr>
        </p:nvSpPr>
        <p:spPr/>
        <p:txBody>
          <a:bodyPr/>
          <a:lstStyle/>
          <a:p>
            <a:fld id="{E9AF802D-774B-4C9D-8800-9A20B41AD7B6}" type="datetimeFigureOut">
              <a:rPr lang="en-US" smtClean="0"/>
              <a:t>5/4/2024</a:t>
            </a:fld>
            <a:endParaRPr lang="en-US"/>
          </a:p>
        </p:txBody>
      </p:sp>
      <p:sp>
        <p:nvSpPr>
          <p:cNvPr id="3" name="フッター プレースホルダー 2">
            <a:extLst>
              <a:ext uri="{FF2B5EF4-FFF2-40B4-BE49-F238E27FC236}">
                <a16:creationId xmlns:a16="http://schemas.microsoft.com/office/drawing/2014/main" id="{673FAAB9-4755-0E06-108F-240932583F03}"/>
              </a:ext>
            </a:extLst>
          </p:cNvPr>
          <p:cNvSpPr>
            <a:spLocks noGrp="1"/>
          </p:cNvSpPr>
          <p:nvPr>
            <p:ph type="ftr" sz="quarter" idx="11"/>
          </p:nvPr>
        </p:nvSpPr>
        <p:spPr/>
        <p:txBody>
          <a:bodyPr/>
          <a:lstStyle/>
          <a:p>
            <a:endParaRPr lang="en-US"/>
          </a:p>
        </p:txBody>
      </p:sp>
      <p:sp>
        <p:nvSpPr>
          <p:cNvPr id="4" name="スライド番号プレースホルダー 3">
            <a:extLst>
              <a:ext uri="{FF2B5EF4-FFF2-40B4-BE49-F238E27FC236}">
                <a16:creationId xmlns:a16="http://schemas.microsoft.com/office/drawing/2014/main" id="{56D107EF-F2CA-D4F0-AA3E-5772E7785D98}"/>
              </a:ext>
            </a:extLst>
          </p:cNvPr>
          <p:cNvSpPr>
            <a:spLocks noGrp="1"/>
          </p:cNvSpPr>
          <p:nvPr>
            <p:ph type="sldNum" sz="quarter" idx="12"/>
          </p:nvPr>
        </p:nvSpPr>
        <p:spPr/>
        <p:txBody>
          <a:bodyPr/>
          <a:lstStyle/>
          <a:p>
            <a:fld id="{79C3AD09-9D10-4954-8A12-8C4E57BF3851}" type="slidenum">
              <a:rPr lang="en-US" smtClean="0"/>
              <a:t>‹#›</a:t>
            </a:fld>
            <a:endParaRPr lang="en-US"/>
          </a:p>
        </p:txBody>
      </p:sp>
    </p:spTree>
    <p:extLst>
      <p:ext uri="{BB962C8B-B14F-4D97-AF65-F5344CB8AC3E}">
        <p14:creationId xmlns:p14="http://schemas.microsoft.com/office/powerpoint/2010/main" val="186827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085DA8-C49D-697A-E91B-2DE0C9704B78}"/>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9DDF3FC6-4423-11C7-395B-F8F850C6E0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テキスト プレースホルダー 3">
            <a:extLst>
              <a:ext uri="{FF2B5EF4-FFF2-40B4-BE49-F238E27FC236}">
                <a16:creationId xmlns:a16="http://schemas.microsoft.com/office/drawing/2014/main" id="{5F64FFEB-DD4F-5014-8095-FD8D00B02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5BFB6B57-D67B-8C26-ED51-0235BB9CF2A0}"/>
              </a:ext>
            </a:extLst>
          </p:cNvPr>
          <p:cNvSpPr>
            <a:spLocks noGrp="1"/>
          </p:cNvSpPr>
          <p:nvPr>
            <p:ph type="dt" sz="half" idx="10"/>
          </p:nvPr>
        </p:nvSpPr>
        <p:spPr/>
        <p:txBody>
          <a:bodyPr/>
          <a:lstStyle/>
          <a:p>
            <a:fld id="{E9AF802D-774B-4C9D-8800-9A20B41AD7B6}" type="datetimeFigureOut">
              <a:rPr lang="en-US" smtClean="0"/>
              <a:t>5/4/2024</a:t>
            </a:fld>
            <a:endParaRPr lang="en-US"/>
          </a:p>
        </p:txBody>
      </p:sp>
      <p:sp>
        <p:nvSpPr>
          <p:cNvPr id="6" name="フッター プレースホルダー 5">
            <a:extLst>
              <a:ext uri="{FF2B5EF4-FFF2-40B4-BE49-F238E27FC236}">
                <a16:creationId xmlns:a16="http://schemas.microsoft.com/office/drawing/2014/main" id="{0ABE26F5-E59D-EAB0-A2BF-05ED3639BA84}"/>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7DCB8EA4-BDBA-2108-A47F-5A23041EDE4C}"/>
              </a:ext>
            </a:extLst>
          </p:cNvPr>
          <p:cNvSpPr>
            <a:spLocks noGrp="1"/>
          </p:cNvSpPr>
          <p:nvPr>
            <p:ph type="sldNum" sz="quarter" idx="12"/>
          </p:nvPr>
        </p:nvSpPr>
        <p:spPr/>
        <p:txBody>
          <a:bodyPr/>
          <a:lstStyle/>
          <a:p>
            <a:fld id="{79C3AD09-9D10-4954-8A12-8C4E57BF3851}" type="slidenum">
              <a:rPr lang="en-US" smtClean="0"/>
              <a:t>‹#›</a:t>
            </a:fld>
            <a:endParaRPr lang="en-US"/>
          </a:p>
        </p:txBody>
      </p:sp>
    </p:spTree>
    <p:extLst>
      <p:ext uri="{BB962C8B-B14F-4D97-AF65-F5344CB8AC3E}">
        <p14:creationId xmlns:p14="http://schemas.microsoft.com/office/powerpoint/2010/main" val="1235377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0CB688-FB9F-11AE-7961-6CC7E68701A0}"/>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図プレースホルダー 2">
            <a:extLst>
              <a:ext uri="{FF2B5EF4-FFF2-40B4-BE49-F238E27FC236}">
                <a16:creationId xmlns:a16="http://schemas.microsoft.com/office/drawing/2014/main" id="{A4F6AE59-DEAC-9C08-8AE7-BB63E68F3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テキスト プレースホルダー 3">
            <a:extLst>
              <a:ext uri="{FF2B5EF4-FFF2-40B4-BE49-F238E27FC236}">
                <a16:creationId xmlns:a16="http://schemas.microsoft.com/office/drawing/2014/main" id="{6A56B111-BD10-97B3-8908-79B763BD8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CDF84A28-54A6-6E01-0EE4-5BAED9888B14}"/>
              </a:ext>
            </a:extLst>
          </p:cNvPr>
          <p:cNvSpPr>
            <a:spLocks noGrp="1"/>
          </p:cNvSpPr>
          <p:nvPr>
            <p:ph type="dt" sz="half" idx="10"/>
          </p:nvPr>
        </p:nvSpPr>
        <p:spPr/>
        <p:txBody>
          <a:bodyPr/>
          <a:lstStyle/>
          <a:p>
            <a:fld id="{E9AF802D-774B-4C9D-8800-9A20B41AD7B6}" type="datetimeFigureOut">
              <a:rPr lang="en-US" smtClean="0"/>
              <a:t>5/4/2024</a:t>
            </a:fld>
            <a:endParaRPr lang="en-US"/>
          </a:p>
        </p:txBody>
      </p:sp>
      <p:sp>
        <p:nvSpPr>
          <p:cNvPr id="6" name="フッター プレースホルダー 5">
            <a:extLst>
              <a:ext uri="{FF2B5EF4-FFF2-40B4-BE49-F238E27FC236}">
                <a16:creationId xmlns:a16="http://schemas.microsoft.com/office/drawing/2014/main" id="{162CCE32-F2CB-A0B1-577F-00B821E8E215}"/>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5C1600CE-5D19-6146-08CB-BE5E48A280E1}"/>
              </a:ext>
            </a:extLst>
          </p:cNvPr>
          <p:cNvSpPr>
            <a:spLocks noGrp="1"/>
          </p:cNvSpPr>
          <p:nvPr>
            <p:ph type="sldNum" sz="quarter" idx="12"/>
          </p:nvPr>
        </p:nvSpPr>
        <p:spPr/>
        <p:txBody>
          <a:bodyPr/>
          <a:lstStyle/>
          <a:p>
            <a:fld id="{79C3AD09-9D10-4954-8A12-8C4E57BF3851}" type="slidenum">
              <a:rPr lang="en-US" smtClean="0"/>
              <a:t>‹#›</a:t>
            </a:fld>
            <a:endParaRPr lang="en-US"/>
          </a:p>
        </p:txBody>
      </p:sp>
    </p:spTree>
    <p:extLst>
      <p:ext uri="{BB962C8B-B14F-4D97-AF65-F5344CB8AC3E}">
        <p14:creationId xmlns:p14="http://schemas.microsoft.com/office/powerpoint/2010/main" val="169865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9F64BD5-D230-9FF2-891B-A1B651E48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0C68C2CB-E0DF-E1C6-E77B-CBD0D707D1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4210EC02-0B82-3465-AF5E-C71AAA609E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F802D-774B-4C9D-8800-9A20B41AD7B6}" type="datetimeFigureOut">
              <a:rPr lang="en-US" smtClean="0"/>
              <a:t>5/4/2024</a:t>
            </a:fld>
            <a:endParaRPr lang="en-US"/>
          </a:p>
        </p:txBody>
      </p:sp>
      <p:sp>
        <p:nvSpPr>
          <p:cNvPr id="5" name="フッター プレースホルダー 4">
            <a:extLst>
              <a:ext uri="{FF2B5EF4-FFF2-40B4-BE49-F238E27FC236}">
                <a16:creationId xmlns:a16="http://schemas.microsoft.com/office/drawing/2014/main" id="{38612EA2-1C29-6B34-D88A-D72C929370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a:extLst>
              <a:ext uri="{FF2B5EF4-FFF2-40B4-BE49-F238E27FC236}">
                <a16:creationId xmlns:a16="http://schemas.microsoft.com/office/drawing/2014/main" id="{63F17798-4832-CFF1-3BA3-D5F7E9355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C3AD09-9D10-4954-8A12-8C4E57BF3851}" type="slidenum">
              <a:rPr lang="en-US" smtClean="0"/>
              <a:t>‹#›</a:t>
            </a:fld>
            <a:endParaRPr lang="en-US"/>
          </a:p>
        </p:txBody>
      </p:sp>
    </p:spTree>
    <p:extLst>
      <p:ext uri="{BB962C8B-B14F-4D97-AF65-F5344CB8AC3E}">
        <p14:creationId xmlns:p14="http://schemas.microsoft.com/office/powerpoint/2010/main" val="3240549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F234FE0-F1EB-019B-7BB9-8E3767738F0E}"/>
              </a:ext>
            </a:extLst>
          </p:cNvPr>
          <p:cNvSpPr>
            <a:spLocks noGrp="1"/>
          </p:cNvSpPr>
          <p:nvPr>
            <p:ph idx="1"/>
          </p:nvPr>
        </p:nvSpPr>
        <p:spPr>
          <a:xfrm>
            <a:off x="0" y="0"/>
            <a:ext cx="12192000" cy="6858000"/>
          </a:xfrm>
        </p:spPr>
        <p:txBody>
          <a:bodyPr>
            <a:noAutofit/>
          </a:bodyPr>
          <a:lstStyle/>
          <a:p>
            <a:pPr marL="0" indent="0" algn="ctr">
              <a:buNone/>
            </a:pPr>
            <a:r>
              <a:rPr lang="en-US" sz="2200" b="1" u="sng" dirty="0">
                <a:solidFill>
                  <a:srgbClr val="FF0000"/>
                </a:solidFill>
              </a:rPr>
              <a:t>JSON</a:t>
            </a:r>
          </a:p>
          <a:p>
            <a:pPr marL="0" indent="0">
              <a:buNone/>
            </a:pPr>
            <a:br>
              <a:rPr kumimoji="0" lang="en-US" altLang="en-US" sz="2200" b="0" i="0" u="none" strike="noStrike" cap="none" normalizeH="0" baseline="0" dirty="0">
                <a:ln>
                  <a:noFill/>
                </a:ln>
                <a:solidFill>
                  <a:srgbClr val="0D0D0D"/>
                </a:solidFill>
                <a:effectLst/>
                <a:latin typeface="Arial" panose="020B0604020202020204" pitchFamily="34" charset="0"/>
                <a:ea typeface="Söhne"/>
              </a:rPr>
            </a:br>
            <a:r>
              <a:rPr kumimoji="0" lang="en-US" altLang="en-US" sz="2200" b="0" i="0" u="none" strike="noStrike" cap="none" normalizeH="0" baseline="0" dirty="0">
                <a:ln>
                  <a:noFill/>
                </a:ln>
                <a:solidFill>
                  <a:srgbClr val="0D0D0D"/>
                </a:solidFill>
                <a:effectLst/>
                <a:latin typeface="Arial" panose="020B0604020202020204" pitchFamily="34" charset="0"/>
                <a:ea typeface="Söhne"/>
              </a:rPr>
              <a:t>JSON, which stands for JavaScript Object Notation, is a lightweight data interchange format that is easy for humans to read and write and easy for machines to parse and generate. It's widely used in web development for transmitting data between a server and a web application.</a:t>
            </a:r>
          </a:p>
          <a:p>
            <a:pPr marL="0" indent="0">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D0D0D"/>
                </a:solidFill>
                <a:effectLst/>
                <a:latin typeface="Arial" panose="020B0604020202020204" pitchFamily="34" charset="0"/>
                <a:ea typeface="Söhne"/>
              </a:rPr>
              <a:t>Here's a detailed breakdown of JSON:</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1" i="0" u="none" strike="noStrike" cap="none" normalizeH="0" baseline="0" dirty="0">
                <a:ln>
                  <a:noFill/>
                </a:ln>
                <a:solidFill>
                  <a:srgbClr val="0D0D0D"/>
                </a:solidFill>
                <a:effectLst/>
                <a:latin typeface="Arial" panose="020B0604020202020204" pitchFamily="34" charset="0"/>
                <a:ea typeface="Söhne"/>
              </a:rPr>
              <a:t>Format</a:t>
            </a:r>
            <a:r>
              <a:rPr kumimoji="0" lang="en-US" altLang="en-US" sz="2200" b="0" i="0" u="none" strike="noStrike" cap="none" normalizeH="0" baseline="0" dirty="0">
                <a:ln>
                  <a:noFill/>
                </a:ln>
                <a:solidFill>
                  <a:srgbClr val="0D0D0D"/>
                </a:solidFill>
                <a:effectLst/>
                <a:latin typeface="Arial" panose="020B0604020202020204" pitchFamily="34" charset="0"/>
                <a:ea typeface="Söhne"/>
              </a:rPr>
              <a:t>: JSON is a text format, which means it consists of readable text and is not binary like some other data interchange formats. This makes it easy to transmit over the network and store in files.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rgbClr val="0D0D0D"/>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b="1" i="0" u="none" strike="noStrike" cap="none" normalizeH="0" baseline="0" dirty="0">
                <a:ln>
                  <a:noFill/>
                </a:ln>
                <a:solidFill>
                  <a:srgbClr val="0D0D0D"/>
                </a:solidFill>
                <a:effectLst/>
                <a:latin typeface="Arial" panose="020B0604020202020204" pitchFamily="34" charset="0"/>
                <a:ea typeface="Söhne"/>
              </a:rPr>
              <a:t>Data Structure</a:t>
            </a:r>
            <a:r>
              <a:rPr kumimoji="0" lang="en-US" altLang="en-US" sz="2200" b="0" i="0" u="none" strike="noStrike" cap="none" normalizeH="0" baseline="0" dirty="0">
                <a:ln>
                  <a:noFill/>
                </a:ln>
                <a:solidFill>
                  <a:srgbClr val="0D0D0D"/>
                </a:solidFill>
                <a:effectLst/>
                <a:latin typeface="Arial" panose="020B0604020202020204" pitchFamily="34" charset="0"/>
                <a:ea typeface="Söhne"/>
              </a:rPr>
              <a:t>: </a:t>
            </a:r>
            <a:r>
              <a:rPr kumimoji="0" lang="en-US" altLang="en-US" sz="2200" b="0" i="0" u="none" strike="noStrike" cap="none" normalizeH="0" baseline="0" dirty="0">
                <a:ln>
                  <a:noFill/>
                </a:ln>
                <a:solidFill>
                  <a:srgbClr val="FF0000"/>
                </a:solidFill>
                <a:effectLst/>
                <a:latin typeface="Arial" panose="020B0604020202020204" pitchFamily="34" charset="0"/>
                <a:ea typeface="Söhne"/>
              </a:rPr>
              <a:t>JSON represents data in a key-value pair format. Each key is a string enclosed in double quotes, followed by a colon, and then the corresponding value. Multiple key-value pairs are separated by commas. The entire data structure is wrapped in curly braces </a:t>
            </a:r>
            <a:r>
              <a:rPr kumimoji="0" lang="en-US" altLang="en-US" sz="2200" b="1" i="0" u="none" strike="noStrike" cap="none" normalizeH="0" baseline="0" dirty="0">
                <a:ln>
                  <a:noFill/>
                </a:ln>
                <a:solidFill>
                  <a:srgbClr val="FF0000"/>
                </a:solidFill>
                <a:effectLst/>
                <a:latin typeface="Arial Unicode MS"/>
                <a:ea typeface="Söhne Mono"/>
              </a:rPr>
              <a:t>{}</a:t>
            </a:r>
            <a:r>
              <a:rPr kumimoji="0" lang="en-US" altLang="en-US" sz="2200" b="0" i="0" u="none" strike="noStrike" cap="none" normalizeH="0" baseline="0" dirty="0">
                <a:ln>
                  <a:noFill/>
                </a:ln>
                <a:solidFill>
                  <a:srgbClr val="FF0000"/>
                </a:solidFill>
                <a:effectLst/>
                <a:ea typeface="Söhne"/>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rgbClr val="0D0D0D"/>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200" b="1" i="0" u="none" strike="noStrike" cap="none" normalizeH="0" baseline="0" dirty="0">
                <a:ln>
                  <a:noFill/>
                </a:ln>
                <a:solidFill>
                  <a:srgbClr val="0D0D0D"/>
                </a:solidFill>
                <a:effectLst/>
                <a:latin typeface="Arial" panose="020B0604020202020204" pitchFamily="34" charset="0"/>
                <a:ea typeface="Söhne"/>
              </a:rPr>
              <a:t>Data Types</a:t>
            </a:r>
            <a:r>
              <a:rPr kumimoji="0" lang="en-US" altLang="en-US" sz="2200" b="0" i="0" u="none" strike="noStrike" cap="none" normalizeH="0" baseline="0" dirty="0">
                <a:ln>
                  <a:noFill/>
                </a:ln>
                <a:solidFill>
                  <a:srgbClr val="0D0D0D"/>
                </a:solidFill>
                <a:effectLst/>
                <a:latin typeface="Arial" panose="020B0604020202020204" pitchFamily="34" charset="0"/>
                <a:ea typeface="Söhne"/>
              </a:rPr>
              <a:t>: JSON supports several data types for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rgbClr val="0D0D0D"/>
                </a:solidFill>
                <a:effectLst/>
                <a:latin typeface="Arial" panose="020B0604020202020204" pitchFamily="34" charset="0"/>
                <a:ea typeface="Söhne"/>
              </a:rPr>
              <a:t>String</a:t>
            </a:r>
            <a:r>
              <a:rPr kumimoji="0" lang="en-US" altLang="en-US" sz="2200" b="0" i="0" u="none" strike="noStrike" cap="none" normalizeH="0" baseline="0" dirty="0">
                <a:ln>
                  <a:noFill/>
                </a:ln>
                <a:solidFill>
                  <a:srgbClr val="0D0D0D"/>
                </a:solidFill>
                <a:effectLst/>
                <a:latin typeface="Arial" panose="020B0604020202020204" pitchFamily="34" charset="0"/>
                <a:ea typeface="Söhne"/>
              </a:rPr>
              <a:t>: A sequence of characters enclosed in double quotes.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rgbClr val="0D0D0D"/>
                </a:solidFill>
                <a:effectLst/>
                <a:latin typeface="Arial" panose="020B0604020202020204" pitchFamily="34" charset="0"/>
                <a:ea typeface="Söhne"/>
              </a:rPr>
              <a:t>Number</a:t>
            </a:r>
            <a:r>
              <a:rPr kumimoji="0" lang="en-US" altLang="en-US" sz="2200" b="0" i="0" u="none" strike="noStrike" cap="none" normalizeH="0" baseline="0" dirty="0">
                <a:ln>
                  <a:noFill/>
                </a:ln>
                <a:solidFill>
                  <a:srgbClr val="0D0D0D"/>
                </a:solidFill>
                <a:effectLst/>
                <a:latin typeface="Arial" panose="020B0604020202020204" pitchFamily="34" charset="0"/>
                <a:ea typeface="Söhne"/>
              </a:rPr>
              <a:t>: An integer or floating-point number.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rgbClr val="0D0D0D"/>
                </a:solidFill>
                <a:effectLst/>
                <a:latin typeface="Arial" panose="020B0604020202020204" pitchFamily="34" charset="0"/>
                <a:ea typeface="Söhne"/>
              </a:rPr>
              <a:t>Boolean</a:t>
            </a:r>
            <a:r>
              <a:rPr kumimoji="0" lang="en-US" altLang="en-US" sz="2200" b="0" i="0" u="none" strike="noStrike" cap="none" normalizeH="0" baseline="0" dirty="0">
                <a:ln>
                  <a:noFill/>
                </a:ln>
                <a:solidFill>
                  <a:srgbClr val="0D0D0D"/>
                </a:solidFill>
                <a:effectLst/>
                <a:latin typeface="Arial" panose="020B0604020202020204" pitchFamily="34" charset="0"/>
                <a:ea typeface="Söhne"/>
              </a:rPr>
              <a:t>: Either </a:t>
            </a:r>
            <a:r>
              <a:rPr kumimoji="0" lang="en-US" altLang="en-US" sz="2200" b="1" i="0" u="none" strike="noStrike" cap="none" normalizeH="0" baseline="0" dirty="0">
                <a:ln>
                  <a:noFill/>
                </a:ln>
                <a:solidFill>
                  <a:srgbClr val="0D0D0D"/>
                </a:solidFill>
                <a:effectLst/>
                <a:latin typeface="Arial Unicode MS"/>
                <a:ea typeface="Söhne Mono"/>
              </a:rPr>
              <a:t>true</a:t>
            </a:r>
            <a:r>
              <a:rPr kumimoji="0" lang="en-US" altLang="en-US" sz="2200" b="0" i="0" u="none" strike="noStrike" cap="none" normalizeH="0" baseline="0" dirty="0">
                <a:ln>
                  <a:noFill/>
                </a:ln>
                <a:solidFill>
                  <a:srgbClr val="0D0D0D"/>
                </a:solidFill>
                <a:effectLst/>
                <a:ea typeface="Söhne"/>
              </a:rPr>
              <a:t> or </a:t>
            </a:r>
            <a:r>
              <a:rPr kumimoji="0" lang="en-US" altLang="en-US" sz="2200" b="1" i="0" u="none" strike="noStrike" cap="none" normalizeH="0" baseline="0" dirty="0">
                <a:ln>
                  <a:noFill/>
                </a:ln>
                <a:solidFill>
                  <a:srgbClr val="0D0D0D"/>
                </a:solidFill>
                <a:effectLst/>
                <a:latin typeface="Arial Unicode MS"/>
                <a:ea typeface="Söhne Mono"/>
              </a:rPr>
              <a:t>false</a:t>
            </a:r>
            <a:r>
              <a:rPr kumimoji="0" lang="en-US" altLang="en-US" sz="2200" b="0" i="0" u="none" strike="noStrike" cap="none" normalizeH="0" baseline="0" dirty="0">
                <a:ln>
                  <a:noFill/>
                </a:ln>
                <a:solidFill>
                  <a:srgbClr val="0D0D0D"/>
                </a:solidFill>
                <a:effectLst/>
                <a:ea typeface="Söhne"/>
              </a:rPr>
              <a:t>.</a:t>
            </a:r>
            <a:endParaRPr kumimoji="0" lang="en-US" altLang="en-US" sz="2200" b="0" i="0" u="none" strike="noStrike" cap="none" normalizeH="0" baseline="0" dirty="0">
              <a:ln>
                <a:noFill/>
              </a:ln>
              <a:solidFill>
                <a:srgbClr val="0D0D0D"/>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indent="0">
              <a:buNone/>
            </a:pPr>
            <a:endParaRPr lang="en-US" sz="2200" dirty="0"/>
          </a:p>
        </p:txBody>
      </p:sp>
    </p:spTree>
    <p:extLst>
      <p:ext uri="{BB962C8B-B14F-4D97-AF65-F5344CB8AC3E}">
        <p14:creationId xmlns:p14="http://schemas.microsoft.com/office/powerpoint/2010/main" val="282937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F234FE0-F1EB-019B-7BB9-8E3767738F0E}"/>
              </a:ext>
            </a:extLst>
          </p:cNvPr>
          <p:cNvSpPr>
            <a:spLocks noGrp="1"/>
          </p:cNvSpPr>
          <p:nvPr>
            <p:ph idx="1"/>
          </p:nvPr>
        </p:nvSpPr>
        <p:spPr>
          <a:xfrm>
            <a:off x="0" y="0"/>
            <a:ext cx="12192000" cy="6858000"/>
          </a:xfrm>
        </p:spPr>
        <p:txBody>
          <a:bodyPr>
            <a:normAutofit/>
          </a:bodyPr>
          <a:lstStyle/>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200" b="1" i="0" u="none" strike="noStrike" cap="none" normalizeH="0" baseline="0" dirty="0">
              <a:ln>
                <a:noFill/>
              </a:ln>
              <a:solidFill>
                <a:srgbClr val="0D0D0D"/>
              </a:solidFill>
              <a:effectLst/>
              <a:latin typeface="Arial" panose="020B0604020202020204" pitchFamily="34" charset="0"/>
              <a:ea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rgbClr val="0D0D0D"/>
                </a:solidFill>
                <a:effectLst/>
                <a:latin typeface="Arial" panose="020B0604020202020204" pitchFamily="34" charset="0"/>
                <a:ea typeface="Söhne"/>
              </a:rPr>
              <a:t>Array</a:t>
            </a:r>
            <a:r>
              <a:rPr kumimoji="0" lang="en-US" altLang="en-US" sz="2200" b="0" i="0" u="none" strike="noStrike" cap="none" normalizeH="0" baseline="0" dirty="0">
                <a:ln>
                  <a:noFill/>
                </a:ln>
                <a:solidFill>
                  <a:srgbClr val="0D0D0D"/>
                </a:solidFill>
                <a:effectLst/>
                <a:latin typeface="Arial" panose="020B0604020202020204" pitchFamily="34" charset="0"/>
                <a:ea typeface="Söhne"/>
              </a:rPr>
              <a:t>: An ordered collection of values enclosed in square brackets </a:t>
            </a:r>
            <a:r>
              <a:rPr kumimoji="0" lang="en-US" altLang="en-US" sz="2200" b="1" i="0" u="none" strike="noStrike" cap="none" normalizeH="0" baseline="0" dirty="0">
                <a:ln>
                  <a:noFill/>
                </a:ln>
                <a:solidFill>
                  <a:srgbClr val="0D0D0D"/>
                </a:solidFill>
                <a:effectLst/>
                <a:latin typeface="Arial Unicode MS"/>
                <a:ea typeface="Söhne Mono"/>
              </a:rPr>
              <a:t>[]</a:t>
            </a:r>
            <a:r>
              <a:rPr kumimoji="0" lang="en-US" altLang="en-US" sz="2200" b="0" i="0" u="none" strike="noStrike" cap="none" normalizeH="0" baseline="0" dirty="0">
                <a:ln>
                  <a:noFill/>
                </a:ln>
                <a:solidFill>
                  <a:srgbClr val="0D0D0D"/>
                </a:solidFill>
                <a:effectLst/>
                <a:ea typeface="Söhne"/>
              </a:rPr>
              <a:t>. Values can be of any JSON data type, including arrays themselves.</a:t>
            </a:r>
            <a:endParaRPr kumimoji="0" lang="en-US" altLang="en-US" sz="2200" b="0" i="0" u="none" strike="noStrike" cap="none" normalizeH="0" baseline="0" dirty="0">
              <a:ln>
                <a:noFill/>
              </a:ln>
              <a:solidFill>
                <a:srgbClr val="0D0D0D"/>
              </a:solidFill>
              <a:effectLst/>
              <a:latin typeface="Arial" panose="020B0604020202020204" pitchFamily="34" charset="0"/>
              <a:ea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rgbClr val="0D0D0D"/>
                </a:solidFill>
                <a:effectLst/>
                <a:latin typeface="Arial" panose="020B0604020202020204" pitchFamily="34" charset="0"/>
                <a:ea typeface="Söhne"/>
              </a:rPr>
              <a:t>Object</a:t>
            </a:r>
            <a:r>
              <a:rPr kumimoji="0" lang="en-US" altLang="en-US" sz="2200" b="0" i="0" u="none" strike="noStrike" cap="none" normalizeH="0" baseline="0" dirty="0">
                <a:ln>
                  <a:noFill/>
                </a:ln>
                <a:solidFill>
                  <a:srgbClr val="0D0D0D"/>
                </a:solidFill>
                <a:effectLst/>
                <a:latin typeface="Arial" panose="020B0604020202020204" pitchFamily="34" charset="0"/>
                <a:ea typeface="Söhne"/>
              </a:rPr>
              <a:t>: A collection of key-value pairs enclosed in curly braces </a:t>
            </a:r>
            <a:r>
              <a:rPr kumimoji="0" lang="en-US" altLang="en-US" sz="2200" b="1" i="0" u="none" strike="noStrike" cap="none" normalizeH="0" baseline="0" dirty="0">
                <a:ln>
                  <a:noFill/>
                </a:ln>
                <a:solidFill>
                  <a:srgbClr val="0D0D0D"/>
                </a:solidFill>
                <a:effectLst/>
                <a:latin typeface="Arial Unicode MS"/>
                <a:ea typeface="Söhne Mono"/>
              </a:rPr>
              <a:t>{}</a:t>
            </a:r>
            <a:r>
              <a:rPr kumimoji="0" lang="en-US" altLang="en-US" sz="2200" b="0" i="0" u="none" strike="noStrike" cap="none" normalizeH="0" baseline="0" dirty="0">
                <a:ln>
                  <a:noFill/>
                </a:ln>
                <a:solidFill>
                  <a:srgbClr val="0D0D0D"/>
                </a:solidFill>
                <a:effectLst/>
                <a:ea typeface="Söhne"/>
              </a:rPr>
              <a:t>. Keys are strings, and values can be any JSON data type, including arrays or nested objects.</a:t>
            </a:r>
            <a:endParaRPr lang="en-US" altLang="en-US" sz="2200" dirty="0">
              <a:solidFill>
                <a:srgbClr val="0D0D0D"/>
              </a:solidFill>
              <a:latin typeface="Arial" panose="020B0604020202020204" pitchFamily="34" charset="0"/>
              <a:ea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rgbClr val="0D0D0D"/>
                </a:solidFill>
                <a:effectLst/>
                <a:latin typeface="Arial" panose="020B0604020202020204" pitchFamily="34" charset="0"/>
                <a:ea typeface="Söhne"/>
              </a:rPr>
              <a:t>Null</a:t>
            </a:r>
            <a:r>
              <a:rPr kumimoji="0" lang="en-US" altLang="en-US" sz="2200" b="0" i="0" u="none" strike="noStrike" cap="none" normalizeH="0" baseline="0" dirty="0">
                <a:ln>
                  <a:noFill/>
                </a:ln>
                <a:solidFill>
                  <a:srgbClr val="0D0D0D"/>
                </a:solidFill>
                <a:effectLst/>
                <a:latin typeface="Arial" panose="020B0604020202020204" pitchFamily="34" charset="0"/>
                <a:ea typeface="Söhne"/>
              </a:rPr>
              <a:t>: Represents an empty value and is denoted by </a:t>
            </a:r>
            <a:r>
              <a:rPr kumimoji="0" lang="en-US" altLang="en-US" sz="2200" b="1" i="0" u="none" strike="noStrike" cap="none" normalizeH="0" baseline="0" dirty="0">
                <a:ln>
                  <a:noFill/>
                </a:ln>
                <a:solidFill>
                  <a:srgbClr val="0D0D0D"/>
                </a:solidFill>
                <a:effectLst/>
                <a:latin typeface="Arial Unicode MS"/>
                <a:ea typeface="Söhne Mono"/>
              </a:rPr>
              <a:t>null</a:t>
            </a:r>
            <a:r>
              <a:rPr kumimoji="0" lang="en-US" altLang="en-US" sz="2200" b="0" i="0" u="none" strike="noStrike" cap="none" normalizeH="0" baseline="0" dirty="0">
                <a:ln>
                  <a:noFill/>
                </a:ln>
                <a:solidFill>
                  <a:srgbClr val="0D0D0D"/>
                </a:solidFill>
                <a:effectLst/>
                <a:ea typeface="Söhne"/>
              </a:rPr>
              <a:t>.</a:t>
            </a:r>
            <a:endParaRPr kumimoji="0" lang="en-US" altLang="en-US" sz="2200" b="0" i="0" u="none" strike="noStrike" cap="none" normalizeH="0" baseline="0" dirty="0">
              <a:ln>
                <a:noFill/>
              </a:ln>
              <a:solidFill>
                <a:srgbClr val="0D0D0D"/>
              </a:solidFill>
              <a:effectLst/>
              <a:latin typeface="Arial" panose="020B0604020202020204" pitchFamily="34" charset="0"/>
              <a:ea typeface="Söhne"/>
            </a:endParaRPr>
          </a:p>
          <a:p>
            <a:pPr marL="0" indent="0" algn="l">
              <a:buNone/>
            </a:pPr>
            <a:endParaRPr lang="en-US" sz="2200" b="1" i="0" dirty="0">
              <a:solidFill>
                <a:srgbClr val="0D0D0D"/>
              </a:solidFill>
              <a:effectLst/>
              <a:highlight>
                <a:srgbClr val="FFFFFF"/>
              </a:highlight>
              <a:latin typeface="Söhne"/>
            </a:endParaRPr>
          </a:p>
          <a:p>
            <a:pPr marL="0" indent="0" algn="l">
              <a:buNone/>
            </a:pPr>
            <a:r>
              <a:rPr lang="en-US" sz="2200" b="1" i="0" dirty="0">
                <a:solidFill>
                  <a:srgbClr val="0D0D0D"/>
                </a:solidFill>
                <a:effectLst/>
                <a:highlight>
                  <a:srgbClr val="FFFFFF"/>
                </a:highlight>
                <a:latin typeface="Söhne"/>
              </a:rPr>
              <a:t>Benefits</a:t>
            </a:r>
            <a:r>
              <a:rPr lang="en-US" sz="2200" b="0" i="0" dirty="0">
                <a:solidFill>
                  <a:srgbClr val="0D0D0D"/>
                </a:solidFill>
                <a:effectLst/>
                <a:highlight>
                  <a:srgbClr val="FFFFFF"/>
                </a:highlight>
                <a:latin typeface="Söhne"/>
              </a:rPr>
              <a:t>:</a:t>
            </a:r>
          </a:p>
          <a:p>
            <a:pPr marL="742950" lvl="1" indent="-285750" algn="l">
              <a:buFont typeface="+mj-lt"/>
              <a:buAutoNum type="arabicPeriod"/>
            </a:pPr>
            <a:r>
              <a:rPr lang="en-US" sz="2200" b="1" i="0" dirty="0">
                <a:solidFill>
                  <a:srgbClr val="0D0D0D"/>
                </a:solidFill>
                <a:effectLst/>
                <a:highlight>
                  <a:srgbClr val="FFFFFF"/>
                </a:highlight>
                <a:latin typeface="Söhne"/>
              </a:rPr>
              <a:t>Human Readable</a:t>
            </a:r>
            <a:r>
              <a:rPr lang="en-US" sz="2200" b="0" i="0" dirty="0">
                <a:solidFill>
                  <a:srgbClr val="0D0D0D"/>
                </a:solidFill>
                <a:effectLst/>
                <a:highlight>
                  <a:srgbClr val="FFFFFF"/>
                </a:highlight>
                <a:latin typeface="Söhne"/>
              </a:rPr>
              <a:t>: JSON is easy for humans to read and write, which makes it convenient for debugging and troubleshooting.</a:t>
            </a:r>
          </a:p>
          <a:p>
            <a:pPr marL="742950" lvl="1" indent="-285750" algn="l">
              <a:buFont typeface="+mj-lt"/>
              <a:buAutoNum type="arabicPeriod"/>
            </a:pPr>
            <a:r>
              <a:rPr lang="en-US" sz="2200" b="1" i="0" dirty="0">
                <a:solidFill>
                  <a:srgbClr val="0D0D0D"/>
                </a:solidFill>
                <a:effectLst/>
                <a:highlight>
                  <a:srgbClr val="FFFFFF"/>
                </a:highlight>
                <a:latin typeface="Söhne"/>
              </a:rPr>
              <a:t>Lightweight</a:t>
            </a:r>
            <a:r>
              <a:rPr lang="en-US" sz="2200" b="0" i="0" dirty="0">
                <a:solidFill>
                  <a:srgbClr val="0D0D0D"/>
                </a:solidFill>
                <a:effectLst/>
                <a:highlight>
                  <a:srgbClr val="FFFFFF"/>
                </a:highlight>
                <a:latin typeface="Söhne"/>
              </a:rPr>
              <a:t>: JSON has a simple syntax, which makes it lightweight and efficient for transmitting data over the network.</a:t>
            </a:r>
          </a:p>
          <a:p>
            <a:pPr marL="742950" lvl="1" indent="-285750" algn="l">
              <a:buFont typeface="+mj-lt"/>
              <a:buAutoNum type="arabicPeriod"/>
            </a:pPr>
            <a:r>
              <a:rPr lang="en-US" sz="2200" b="1" i="0" dirty="0">
                <a:solidFill>
                  <a:srgbClr val="0D0D0D"/>
                </a:solidFill>
                <a:effectLst/>
                <a:highlight>
                  <a:srgbClr val="FFFFFF"/>
                </a:highlight>
                <a:latin typeface="Söhne"/>
              </a:rPr>
              <a:t>Language Agnostic</a:t>
            </a:r>
            <a:r>
              <a:rPr lang="en-US" sz="2200" b="0" i="0" dirty="0">
                <a:solidFill>
                  <a:srgbClr val="0D0D0D"/>
                </a:solidFill>
                <a:effectLst/>
                <a:highlight>
                  <a:srgbClr val="FFFFFF"/>
                </a:highlight>
                <a:latin typeface="Söhne"/>
              </a:rPr>
              <a:t>: JSON is not tied to any specific programming language or platform, making it widely interoperable.</a:t>
            </a:r>
          </a:p>
          <a:p>
            <a:pPr marL="742950" lvl="1" indent="-285750" algn="l">
              <a:buFont typeface="+mj-lt"/>
              <a:buAutoNum type="arabicPeriod"/>
            </a:pPr>
            <a:r>
              <a:rPr lang="en-US" sz="2200" b="1" i="0" dirty="0">
                <a:solidFill>
                  <a:srgbClr val="0D0D0D"/>
                </a:solidFill>
                <a:effectLst/>
                <a:highlight>
                  <a:srgbClr val="FFFFFF"/>
                </a:highlight>
                <a:latin typeface="Söhne"/>
              </a:rPr>
              <a:t>Support</a:t>
            </a:r>
            <a:r>
              <a:rPr lang="en-US" sz="2200" b="0" i="0" dirty="0">
                <a:solidFill>
                  <a:srgbClr val="0D0D0D"/>
                </a:solidFill>
                <a:effectLst/>
                <a:highlight>
                  <a:srgbClr val="FFFFFF"/>
                </a:highlight>
                <a:latin typeface="Söhne"/>
              </a:rPr>
              <a:t>: JSON is supported by most modern programming languages, making it easy to work with in a variety of environments.</a:t>
            </a:r>
          </a:p>
          <a:p>
            <a:pPr marL="0" indent="0">
              <a:buNone/>
            </a:pPr>
            <a:endParaRPr lang="en-US" sz="2200" dirty="0"/>
          </a:p>
        </p:txBody>
      </p:sp>
    </p:spTree>
    <p:extLst>
      <p:ext uri="{BB962C8B-B14F-4D97-AF65-F5344CB8AC3E}">
        <p14:creationId xmlns:p14="http://schemas.microsoft.com/office/powerpoint/2010/main" val="2819888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7882FA9-4F8C-38C3-180F-6A522930C044}"/>
              </a:ext>
            </a:extLst>
          </p:cNvPr>
          <p:cNvPicPr>
            <a:picLocks noChangeAspect="1"/>
          </p:cNvPicPr>
          <p:nvPr/>
        </p:nvPicPr>
        <p:blipFill rotWithShape="1">
          <a:blip r:embed="rId2"/>
          <a:srcRect t="16963" r="15742" b="24258"/>
          <a:stretch/>
        </p:blipFill>
        <p:spPr>
          <a:xfrm>
            <a:off x="0" y="1871662"/>
            <a:ext cx="10272713" cy="4029075"/>
          </a:xfrm>
          <a:prstGeom prst="rect">
            <a:avLst/>
          </a:prstGeom>
        </p:spPr>
      </p:pic>
      <p:sp>
        <p:nvSpPr>
          <p:cNvPr id="8" name="テキスト ボックス 7">
            <a:extLst>
              <a:ext uri="{FF2B5EF4-FFF2-40B4-BE49-F238E27FC236}">
                <a16:creationId xmlns:a16="http://schemas.microsoft.com/office/drawing/2014/main" id="{8449B692-8DBD-099D-E37B-593D1E521EFC}"/>
              </a:ext>
            </a:extLst>
          </p:cNvPr>
          <p:cNvSpPr txBox="1"/>
          <p:nvPr/>
        </p:nvSpPr>
        <p:spPr>
          <a:xfrm>
            <a:off x="142876" y="200025"/>
            <a:ext cx="10387012" cy="1477328"/>
          </a:xfrm>
          <a:prstGeom prst="rect">
            <a:avLst/>
          </a:prstGeom>
          <a:noFill/>
        </p:spPr>
        <p:txBody>
          <a:bodyPr wrap="square" rtlCol="0">
            <a:spAutoFit/>
          </a:bodyPr>
          <a:lstStyle/>
          <a:p>
            <a:r>
              <a:rPr lang="en-US" dirty="0"/>
              <a:t>Check out the data structure in pg.no. 1 to know the basic rules to write </a:t>
            </a:r>
            <a:r>
              <a:rPr lang="en-US" b="1" dirty="0" err="1"/>
              <a:t>json</a:t>
            </a:r>
            <a:endParaRPr lang="en-US" b="1" dirty="0"/>
          </a:p>
          <a:p>
            <a:endParaRPr lang="en-US" b="1" dirty="0"/>
          </a:p>
          <a:p>
            <a:r>
              <a:rPr lang="en-US" dirty="0"/>
              <a:t>Following image is the example </a:t>
            </a:r>
            <a:r>
              <a:rPr lang="en-US" dirty="0" err="1"/>
              <a:t>json</a:t>
            </a:r>
            <a:r>
              <a:rPr lang="en-US" dirty="0"/>
              <a:t>, left-side is input right-side is </a:t>
            </a:r>
            <a:r>
              <a:rPr lang="en-US" dirty="0" err="1"/>
              <a:t>json</a:t>
            </a:r>
            <a:r>
              <a:rPr lang="en-US" dirty="0"/>
              <a:t> output. </a:t>
            </a:r>
            <a:r>
              <a:rPr lang="en-US" b="1" dirty="0"/>
              <a:t>Indentation is very important while writing the data structure</a:t>
            </a:r>
          </a:p>
          <a:p>
            <a:endParaRPr lang="en-US" b="1" dirty="0"/>
          </a:p>
        </p:txBody>
      </p:sp>
    </p:spTree>
    <p:extLst>
      <p:ext uri="{BB962C8B-B14F-4D97-AF65-F5344CB8AC3E}">
        <p14:creationId xmlns:p14="http://schemas.microsoft.com/office/powerpoint/2010/main" val="953602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F234FE0-F1EB-019B-7BB9-8E3767738F0E}"/>
              </a:ext>
            </a:extLst>
          </p:cNvPr>
          <p:cNvSpPr>
            <a:spLocks noGrp="1"/>
          </p:cNvSpPr>
          <p:nvPr>
            <p:ph idx="1"/>
          </p:nvPr>
        </p:nvSpPr>
        <p:spPr>
          <a:xfrm>
            <a:off x="0" y="0"/>
            <a:ext cx="12192000" cy="6858000"/>
          </a:xfrm>
        </p:spPr>
        <p:txBody>
          <a:bodyPr>
            <a:normAutofit/>
          </a:bodyPr>
          <a:lstStyle/>
          <a:p>
            <a:pPr marL="0" indent="0" algn="ctr">
              <a:buNone/>
            </a:pPr>
            <a:r>
              <a:rPr lang="en-US" sz="2200" b="1" u="sng" dirty="0"/>
              <a:t> YAML</a:t>
            </a:r>
          </a:p>
          <a:p>
            <a:pPr marL="0" indent="0">
              <a:buNone/>
            </a:pPr>
            <a:br>
              <a:rPr lang="en-US" sz="2200" dirty="0"/>
            </a:br>
            <a:r>
              <a:rPr lang="en-US" sz="2200" b="0" i="0" dirty="0">
                <a:solidFill>
                  <a:srgbClr val="0D0D0D"/>
                </a:solidFill>
                <a:effectLst/>
                <a:highlight>
                  <a:srgbClr val="FFFFFF"/>
                </a:highlight>
                <a:latin typeface="Söhne"/>
              </a:rPr>
              <a:t>YAML, which stands for "YAML </a:t>
            </a:r>
            <a:r>
              <a:rPr lang="en-US" sz="2200" b="0" i="0" dirty="0" err="1">
                <a:solidFill>
                  <a:srgbClr val="0D0D0D"/>
                </a:solidFill>
                <a:effectLst/>
                <a:highlight>
                  <a:srgbClr val="FFFFFF"/>
                </a:highlight>
                <a:latin typeface="Söhne"/>
              </a:rPr>
              <a:t>Ain't</a:t>
            </a:r>
            <a:r>
              <a:rPr lang="en-US" sz="2200" b="0" i="0" dirty="0">
                <a:solidFill>
                  <a:srgbClr val="0D0D0D"/>
                </a:solidFill>
                <a:effectLst/>
                <a:highlight>
                  <a:srgbClr val="FFFFFF"/>
                </a:highlight>
                <a:latin typeface="Söhne"/>
              </a:rPr>
              <a:t> Markup Language" (a playful recursive acronym), is a human-readable data serialization format. </a:t>
            </a:r>
            <a:r>
              <a:rPr lang="en-US" sz="2200" b="1" i="0" dirty="0">
                <a:solidFill>
                  <a:srgbClr val="0D0D0D"/>
                </a:solidFill>
                <a:effectLst/>
                <a:highlight>
                  <a:srgbClr val="FFFFFF"/>
                </a:highlight>
                <a:latin typeface="Söhne"/>
              </a:rPr>
              <a:t>It's often used for configuration files </a:t>
            </a:r>
            <a:r>
              <a:rPr lang="en-US" sz="2200" b="0" i="0" dirty="0">
                <a:solidFill>
                  <a:srgbClr val="0D0D0D"/>
                </a:solidFill>
                <a:effectLst/>
                <a:highlight>
                  <a:srgbClr val="FFFFFF"/>
                </a:highlight>
                <a:latin typeface="Söhne"/>
              </a:rPr>
              <a:t>and data exchange between programs. YAML is commonly used in scenarios where data needs to be represented in a structured and readable manner, such as configuration files for software applications, data interchange between programming languages, and more.</a:t>
            </a:r>
            <a:endParaRPr lang="en-US" sz="2200" dirty="0"/>
          </a:p>
        </p:txBody>
      </p:sp>
      <p:pic>
        <p:nvPicPr>
          <p:cNvPr id="4" name="図 3">
            <a:extLst>
              <a:ext uri="{FF2B5EF4-FFF2-40B4-BE49-F238E27FC236}">
                <a16:creationId xmlns:a16="http://schemas.microsoft.com/office/drawing/2014/main" id="{FC6ED84B-E170-E157-D1B4-FB38DF613D6F}"/>
              </a:ext>
            </a:extLst>
          </p:cNvPr>
          <p:cNvPicPr>
            <a:picLocks noChangeAspect="1"/>
          </p:cNvPicPr>
          <p:nvPr/>
        </p:nvPicPr>
        <p:blipFill rotWithShape="1">
          <a:blip r:embed="rId2"/>
          <a:srcRect l="1563" t="16373" r="2812" b="35827"/>
          <a:stretch/>
        </p:blipFill>
        <p:spPr>
          <a:xfrm>
            <a:off x="0" y="2419350"/>
            <a:ext cx="11658600" cy="4038600"/>
          </a:xfrm>
          <a:prstGeom prst="rect">
            <a:avLst/>
          </a:prstGeom>
        </p:spPr>
      </p:pic>
    </p:spTree>
    <p:extLst>
      <p:ext uri="{BB962C8B-B14F-4D97-AF65-F5344CB8AC3E}">
        <p14:creationId xmlns:p14="http://schemas.microsoft.com/office/powerpoint/2010/main" val="239426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6D7A42DC-4EAA-D9A4-0C16-CF9D7B568EDE}"/>
              </a:ext>
            </a:extLst>
          </p:cNvPr>
          <p:cNvSpPr txBox="1"/>
          <p:nvPr/>
        </p:nvSpPr>
        <p:spPr>
          <a:xfrm>
            <a:off x="-1" y="120402"/>
            <a:ext cx="12192001" cy="65248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D0D0D"/>
                </a:solidFill>
                <a:effectLst/>
                <a:latin typeface="Arial" panose="020B0604020202020204" pitchFamily="34" charset="0"/>
                <a:ea typeface="Söhne"/>
              </a:rPr>
              <a:t>Writing YAML involves adhering to certain rules to ensure that the data is structured correctly and interpretable by YAML parsers. Here are some key rules to follow when writing YAML: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1" i="0" u="none" strike="noStrike" cap="none" normalizeH="0" baseline="0" dirty="0">
                <a:ln>
                  <a:noFill/>
                </a:ln>
                <a:solidFill>
                  <a:srgbClr val="0D0D0D"/>
                </a:solidFill>
                <a:effectLst/>
                <a:latin typeface="Arial" panose="020B0604020202020204" pitchFamily="34" charset="0"/>
                <a:ea typeface="Söhne"/>
              </a:rPr>
              <a:t>Indentation</a:t>
            </a:r>
            <a:r>
              <a:rPr kumimoji="0" lang="en-US" altLang="en-US" sz="2200" b="0" i="0" u="none" strike="noStrike" cap="none" normalizeH="0" baseline="0" dirty="0">
                <a:ln>
                  <a:noFill/>
                </a:ln>
                <a:solidFill>
                  <a:srgbClr val="0D0D0D"/>
                </a:solidFill>
                <a:effectLst/>
                <a:latin typeface="Arial" panose="020B0604020202020204" pitchFamily="34" charset="0"/>
                <a:ea typeface="Söhne"/>
              </a:rPr>
              <a:t>: YAML uses indentation to represent structure. Use spaces (not tabs) for indentation, and be consistent with the number of spaces used. Typically, two or four spaces per level of indentation are common choices.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rgbClr val="0D0D0D"/>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b="1" i="0" u="none" strike="noStrike" cap="none" normalizeH="0" baseline="0" dirty="0">
                <a:ln>
                  <a:noFill/>
                </a:ln>
                <a:solidFill>
                  <a:srgbClr val="0D0D0D"/>
                </a:solidFill>
                <a:effectLst/>
                <a:latin typeface="Arial" panose="020B0604020202020204" pitchFamily="34" charset="0"/>
                <a:ea typeface="Söhne"/>
              </a:rPr>
              <a:t>Whitespace</a:t>
            </a:r>
            <a:r>
              <a:rPr kumimoji="0" lang="en-US" altLang="en-US" sz="2200" b="0" i="0" u="none" strike="noStrike" cap="none" normalizeH="0" baseline="0" dirty="0">
                <a:ln>
                  <a:noFill/>
                </a:ln>
                <a:solidFill>
                  <a:srgbClr val="0D0D0D"/>
                </a:solidFill>
                <a:effectLst/>
                <a:latin typeface="Arial" panose="020B0604020202020204" pitchFamily="34" charset="0"/>
                <a:ea typeface="Söhne"/>
              </a:rPr>
              <a:t>: YAML is sensitive to whitespace. Make sure to use spaces appropriately around colons (</a:t>
            </a:r>
            <a:r>
              <a:rPr kumimoji="0" lang="en-US" altLang="en-US" sz="2200" b="1" i="0" u="none" strike="noStrike" cap="none" normalizeH="0" baseline="0" dirty="0">
                <a:ln>
                  <a:noFill/>
                </a:ln>
                <a:solidFill>
                  <a:srgbClr val="0D0D0D"/>
                </a:solidFill>
                <a:effectLst/>
                <a:latin typeface="Arial Unicode MS"/>
                <a:ea typeface="Söhne Mono"/>
              </a:rPr>
              <a:t>:</a:t>
            </a:r>
            <a:r>
              <a:rPr kumimoji="0" lang="en-US" altLang="en-US" sz="2200" b="0" i="0" u="none" strike="noStrike" cap="none" normalizeH="0" baseline="0" dirty="0">
                <a:ln>
                  <a:noFill/>
                </a:ln>
                <a:solidFill>
                  <a:srgbClr val="0D0D0D"/>
                </a:solidFill>
                <a:effectLst/>
                <a:ea typeface="Söhne"/>
              </a:rPr>
              <a:t>) to separate keys and values, and between elements within sequences.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200" b="0" i="0" u="none" strike="noStrike" cap="none" normalizeH="0" baseline="0" dirty="0">
              <a:ln>
                <a:noFill/>
              </a:ln>
              <a:solidFill>
                <a:srgbClr val="0D0D0D"/>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200" b="1" i="0" u="none" strike="noStrike" cap="none" normalizeH="0" baseline="0" dirty="0">
                <a:ln>
                  <a:noFill/>
                </a:ln>
                <a:solidFill>
                  <a:srgbClr val="0D0D0D"/>
                </a:solidFill>
                <a:effectLst/>
                <a:latin typeface="Arial" panose="020B0604020202020204" pitchFamily="34" charset="0"/>
                <a:ea typeface="Söhne"/>
              </a:rPr>
              <a:t>Key-value pairs</a:t>
            </a:r>
            <a:r>
              <a:rPr kumimoji="0" lang="en-US" altLang="en-US" sz="2200" b="0" i="0" u="none" strike="noStrike" cap="none" normalizeH="0" baseline="0" dirty="0">
                <a:ln>
                  <a:noFill/>
                </a:ln>
                <a:solidFill>
                  <a:srgbClr val="0D0D0D"/>
                </a:solidFill>
                <a:effectLst/>
                <a:latin typeface="Arial" panose="020B0604020202020204" pitchFamily="34" charset="0"/>
                <a:ea typeface="Söhne"/>
              </a:rPr>
              <a:t>: Use a colon (</a:t>
            </a:r>
            <a:r>
              <a:rPr kumimoji="0" lang="en-US" altLang="en-US" sz="2200" b="1" i="0" u="none" strike="noStrike" cap="none" normalizeH="0" baseline="0" dirty="0">
                <a:ln>
                  <a:noFill/>
                </a:ln>
                <a:solidFill>
                  <a:srgbClr val="0D0D0D"/>
                </a:solidFill>
                <a:effectLst/>
                <a:latin typeface="Arial Unicode MS"/>
                <a:ea typeface="Söhne Mono"/>
              </a:rPr>
              <a:t>:</a:t>
            </a:r>
            <a:r>
              <a:rPr kumimoji="0" lang="en-US" altLang="en-US" sz="2200" b="0" i="0" u="none" strike="noStrike" cap="none" normalizeH="0" baseline="0" dirty="0">
                <a:ln>
                  <a:noFill/>
                </a:ln>
                <a:solidFill>
                  <a:srgbClr val="0D0D0D"/>
                </a:solidFill>
                <a:effectLst/>
                <a:ea typeface="Söhne"/>
              </a:rPr>
              <a:t>) to separate keys from values in mappings (associative arrays). Keys should be </a:t>
            </a:r>
            <a:r>
              <a:rPr kumimoji="0" lang="en-US" altLang="en-US" sz="2200" b="1" i="0" u="none" strike="noStrike" cap="none" normalizeH="0" baseline="0" dirty="0">
                <a:ln>
                  <a:noFill/>
                </a:ln>
                <a:solidFill>
                  <a:srgbClr val="0D0D0D"/>
                </a:solidFill>
                <a:effectLst/>
                <a:ea typeface="Söhne"/>
              </a:rPr>
              <a:t>followed by a space before the corresponding value</a:t>
            </a:r>
            <a:r>
              <a:rPr kumimoji="0" lang="en-US" altLang="en-US" sz="2200" b="0" i="0" u="none" strike="noStrike" cap="none" normalizeH="0" baseline="0" dirty="0">
                <a:ln>
                  <a:noFill/>
                </a:ln>
                <a:solidFill>
                  <a:srgbClr val="0D0D0D"/>
                </a:solidFill>
                <a:effectLst/>
                <a:ea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2200" b="0" i="0" u="none" strike="noStrike" cap="none" normalizeH="0" baseline="0" dirty="0">
              <a:ln>
                <a:noFill/>
              </a:ln>
              <a:solidFill>
                <a:srgbClr val="0D0D0D"/>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200" b="1" i="0" u="none" strike="noStrike" cap="none" normalizeH="0" baseline="0" dirty="0">
                <a:ln>
                  <a:noFill/>
                </a:ln>
                <a:solidFill>
                  <a:srgbClr val="0D0D0D"/>
                </a:solidFill>
                <a:effectLst/>
                <a:latin typeface="Arial" panose="020B0604020202020204" pitchFamily="34" charset="0"/>
                <a:ea typeface="Söhne"/>
              </a:rPr>
              <a:t>Sequences</a:t>
            </a:r>
            <a:r>
              <a:rPr kumimoji="0" lang="en-US" altLang="en-US" sz="2200" b="0" i="0" u="none" strike="noStrike" cap="none" normalizeH="0" baseline="0" dirty="0">
                <a:ln>
                  <a:noFill/>
                </a:ln>
                <a:solidFill>
                  <a:srgbClr val="0D0D0D"/>
                </a:solidFill>
                <a:effectLst/>
                <a:latin typeface="Arial" panose="020B0604020202020204" pitchFamily="34" charset="0"/>
                <a:ea typeface="Söhne"/>
              </a:rPr>
              <a:t>: Use a hyphen (</a:t>
            </a:r>
            <a:r>
              <a:rPr kumimoji="0" lang="en-US" altLang="en-US" sz="2200" b="1" i="0" u="none" strike="noStrike" cap="none" normalizeH="0" baseline="0" dirty="0">
                <a:ln>
                  <a:noFill/>
                </a:ln>
                <a:solidFill>
                  <a:srgbClr val="0D0D0D"/>
                </a:solidFill>
                <a:effectLst/>
                <a:latin typeface="Arial Unicode MS"/>
                <a:ea typeface="Söhne Mono"/>
              </a:rPr>
              <a:t>-</a:t>
            </a:r>
            <a:r>
              <a:rPr kumimoji="0" lang="en-US" altLang="en-US" sz="2200" b="0" i="0" u="none" strike="noStrike" cap="none" normalizeH="0" baseline="0" dirty="0">
                <a:ln>
                  <a:noFill/>
                </a:ln>
                <a:solidFill>
                  <a:srgbClr val="0D0D0D"/>
                </a:solidFill>
                <a:effectLst/>
                <a:ea typeface="Söhne"/>
              </a:rPr>
              <a:t>) followed by a space to denote elements in a sequence (array or list). Each item in the sequence should be preceded by a hyphen and a space.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rgbClr val="0D0D0D"/>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200" b="1" i="0" u="none" strike="noStrike" cap="none" normalizeH="0" baseline="0" dirty="0">
                <a:ln>
                  <a:noFill/>
                </a:ln>
                <a:solidFill>
                  <a:srgbClr val="0D0D0D"/>
                </a:solidFill>
                <a:effectLst/>
                <a:latin typeface="Arial" panose="020B0604020202020204" pitchFamily="34" charset="0"/>
                <a:ea typeface="Söhne"/>
              </a:rPr>
              <a:t>Comments</a:t>
            </a:r>
            <a:r>
              <a:rPr kumimoji="0" lang="en-US" altLang="en-US" sz="2200" b="0" i="0" u="none" strike="noStrike" cap="none" normalizeH="0" baseline="0" dirty="0">
                <a:ln>
                  <a:noFill/>
                </a:ln>
                <a:solidFill>
                  <a:srgbClr val="0D0D0D"/>
                </a:solidFill>
                <a:effectLst/>
                <a:latin typeface="Arial" panose="020B0604020202020204" pitchFamily="34" charset="0"/>
                <a:ea typeface="Söhne"/>
              </a:rPr>
              <a:t>: Use the </a:t>
            </a:r>
            <a:r>
              <a:rPr kumimoji="0" lang="en-US" altLang="en-US" sz="2200" b="1" i="0" u="none" strike="noStrike" cap="none" normalizeH="0" baseline="0" dirty="0">
                <a:ln>
                  <a:noFill/>
                </a:ln>
                <a:solidFill>
                  <a:srgbClr val="0D0D0D"/>
                </a:solidFill>
                <a:effectLst/>
                <a:latin typeface="Arial Unicode MS"/>
                <a:ea typeface="Söhne Mono"/>
              </a:rPr>
              <a:t>#</a:t>
            </a:r>
            <a:r>
              <a:rPr kumimoji="0" lang="en-US" altLang="en-US" sz="2200" b="0" i="0" u="none" strike="noStrike" cap="none" normalizeH="0" baseline="0" dirty="0">
                <a:ln>
                  <a:noFill/>
                </a:ln>
                <a:solidFill>
                  <a:srgbClr val="0D0D0D"/>
                </a:solidFill>
                <a:effectLst/>
                <a:ea typeface="Söhne"/>
              </a:rPr>
              <a:t> character to indicate comments. Comments can be placed on a new line or at the end of a line, and they are ignored by YAML parsers.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kumimoji="0" lang="en-US" altLang="en-US" sz="2200" b="0" i="0" u="none" strike="noStrike" cap="none" normalizeH="0" baseline="0" dirty="0">
              <a:ln>
                <a:noFill/>
              </a:ln>
              <a:solidFill>
                <a:srgbClr val="0D0D0D"/>
              </a:solidFill>
              <a:effectLst/>
              <a:latin typeface="Arial" panose="020B0604020202020204" pitchFamily="34" charset="0"/>
              <a:ea typeface="Söhne"/>
            </a:endParaRPr>
          </a:p>
        </p:txBody>
      </p:sp>
    </p:spTree>
    <p:extLst>
      <p:ext uri="{BB962C8B-B14F-4D97-AF65-F5344CB8AC3E}">
        <p14:creationId xmlns:p14="http://schemas.microsoft.com/office/powerpoint/2010/main" val="3645369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F234FE0-F1EB-019B-7BB9-8E3767738F0E}"/>
              </a:ext>
            </a:extLst>
          </p:cNvPr>
          <p:cNvSpPr>
            <a:spLocks noGrp="1"/>
          </p:cNvSpPr>
          <p:nvPr>
            <p:ph idx="1"/>
          </p:nvPr>
        </p:nvSpPr>
        <p:spPr>
          <a:xfrm>
            <a:off x="0" y="0"/>
            <a:ext cx="12192000" cy="68580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200" b="1" i="0" u="none" strike="noStrike" cap="none" normalizeH="0" baseline="0" dirty="0">
                <a:ln>
                  <a:noFill/>
                </a:ln>
                <a:solidFill>
                  <a:srgbClr val="0D0D0D"/>
                </a:solidFill>
                <a:effectLst/>
                <a:latin typeface="Arial" panose="020B0604020202020204" pitchFamily="34" charset="0"/>
                <a:ea typeface="Söhne"/>
              </a:rPr>
              <a:t>Quoting strings</a:t>
            </a:r>
            <a:r>
              <a:rPr kumimoji="0" lang="en-US" altLang="en-US" sz="2200" b="0" i="0" u="none" strike="noStrike" cap="none" normalizeH="0" baseline="0" dirty="0">
                <a:ln>
                  <a:noFill/>
                </a:ln>
                <a:solidFill>
                  <a:srgbClr val="0D0D0D"/>
                </a:solidFill>
                <a:effectLst/>
                <a:latin typeface="Arial" panose="020B0604020202020204" pitchFamily="34" charset="0"/>
                <a:ea typeface="Söhne"/>
              </a:rPr>
              <a:t>: While not always necessary, strings can be enclosed in single quotes (</a:t>
            </a:r>
            <a:r>
              <a:rPr kumimoji="0" lang="en-US" altLang="en-US" sz="2200" b="1" i="0" u="none" strike="noStrike" cap="none" normalizeH="0" baseline="0" dirty="0">
                <a:ln>
                  <a:noFill/>
                </a:ln>
                <a:solidFill>
                  <a:srgbClr val="0D0D0D"/>
                </a:solidFill>
                <a:effectLst/>
                <a:latin typeface="Arial Unicode MS"/>
                <a:ea typeface="Söhne Mono"/>
              </a:rPr>
              <a:t>'</a:t>
            </a:r>
            <a:r>
              <a:rPr kumimoji="0" lang="en-US" altLang="en-US" sz="2200" b="0" i="0" u="none" strike="noStrike" cap="none" normalizeH="0" baseline="0" dirty="0">
                <a:ln>
                  <a:noFill/>
                </a:ln>
                <a:solidFill>
                  <a:srgbClr val="0D0D0D"/>
                </a:solidFill>
                <a:effectLst/>
                <a:ea typeface="Söhne"/>
              </a:rPr>
              <a:t>) or double quotes (</a:t>
            </a:r>
            <a:r>
              <a:rPr kumimoji="0" lang="en-US" altLang="en-US" sz="2200" b="1" i="0" u="none" strike="noStrike" cap="none" normalizeH="0" baseline="0" dirty="0">
                <a:ln>
                  <a:noFill/>
                </a:ln>
                <a:solidFill>
                  <a:srgbClr val="0D0D0D"/>
                </a:solidFill>
                <a:effectLst/>
                <a:latin typeface="Arial Unicode MS"/>
                <a:ea typeface="Söhne Mono"/>
              </a:rPr>
              <a:t>"</a:t>
            </a:r>
            <a:r>
              <a:rPr kumimoji="0" lang="en-US" altLang="en-US" sz="2200" b="0" i="0" u="none" strike="noStrike" cap="none" normalizeH="0" baseline="0" dirty="0">
                <a:ln>
                  <a:noFill/>
                </a:ln>
                <a:solidFill>
                  <a:srgbClr val="0D0D0D"/>
                </a:solidFill>
                <a:effectLst/>
                <a:ea typeface="Söhne"/>
              </a:rPr>
              <a:t>) if they contain special characters or leading/trailing spaces. This ensures that the string is interpreted correctly.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rgbClr val="0D0D0D"/>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200" b="1" i="0" u="none" strike="noStrike" cap="none" normalizeH="0" baseline="0" dirty="0">
                <a:ln>
                  <a:noFill/>
                </a:ln>
                <a:solidFill>
                  <a:srgbClr val="0D0D0D"/>
                </a:solidFill>
                <a:effectLst/>
                <a:latin typeface="Arial" panose="020B0604020202020204" pitchFamily="34" charset="0"/>
                <a:ea typeface="Söhne"/>
              </a:rPr>
              <a:t>Booleans and null</a:t>
            </a:r>
            <a:r>
              <a:rPr kumimoji="0" lang="en-US" altLang="en-US" sz="2200" b="0" i="0" u="none" strike="noStrike" cap="none" normalizeH="0" baseline="0" dirty="0">
                <a:ln>
                  <a:noFill/>
                </a:ln>
                <a:solidFill>
                  <a:srgbClr val="0D0D0D"/>
                </a:solidFill>
                <a:effectLst/>
                <a:latin typeface="Arial" panose="020B0604020202020204" pitchFamily="34" charset="0"/>
                <a:ea typeface="Söhne"/>
              </a:rPr>
              <a:t>: YAML supports </a:t>
            </a:r>
            <a:r>
              <a:rPr kumimoji="0" lang="en-US" altLang="en-US" sz="2200" b="0" i="0" u="none" strike="noStrike" cap="none" normalizeH="0" baseline="0" dirty="0" err="1">
                <a:ln>
                  <a:noFill/>
                </a:ln>
                <a:solidFill>
                  <a:srgbClr val="0D0D0D"/>
                </a:solidFill>
                <a:effectLst/>
                <a:latin typeface="Arial" panose="020B0604020202020204" pitchFamily="34" charset="0"/>
                <a:ea typeface="Söhne"/>
              </a:rPr>
              <a:t>boolean</a:t>
            </a:r>
            <a:r>
              <a:rPr kumimoji="0" lang="en-US" altLang="en-US" sz="2200" b="0" i="0" u="none" strike="noStrike" cap="none" normalizeH="0" baseline="0" dirty="0">
                <a:ln>
                  <a:noFill/>
                </a:ln>
                <a:solidFill>
                  <a:srgbClr val="0D0D0D"/>
                </a:solidFill>
                <a:effectLst/>
                <a:latin typeface="Arial" panose="020B0604020202020204" pitchFamily="34" charset="0"/>
                <a:ea typeface="Söhne"/>
              </a:rPr>
              <a:t> values (</a:t>
            </a:r>
            <a:r>
              <a:rPr kumimoji="0" lang="en-US" altLang="en-US" sz="2200" b="1" i="0" u="none" strike="noStrike" cap="none" normalizeH="0" baseline="0" dirty="0">
                <a:ln>
                  <a:noFill/>
                </a:ln>
                <a:solidFill>
                  <a:srgbClr val="0D0D0D"/>
                </a:solidFill>
                <a:effectLst/>
                <a:latin typeface="Arial Unicode MS"/>
                <a:ea typeface="Söhne Mono"/>
              </a:rPr>
              <a:t>true</a:t>
            </a:r>
            <a:r>
              <a:rPr kumimoji="0" lang="en-US" altLang="en-US" sz="2200" b="0" i="0" u="none" strike="noStrike" cap="none" normalizeH="0" baseline="0" dirty="0">
                <a:ln>
                  <a:noFill/>
                </a:ln>
                <a:solidFill>
                  <a:srgbClr val="0D0D0D"/>
                </a:solidFill>
                <a:effectLst/>
                <a:ea typeface="Söhne"/>
              </a:rPr>
              <a:t> and </a:t>
            </a:r>
            <a:r>
              <a:rPr kumimoji="0" lang="en-US" altLang="en-US" sz="2200" b="1" i="0" u="none" strike="noStrike" cap="none" normalizeH="0" baseline="0" dirty="0">
                <a:ln>
                  <a:noFill/>
                </a:ln>
                <a:solidFill>
                  <a:srgbClr val="0D0D0D"/>
                </a:solidFill>
                <a:effectLst/>
                <a:latin typeface="Arial Unicode MS"/>
                <a:ea typeface="Söhne Mono"/>
              </a:rPr>
              <a:t>false</a:t>
            </a:r>
            <a:r>
              <a:rPr kumimoji="0" lang="en-US" altLang="en-US" sz="2200" b="0" i="0" u="none" strike="noStrike" cap="none" normalizeH="0" baseline="0" dirty="0">
                <a:ln>
                  <a:noFill/>
                </a:ln>
                <a:solidFill>
                  <a:srgbClr val="0D0D0D"/>
                </a:solidFill>
                <a:effectLst/>
                <a:ea typeface="Söhne"/>
              </a:rPr>
              <a:t>) and null values (</a:t>
            </a:r>
            <a:r>
              <a:rPr kumimoji="0" lang="en-US" altLang="en-US" sz="2200" b="1" i="0" u="none" strike="noStrike" cap="none" normalizeH="0" baseline="0" dirty="0">
                <a:ln>
                  <a:noFill/>
                </a:ln>
                <a:solidFill>
                  <a:srgbClr val="0D0D0D"/>
                </a:solidFill>
                <a:effectLst/>
                <a:latin typeface="Arial Unicode MS"/>
                <a:ea typeface="Söhne Mono"/>
              </a:rPr>
              <a:t>null</a:t>
            </a:r>
            <a:r>
              <a:rPr kumimoji="0" lang="en-US" altLang="en-US" sz="2200" b="0" i="0" u="none" strike="noStrike" cap="none" normalizeH="0" baseline="0" dirty="0">
                <a:ln>
                  <a:noFill/>
                </a:ln>
                <a:solidFill>
                  <a:srgbClr val="0D0D0D"/>
                </a:solidFill>
                <a:effectLst/>
                <a:ea typeface="Söhne"/>
              </a:rPr>
              <a:t>, </a:t>
            </a:r>
            <a:r>
              <a:rPr kumimoji="0" lang="en-US" altLang="en-US" sz="2200" b="1" i="0" u="none" strike="noStrike" cap="none" normalizeH="0" baseline="0" dirty="0">
                <a:ln>
                  <a:noFill/>
                </a:ln>
                <a:solidFill>
                  <a:srgbClr val="0D0D0D"/>
                </a:solidFill>
                <a:effectLst/>
                <a:latin typeface="Arial Unicode MS"/>
                <a:ea typeface="Söhne Mono"/>
              </a:rPr>
              <a:t>Null</a:t>
            </a:r>
            <a:r>
              <a:rPr kumimoji="0" lang="en-US" altLang="en-US" sz="2200" b="0" i="0" u="none" strike="noStrike" cap="none" normalizeH="0" baseline="0" dirty="0">
                <a:ln>
                  <a:noFill/>
                </a:ln>
                <a:solidFill>
                  <a:srgbClr val="0D0D0D"/>
                </a:solidFill>
                <a:effectLst/>
                <a:ea typeface="Söhne"/>
              </a:rPr>
              <a:t>, </a:t>
            </a:r>
            <a:r>
              <a:rPr kumimoji="0" lang="en-US" altLang="en-US" sz="2200" b="1" i="0" u="none" strike="noStrike" cap="none" normalizeH="0" baseline="0" dirty="0">
                <a:ln>
                  <a:noFill/>
                </a:ln>
                <a:solidFill>
                  <a:srgbClr val="0D0D0D"/>
                </a:solidFill>
                <a:effectLst/>
                <a:latin typeface="Arial Unicode MS"/>
                <a:ea typeface="Söhne Mono"/>
              </a:rPr>
              <a:t>NULL</a:t>
            </a:r>
            <a:r>
              <a:rPr kumimoji="0" lang="en-US" altLang="en-US" sz="2200" b="0" i="0" u="none" strike="noStrike" cap="none" normalizeH="0" baseline="0" dirty="0">
                <a:ln>
                  <a:noFill/>
                </a:ln>
                <a:solidFill>
                  <a:srgbClr val="0D0D0D"/>
                </a:solidFill>
                <a:effectLst/>
                <a:ea typeface="Söhne"/>
              </a:rPr>
              <a:t>, </a:t>
            </a:r>
            <a:r>
              <a:rPr kumimoji="0" lang="en-US" altLang="en-US" sz="2200" b="1" i="0" u="none" strike="noStrike" cap="none" normalizeH="0" baseline="0" dirty="0">
                <a:ln>
                  <a:noFill/>
                </a:ln>
                <a:solidFill>
                  <a:srgbClr val="0D0D0D"/>
                </a:solidFill>
                <a:effectLst/>
                <a:latin typeface="Arial Unicode MS"/>
                <a:ea typeface="Söhne Mono"/>
              </a:rPr>
              <a:t>~</a:t>
            </a:r>
            <a:r>
              <a:rPr kumimoji="0" lang="en-US" altLang="en-US" sz="2200" b="0" i="0" u="none" strike="noStrike" cap="none" normalizeH="0" baseline="0" dirty="0">
                <a:ln>
                  <a:noFill/>
                </a:ln>
                <a:solidFill>
                  <a:srgbClr val="0D0D0D"/>
                </a:solidFill>
                <a:effectLst/>
                <a:ea typeface="Söhne"/>
              </a:rPr>
              <a:t>). These values are case-insensitive.</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endParaRPr kumimoji="0" lang="en-US" altLang="en-US" sz="2200" b="0" i="0" u="none" strike="noStrike" cap="none" normalizeH="0" baseline="0" dirty="0">
              <a:ln>
                <a:noFill/>
              </a:ln>
              <a:solidFill>
                <a:srgbClr val="0D0D0D"/>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200" b="1" i="0" u="none" strike="noStrike" cap="none" normalizeH="0" baseline="0" dirty="0">
                <a:ln>
                  <a:noFill/>
                </a:ln>
                <a:solidFill>
                  <a:srgbClr val="0D0D0D"/>
                </a:solidFill>
                <a:effectLst/>
                <a:latin typeface="Arial" panose="020B0604020202020204" pitchFamily="34" charset="0"/>
                <a:ea typeface="Söhne"/>
              </a:rPr>
              <a:t>Multiline strings</a:t>
            </a:r>
            <a:r>
              <a:rPr kumimoji="0" lang="en-US" altLang="en-US" sz="2200" b="0" i="0" u="none" strike="noStrike" cap="none" normalizeH="0" baseline="0" dirty="0">
                <a:ln>
                  <a:noFill/>
                </a:ln>
                <a:solidFill>
                  <a:srgbClr val="0D0D0D"/>
                </a:solidFill>
                <a:effectLst/>
                <a:latin typeface="Arial" panose="020B0604020202020204" pitchFamily="34" charset="0"/>
                <a:ea typeface="Söhne"/>
              </a:rPr>
              <a:t>: For multiline strings, you can use the </a:t>
            </a:r>
            <a:r>
              <a:rPr kumimoji="0" lang="en-US" altLang="en-US" sz="2200" b="1" i="0" u="none" strike="noStrike" cap="none" normalizeH="0" baseline="0" dirty="0">
                <a:ln>
                  <a:noFill/>
                </a:ln>
                <a:solidFill>
                  <a:srgbClr val="0D0D0D"/>
                </a:solidFill>
                <a:effectLst/>
                <a:latin typeface="Arial Unicode MS"/>
                <a:ea typeface="Söhne Mono"/>
              </a:rPr>
              <a:t>|</a:t>
            </a:r>
            <a:r>
              <a:rPr kumimoji="0" lang="en-US" altLang="en-US" sz="2200" b="0" i="0" u="none" strike="noStrike" cap="none" normalizeH="0" baseline="0" dirty="0">
                <a:ln>
                  <a:noFill/>
                </a:ln>
                <a:solidFill>
                  <a:srgbClr val="0D0D0D"/>
                </a:solidFill>
                <a:effectLst/>
                <a:ea typeface="Söhne"/>
              </a:rPr>
              <a:t> character followed by a newline for a literal block scalar or </a:t>
            </a:r>
            <a:r>
              <a:rPr kumimoji="0" lang="en-US" altLang="en-US" sz="2200" b="1" i="0" u="none" strike="noStrike" cap="none" normalizeH="0" baseline="0" dirty="0">
                <a:ln>
                  <a:noFill/>
                </a:ln>
                <a:solidFill>
                  <a:srgbClr val="0D0D0D"/>
                </a:solidFill>
                <a:effectLst/>
                <a:latin typeface="Arial Unicode MS"/>
                <a:ea typeface="Söhne Mono"/>
              </a:rPr>
              <a:t>&gt;</a:t>
            </a:r>
            <a:r>
              <a:rPr kumimoji="0" lang="en-US" altLang="en-US" sz="2200" b="0" i="0" u="none" strike="noStrike" cap="none" normalizeH="0" baseline="0" dirty="0">
                <a:ln>
                  <a:noFill/>
                </a:ln>
                <a:solidFill>
                  <a:srgbClr val="0D0D0D"/>
                </a:solidFill>
                <a:effectLst/>
                <a:ea typeface="Söhne"/>
              </a:rPr>
              <a:t> character for a folded block scalar. This preserves line breaks and indentation within the string.</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endParaRPr kumimoji="0" lang="en-US" altLang="en-US" sz="2200" b="0" i="0" u="none" strike="noStrike" cap="none" normalizeH="0" baseline="0" dirty="0">
              <a:ln>
                <a:noFill/>
              </a:ln>
              <a:solidFill>
                <a:srgbClr val="0D0D0D"/>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2200" b="1" i="0" u="none" strike="noStrike" cap="none" normalizeH="0" baseline="0" dirty="0">
                <a:ln>
                  <a:noFill/>
                </a:ln>
                <a:solidFill>
                  <a:srgbClr val="0D0D0D"/>
                </a:solidFill>
                <a:effectLst/>
                <a:latin typeface="Arial" panose="020B0604020202020204" pitchFamily="34" charset="0"/>
                <a:ea typeface="Söhne"/>
              </a:rPr>
              <a:t>Aliases and anchors</a:t>
            </a:r>
            <a:r>
              <a:rPr kumimoji="0" lang="en-US" altLang="en-US" sz="2200" b="0" i="0" u="none" strike="noStrike" cap="none" normalizeH="0" baseline="0" dirty="0">
                <a:ln>
                  <a:noFill/>
                </a:ln>
                <a:solidFill>
                  <a:srgbClr val="0D0D0D"/>
                </a:solidFill>
                <a:effectLst/>
                <a:latin typeface="Arial" panose="020B0604020202020204" pitchFamily="34" charset="0"/>
                <a:ea typeface="Söhne"/>
              </a:rPr>
              <a:t>: YAML allows for referencing the same node multiple times using aliases (</a:t>
            </a:r>
            <a:r>
              <a:rPr kumimoji="0" lang="en-US" altLang="en-US" sz="2200" b="1" i="0" u="none" strike="noStrike" cap="none" normalizeH="0" baseline="0" dirty="0">
                <a:ln>
                  <a:noFill/>
                </a:ln>
                <a:solidFill>
                  <a:srgbClr val="0D0D0D"/>
                </a:solidFill>
                <a:effectLst/>
                <a:latin typeface="Arial Unicode MS"/>
                <a:ea typeface="Söhne Mono"/>
              </a:rPr>
              <a:t>&amp;</a:t>
            </a:r>
            <a:r>
              <a:rPr kumimoji="0" lang="en-US" altLang="en-US" sz="2200" b="0" i="0" u="none" strike="noStrike" cap="none" normalizeH="0" baseline="0" dirty="0">
                <a:ln>
                  <a:noFill/>
                </a:ln>
                <a:solidFill>
                  <a:srgbClr val="0D0D0D"/>
                </a:solidFill>
                <a:effectLst/>
                <a:ea typeface="Söhne"/>
              </a:rPr>
              <a:t>) and anchors (</a:t>
            </a:r>
            <a:r>
              <a:rPr kumimoji="0" lang="en-US" altLang="en-US" sz="2200" b="1" i="0" u="none" strike="noStrike" cap="none" normalizeH="0" baseline="0" dirty="0">
                <a:ln>
                  <a:noFill/>
                </a:ln>
                <a:solidFill>
                  <a:srgbClr val="0D0D0D"/>
                </a:solidFill>
                <a:effectLst/>
                <a:latin typeface="Arial Unicode MS"/>
                <a:ea typeface="Söhne Mono"/>
              </a:rPr>
              <a:t>*</a:t>
            </a:r>
            <a:r>
              <a:rPr kumimoji="0" lang="en-US" altLang="en-US" sz="2200" b="0" i="0" u="none" strike="noStrike" cap="none" normalizeH="0" baseline="0" dirty="0">
                <a:ln>
                  <a:noFill/>
                </a:ln>
                <a:solidFill>
                  <a:srgbClr val="0D0D0D"/>
                </a:solidFill>
                <a:effectLst/>
                <a:ea typeface="Söhne"/>
              </a:rPr>
              <a:t>). This can be useful for avoiding redundancy in complex structures.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rgbClr val="0D0D0D"/>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2200" b="1" i="0" u="none" strike="noStrike" cap="none" normalizeH="0" baseline="0" dirty="0">
                <a:ln>
                  <a:noFill/>
                </a:ln>
                <a:solidFill>
                  <a:srgbClr val="0D0D0D"/>
                </a:solidFill>
                <a:effectLst/>
                <a:latin typeface="Arial" panose="020B0604020202020204" pitchFamily="34" charset="0"/>
                <a:ea typeface="Söhne"/>
              </a:rPr>
              <a:t>Document start and end</a:t>
            </a:r>
            <a:r>
              <a:rPr kumimoji="0" lang="en-US" altLang="en-US" sz="2200" b="0" i="0" u="none" strike="noStrike" cap="none" normalizeH="0" baseline="0" dirty="0">
                <a:ln>
                  <a:noFill/>
                </a:ln>
                <a:solidFill>
                  <a:srgbClr val="0D0D0D"/>
                </a:solidFill>
                <a:effectLst/>
                <a:latin typeface="Arial" panose="020B0604020202020204" pitchFamily="34" charset="0"/>
                <a:ea typeface="Söhne"/>
              </a:rPr>
              <a:t>: YAML documents can contain multiple separate data structures. Use three dashes (</a:t>
            </a:r>
            <a:r>
              <a:rPr kumimoji="0" lang="en-US" altLang="en-US" sz="2200" b="1" i="0" u="none" strike="noStrike" cap="none" normalizeH="0" baseline="0" dirty="0">
                <a:ln>
                  <a:noFill/>
                </a:ln>
                <a:solidFill>
                  <a:srgbClr val="0D0D0D"/>
                </a:solidFill>
                <a:effectLst/>
                <a:latin typeface="Arial Unicode MS"/>
                <a:ea typeface="Söhne Mono"/>
              </a:rPr>
              <a:t>---</a:t>
            </a:r>
            <a:r>
              <a:rPr kumimoji="0" lang="en-US" altLang="en-US" sz="2200" b="0" i="0" u="none" strike="noStrike" cap="none" normalizeH="0" baseline="0" dirty="0">
                <a:ln>
                  <a:noFill/>
                </a:ln>
                <a:solidFill>
                  <a:srgbClr val="0D0D0D"/>
                </a:solidFill>
                <a:effectLst/>
                <a:ea typeface="Söhne"/>
              </a:rPr>
              <a:t>) to indicate the start of a new document, and three dots (</a:t>
            </a:r>
            <a:r>
              <a:rPr kumimoji="0" lang="en-US" altLang="en-US" sz="2200" b="1" i="0" u="none" strike="noStrike" cap="none" normalizeH="0" baseline="0" dirty="0">
                <a:ln>
                  <a:noFill/>
                </a:ln>
                <a:solidFill>
                  <a:srgbClr val="0D0D0D"/>
                </a:solidFill>
                <a:effectLst/>
                <a:latin typeface="Arial Unicode MS"/>
                <a:ea typeface="Söhne Mono"/>
              </a:rPr>
              <a:t>...</a:t>
            </a:r>
            <a:r>
              <a:rPr kumimoji="0" lang="en-US" altLang="en-US" sz="2200" b="0" i="0" u="none" strike="noStrike" cap="none" normalizeH="0" baseline="0" dirty="0">
                <a:ln>
                  <a:noFill/>
                </a:ln>
                <a:solidFill>
                  <a:srgbClr val="0D0D0D"/>
                </a:solidFill>
                <a:effectLst/>
                <a:ea typeface="Söhne"/>
              </a:rPr>
              <a:t>) to indicate the end.</a:t>
            </a:r>
            <a:endParaRPr kumimoji="0" lang="en-US" altLang="en-US" sz="2200" b="0" i="0" u="none" strike="noStrike" cap="none" normalizeH="0" baseline="0" dirty="0">
              <a:ln>
                <a:noFill/>
              </a:ln>
              <a:solidFill>
                <a:srgbClr val="0D0D0D"/>
              </a:solidFill>
              <a:effectLst/>
              <a:latin typeface="Arial" panose="020B0604020202020204" pitchFamily="34" charset="0"/>
              <a:ea typeface="Söhne"/>
            </a:endParaRPr>
          </a:p>
          <a:p>
            <a:pPr marL="0" indent="0">
              <a:buNone/>
            </a:pPr>
            <a:endParaRPr lang="en-US" sz="2200" dirty="0"/>
          </a:p>
        </p:txBody>
      </p:sp>
    </p:spTree>
    <p:extLst>
      <p:ext uri="{BB962C8B-B14F-4D97-AF65-F5344CB8AC3E}">
        <p14:creationId xmlns:p14="http://schemas.microsoft.com/office/powerpoint/2010/main" val="3098628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F234FE0-F1EB-019B-7BB9-8E3767738F0E}"/>
              </a:ext>
            </a:extLst>
          </p:cNvPr>
          <p:cNvSpPr>
            <a:spLocks noGrp="1"/>
          </p:cNvSpPr>
          <p:nvPr>
            <p:ph idx="1"/>
          </p:nvPr>
        </p:nvSpPr>
        <p:spPr>
          <a:xfrm>
            <a:off x="0" y="0"/>
            <a:ext cx="12192000" cy="6858000"/>
          </a:xfrm>
        </p:spPr>
        <p:txBody>
          <a:bodyPr/>
          <a:lstStyle/>
          <a:p>
            <a:endParaRPr lang="en-US" dirty="0"/>
          </a:p>
        </p:txBody>
      </p:sp>
    </p:spTree>
    <p:extLst>
      <p:ext uri="{BB962C8B-B14F-4D97-AF65-F5344CB8AC3E}">
        <p14:creationId xmlns:p14="http://schemas.microsoft.com/office/powerpoint/2010/main" val="1692920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F234FE0-F1EB-019B-7BB9-8E3767738F0E}"/>
              </a:ext>
            </a:extLst>
          </p:cNvPr>
          <p:cNvSpPr>
            <a:spLocks noGrp="1"/>
          </p:cNvSpPr>
          <p:nvPr>
            <p:ph idx="1"/>
          </p:nvPr>
        </p:nvSpPr>
        <p:spPr>
          <a:xfrm>
            <a:off x="0" y="0"/>
            <a:ext cx="12192000" cy="6858000"/>
          </a:xfrm>
        </p:spPr>
        <p:txBody>
          <a:bodyPr/>
          <a:lstStyle/>
          <a:p>
            <a:endParaRPr lang="en-US" dirty="0"/>
          </a:p>
        </p:txBody>
      </p:sp>
    </p:spTree>
    <p:extLst>
      <p:ext uri="{BB962C8B-B14F-4D97-AF65-F5344CB8AC3E}">
        <p14:creationId xmlns:p14="http://schemas.microsoft.com/office/powerpoint/2010/main" val="961045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F234FE0-F1EB-019B-7BB9-8E3767738F0E}"/>
              </a:ext>
            </a:extLst>
          </p:cNvPr>
          <p:cNvSpPr>
            <a:spLocks noGrp="1"/>
          </p:cNvSpPr>
          <p:nvPr>
            <p:ph idx="1"/>
          </p:nvPr>
        </p:nvSpPr>
        <p:spPr>
          <a:xfrm>
            <a:off x="0" y="0"/>
            <a:ext cx="12192000" cy="6858000"/>
          </a:xfrm>
        </p:spPr>
        <p:txBody>
          <a:bodyPr/>
          <a:lstStyle/>
          <a:p>
            <a:endParaRPr lang="en-US" dirty="0"/>
          </a:p>
        </p:txBody>
      </p:sp>
    </p:spTree>
    <p:extLst>
      <p:ext uri="{BB962C8B-B14F-4D97-AF65-F5344CB8AC3E}">
        <p14:creationId xmlns:p14="http://schemas.microsoft.com/office/powerpoint/2010/main" val="40619611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840</Words>
  <Application>Microsoft Office PowerPoint</Application>
  <PresentationFormat>ワイド画面</PresentationFormat>
  <Paragraphs>47</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Arial Unicode MS</vt:lpstr>
      <vt:lpstr>Söhne</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Kiran Reddy</dc:creator>
  <cp:lastModifiedBy>Kiran Reddy</cp:lastModifiedBy>
  <cp:revision>21</cp:revision>
  <dcterms:created xsi:type="dcterms:W3CDTF">2024-05-04T03:26:36Z</dcterms:created>
  <dcterms:modified xsi:type="dcterms:W3CDTF">2024-05-04T05:10:22Z</dcterms:modified>
</cp:coreProperties>
</file>