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0" r:id="rId7"/>
    <p:sldId id="267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9425" autoAdjust="0"/>
  </p:normalViewPr>
  <p:slideViewPr>
    <p:cSldViewPr>
      <p:cViewPr varScale="1">
        <p:scale>
          <a:sx n="90" d="100"/>
          <a:sy n="90" d="100"/>
        </p:scale>
        <p:origin x="18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15FDB-3969-4876-9E6A-F1830EA54B01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12CA9-95D5-4DAA-AD68-D3EA73C10B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7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GB" dirty="0"/>
              <a:t>Validation during various phases</a:t>
            </a:r>
            <a:r>
              <a:rPr lang="en-GB" baseline="0" dirty="0"/>
              <a:t> of SDLC</a:t>
            </a:r>
          </a:p>
          <a:p>
            <a:pPr marL="228600" indent="-228600">
              <a:buAutoNum type="arabicParenR"/>
            </a:pPr>
            <a:r>
              <a:rPr lang="en-GB" dirty="0"/>
              <a:t>More test can</a:t>
            </a:r>
            <a:r>
              <a:rPr lang="en-GB" baseline="0" dirty="0"/>
              <a:t> be performed data driven or complex scenarios with combinations</a:t>
            </a:r>
          </a:p>
          <a:p>
            <a:pPr marL="228600" indent="-228600">
              <a:buAutoNum type="arabicParenR"/>
            </a:pPr>
            <a:r>
              <a:rPr lang="en-GB" baseline="0" dirty="0"/>
              <a:t>Different suites sanity / regression, repetitive cases</a:t>
            </a:r>
          </a:p>
          <a:p>
            <a:pPr marL="228600" indent="-228600">
              <a:buAutoNum type="arabicParenR"/>
            </a:pPr>
            <a:r>
              <a:rPr lang="en-GB" dirty="0"/>
              <a:t>Can be run 24x7 over night</a:t>
            </a:r>
          </a:p>
          <a:p>
            <a:pPr marL="228600" indent="-228600">
              <a:buAutoNum type="arabicParenR"/>
            </a:pPr>
            <a:r>
              <a:rPr lang="en-GB" dirty="0"/>
              <a:t>Post deployment verification</a:t>
            </a:r>
          </a:p>
          <a:p>
            <a:pPr marL="228600" indent="-228600">
              <a:buAutoNum type="arabicParenR"/>
            </a:pPr>
            <a:r>
              <a:rPr lang="en-GB" dirty="0"/>
              <a:t>Eliminates human error and accuracy in validations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12CA9-95D5-4DAA-AD68-D3EA73C10B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C7F4-2028-4E6A-B410-FC0247E0B77B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F939-4DF2-46B9-B392-43CF89C353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C7F4-2028-4E6A-B410-FC0247E0B77B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F939-4DF2-46B9-B392-43CF89C353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2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C7F4-2028-4E6A-B410-FC0247E0B77B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F939-4DF2-46B9-B392-43CF89C353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4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C7F4-2028-4E6A-B410-FC0247E0B77B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F939-4DF2-46B9-B392-43CF89C353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C7F4-2028-4E6A-B410-FC0247E0B77B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F939-4DF2-46B9-B392-43CF89C353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8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C7F4-2028-4E6A-B410-FC0247E0B77B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F939-4DF2-46B9-B392-43CF89C353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4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C7F4-2028-4E6A-B410-FC0247E0B77B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F939-4DF2-46B9-B392-43CF89C353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3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C7F4-2028-4E6A-B410-FC0247E0B77B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F939-4DF2-46B9-B392-43CF89C353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C7F4-2028-4E6A-B410-FC0247E0B77B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F939-4DF2-46B9-B392-43CF89C353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5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C7F4-2028-4E6A-B410-FC0247E0B77B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F939-4DF2-46B9-B392-43CF89C353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1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C7F4-2028-4E6A-B410-FC0247E0B77B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F939-4DF2-46B9-B392-43CF89C353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1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5C7F4-2028-4E6A-B410-FC0247E0B77B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4F939-4DF2-46B9-B392-43CF89C353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0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Contract Onboarding </a:t>
            </a:r>
            <a:b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Test Automation POC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December 26, 2019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3505200"/>
            <a:ext cx="7848600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88F01A-B669-431C-804F-1E2383721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17" y="105033"/>
            <a:ext cx="2386566" cy="119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41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Benefits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Automation Framework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Test Automation 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QA Automation Road Map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POC Demo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4E1ECE64-C791-4B09-98AF-2080D2086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" t="14213" r="5300" b="15544"/>
          <a:stretch/>
        </p:blipFill>
        <p:spPr bwMode="auto">
          <a:xfrm>
            <a:off x="7010399" y="0"/>
            <a:ext cx="2133601" cy="83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61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Test Automation -</a:t>
            </a:r>
            <a:r>
              <a:rPr lang="en-GB" dirty="0">
                <a:solidFill>
                  <a:srgbClr val="002060"/>
                </a:solidFill>
              </a:rPr>
              <a:t>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2060"/>
                </a:solidFill>
              </a:rPr>
              <a:t>Automate regression test cases and execute at regular interval to ensure new fixes have not impacted existing functionality.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2060"/>
                </a:solidFill>
              </a:rPr>
              <a:t>Test Automation using open source tools: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2060"/>
                </a:solidFill>
              </a:rPr>
              <a:t>Selenium WebDriver </a:t>
            </a:r>
            <a:r>
              <a:rPr lang="en-US" dirty="0">
                <a:solidFill>
                  <a:srgbClr val="002060"/>
                </a:solidFill>
              </a:rPr>
              <a:t>3.141.59</a:t>
            </a:r>
            <a:r>
              <a:rPr lang="en-GB" dirty="0">
                <a:solidFill>
                  <a:srgbClr val="002060"/>
                </a:solidFill>
              </a:rPr>
              <a:t>: UI Automation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2060"/>
                </a:solidFill>
              </a:rPr>
              <a:t>C#: Programming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rgbClr val="002060"/>
                </a:solidFill>
              </a:rPr>
              <a:t>NUnit</a:t>
            </a:r>
            <a:r>
              <a:rPr lang="en-GB" dirty="0">
                <a:solidFill>
                  <a:srgbClr val="002060"/>
                </a:solidFill>
              </a:rPr>
              <a:t>: Testing framework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2060"/>
                </a:solidFill>
              </a:rPr>
              <a:t>Extent Report </a:t>
            </a:r>
            <a:r>
              <a:rPr lang="en-US" dirty="0">
                <a:solidFill>
                  <a:srgbClr val="002060"/>
                </a:solidFill>
              </a:rPr>
              <a:t>2.41.2</a:t>
            </a:r>
            <a:r>
              <a:rPr lang="en-GB" dirty="0">
                <a:solidFill>
                  <a:srgbClr val="002060"/>
                </a:solidFill>
              </a:rPr>
              <a:t>: Reporting tool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2060"/>
                </a:solidFill>
              </a:rPr>
              <a:t>Utilities: </a:t>
            </a:r>
            <a:r>
              <a:rPr lang="en-GB" dirty="0" err="1">
                <a:solidFill>
                  <a:srgbClr val="002060"/>
                </a:solidFill>
              </a:rPr>
              <a:t>ChroPath</a:t>
            </a:r>
            <a:r>
              <a:rPr lang="en-GB" dirty="0">
                <a:solidFill>
                  <a:srgbClr val="002060"/>
                </a:solidFill>
              </a:rPr>
              <a:t>, </a:t>
            </a:r>
            <a:r>
              <a:rPr lang="en-GB" dirty="0" err="1">
                <a:solidFill>
                  <a:srgbClr val="002060"/>
                </a:solidFill>
              </a:rPr>
              <a:t>Katlon</a:t>
            </a:r>
            <a:r>
              <a:rPr lang="en-GB" dirty="0">
                <a:solidFill>
                  <a:srgbClr val="002060"/>
                </a:solidFill>
              </a:rPr>
              <a:t> recorder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2345A376-2946-46A3-A336-DCEC200F2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" t="14213" r="5300" b="15544"/>
          <a:stretch/>
        </p:blipFill>
        <p:spPr bwMode="auto">
          <a:xfrm>
            <a:off x="7010399" y="0"/>
            <a:ext cx="2133601" cy="83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60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Test Automation -</a:t>
            </a:r>
            <a:r>
              <a:rPr lang="en-GB" dirty="0">
                <a:solidFill>
                  <a:srgbClr val="002060"/>
                </a:solidFill>
              </a:rPr>
              <a:t>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2060"/>
                </a:solidFill>
              </a:rPr>
              <a:t>Faster Feedback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2060"/>
                </a:solidFill>
              </a:rPr>
              <a:t>Better Test Coverage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2060"/>
                </a:solidFill>
              </a:rPr>
              <a:t>Re-usability of Automated Tests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2060"/>
                </a:solidFill>
              </a:rPr>
              <a:t>Testing Efficiency Improvement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002060"/>
                </a:solidFill>
              </a:rPr>
              <a:t>Earlier Detection of defects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002060"/>
                </a:solidFill>
              </a:rPr>
              <a:t>Improves Accuracy</a:t>
            </a:r>
            <a:endParaRPr lang="en-US" sz="3600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145109C7-8FDD-4C5C-9FA7-F2DABD9E5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" t="14213" r="5300" b="15544"/>
          <a:stretch/>
        </p:blipFill>
        <p:spPr bwMode="auto">
          <a:xfrm>
            <a:off x="7010399" y="0"/>
            <a:ext cx="2133601" cy="83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27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Automation Framework - </a:t>
            </a:r>
            <a:r>
              <a:rPr lang="en-GB" dirty="0">
                <a:solidFill>
                  <a:srgbClr val="002060"/>
                </a:solidFill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002060"/>
                </a:solidFill>
              </a:rPr>
              <a:t>Data driven testing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Using external data source (Excel, </a:t>
            </a:r>
            <a:r>
              <a:rPr lang="en-GB" dirty="0" err="1">
                <a:solidFill>
                  <a:srgbClr val="002060"/>
                </a:solidFill>
              </a:rPr>
              <a:t>AppConfig</a:t>
            </a:r>
            <a:r>
              <a:rPr lang="en-GB" dirty="0">
                <a:solidFill>
                  <a:srgbClr val="002060"/>
                </a:solidFill>
              </a:rPr>
              <a:t> files)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002060"/>
                </a:solidFill>
              </a:rPr>
              <a:t>Configurable properties to cater different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002060"/>
                </a:solidFill>
              </a:rPr>
              <a:t>Common utilities to perform generic operations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002060"/>
                </a:solidFill>
              </a:rPr>
              <a:t>Application specific separate test suites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002060"/>
                </a:solidFill>
              </a:rPr>
              <a:t>Detailed logging and reporting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002060"/>
                </a:solidFill>
              </a:rPr>
              <a:t>Multiple browser support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1295400"/>
            <a:ext cx="822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390F43EF-623A-48BA-AFDB-60E890A3F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" t="14213" r="5300" b="15544"/>
          <a:stretch/>
        </p:blipFill>
        <p:spPr bwMode="auto">
          <a:xfrm>
            <a:off x="7010399" y="0"/>
            <a:ext cx="2133601" cy="73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70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Test Automation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2060"/>
                </a:solidFill>
              </a:rPr>
              <a:t>Contract Onboarding Test cases covered in POC: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Bulk Upload (Valid File: .CSV)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033509BC-8238-4591-88E5-026F00114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" t="14213" r="5300" b="15544"/>
          <a:stretch/>
        </p:blipFill>
        <p:spPr bwMode="auto">
          <a:xfrm>
            <a:off x="7010399" y="0"/>
            <a:ext cx="2133601" cy="83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Test Automation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500" dirty="0">
                <a:solidFill>
                  <a:srgbClr val="002060"/>
                </a:solidFill>
              </a:rPr>
              <a:t>Framework Improvements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500" dirty="0">
                <a:solidFill>
                  <a:srgbClr val="002060"/>
                </a:solidFill>
              </a:rPr>
              <a:t>Identify Mizuho web applications to be automated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500" dirty="0">
                <a:solidFill>
                  <a:srgbClr val="002060"/>
                </a:solidFill>
              </a:rPr>
              <a:t>Determine test cases to be automated for selected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500" dirty="0">
                <a:solidFill>
                  <a:srgbClr val="002060"/>
                </a:solidFill>
              </a:rPr>
              <a:t>Create Application specific POC and demo with stake holders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500" dirty="0">
                <a:solidFill>
                  <a:srgbClr val="002060"/>
                </a:solidFill>
              </a:rPr>
              <a:t>Create Automated scripts for defined 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500" dirty="0">
                <a:solidFill>
                  <a:srgbClr val="002060"/>
                </a:solidFill>
              </a:rPr>
              <a:t>Execute the Automated scripts and share results with stake holders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90CC6F2C-C258-4A95-ADA2-3826BF5A95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" t="14213" r="5300" b="15544"/>
          <a:stretch/>
        </p:blipFill>
        <p:spPr bwMode="auto">
          <a:xfrm>
            <a:off x="7010399" y="0"/>
            <a:ext cx="2133601" cy="83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57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POC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2060"/>
                </a:solidFill>
              </a:rPr>
              <a:t>Execution of Automated test cases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2060"/>
                </a:solidFill>
              </a:rPr>
              <a:t>Test results and Reports review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C82B596F-4B03-48F6-8AB5-579DFEC52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" t="14213" r="5300" b="15544"/>
          <a:stretch/>
        </p:blipFill>
        <p:spPr bwMode="auto">
          <a:xfrm>
            <a:off x="7010399" y="0"/>
            <a:ext cx="2133601" cy="83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22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GB" sz="44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Thank You!!</a:t>
            </a:r>
          </a:p>
          <a:p>
            <a:pPr marL="0" indent="0" algn="ctr">
              <a:buNone/>
            </a:pPr>
            <a:endParaRPr lang="en-GB" sz="44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0" indent="0" algn="r">
              <a:buNone/>
            </a:pPr>
            <a:r>
              <a:rPr lang="en-GB" sz="28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- Mizuho QA Team</a:t>
            </a:r>
            <a:endParaRPr lang="en-US" sz="28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F2306BE-8873-43E0-B67C-7F14E2555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" t="14213" r="5300" b="15544"/>
          <a:stretch/>
        </p:blipFill>
        <p:spPr bwMode="auto">
          <a:xfrm>
            <a:off x="7010399" y="0"/>
            <a:ext cx="2133601" cy="83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78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2797</TotalTime>
  <Words>268</Words>
  <Application>Microsoft Office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Contract Onboarding  Test Automation POC</vt:lpstr>
      <vt:lpstr>Index</vt:lpstr>
      <vt:lpstr>Test Automation - Objective</vt:lpstr>
      <vt:lpstr>Test Automation - Benefits</vt:lpstr>
      <vt:lpstr>Automation Framework - Overview</vt:lpstr>
      <vt:lpstr>Test Automation Scope</vt:lpstr>
      <vt:lpstr>Test Automation Roadmap</vt:lpstr>
      <vt:lpstr>POC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Automation Using Selenium  ___________________________</dc:title>
  <dc:creator>Chandawale, Ranjit</dc:creator>
  <cp:lastModifiedBy>Bhavesh Nakum</cp:lastModifiedBy>
  <cp:revision>62</cp:revision>
  <dcterms:created xsi:type="dcterms:W3CDTF">2019-10-10T20:03:03Z</dcterms:created>
  <dcterms:modified xsi:type="dcterms:W3CDTF">2019-12-23T05:25:13Z</dcterms:modified>
</cp:coreProperties>
</file>