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3173" autoAdjust="0"/>
  </p:normalViewPr>
  <p:slideViewPr>
    <p:cSldViewPr snapToGrid="0">
      <p:cViewPr varScale="1">
        <p:scale>
          <a:sx n="79" d="100"/>
          <a:sy n="79"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9F8A7-B276-4C6C-9A3E-955E18274B2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4B87894-507A-40BF-BA0B-DD1E074D4AB0}">
      <dgm:prSet/>
      <dgm:spPr/>
      <dgm:t>
        <a:bodyPr/>
        <a:lstStyle/>
        <a:p>
          <a:r>
            <a:rPr lang="en-IN"/>
            <a:t>Overview of the affordable housing crisis in urban areas and how big data can provide solutions</a:t>
          </a:r>
          <a:endParaRPr lang="en-US"/>
        </a:p>
      </dgm:t>
    </dgm:pt>
    <dgm:pt modelId="{2AF3A5FB-9CEF-4342-B87D-9207C8823816}" type="parTrans" cxnId="{BBDD81A0-78D8-43A9-AEC7-947EC5FE71FB}">
      <dgm:prSet/>
      <dgm:spPr/>
      <dgm:t>
        <a:bodyPr/>
        <a:lstStyle/>
        <a:p>
          <a:endParaRPr lang="en-US"/>
        </a:p>
      </dgm:t>
    </dgm:pt>
    <dgm:pt modelId="{65A6B1E4-0A7B-43B5-BD21-FC20FD4FAF06}" type="sibTrans" cxnId="{BBDD81A0-78D8-43A9-AEC7-947EC5FE71FB}">
      <dgm:prSet/>
      <dgm:spPr/>
      <dgm:t>
        <a:bodyPr/>
        <a:lstStyle/>
        <a:p>
          <a:endParaRPr lang="en-US"/>
        </a:p>
      </dgm:t>
    </dgm:pt>
    <dgm:pt modelId="{584C6909-FC52-4F7A-8FEA-F9FB24F4CD66}">
      <dgm:prSet/>
      <dgm:spPr/>
      <dgm:t>
        <a:bodyPr/>
        <a:lstStyle/>
        <a:p>
          <a:r>
            <a:rPr lang="en-IN"/>
            <a:t>Discuss the role of smart cities and use of data to tackle this complex issue</a:t>
          </a:r>
          <a:endParaRPr lang="en-US"/>
        </a:p>
      </dgm:t>
    </dgm:pt>
    <dgm:pt modelId="{678A3424-6009-40DA-97F7-C17CA402DA6F}" type="parTrans" cxnId="{BCE108C3-C9E7-4EC9-87CD-AC8AB134F106}">
      <dgm:prSet/>
      <dgm:spPr/>
      <dgm:t>
        <a:bodyPr/>
        <a:lstStyle/>
        <a:p>
          <a:endParaRPr lang="en-US"/>
        </a:p>
      </dgm:t>
    </dgm:pt>
    <dgm:pt modelId="{A909165C-E4F3-429C-9184-5168D341A7A9}" type="sibTrans" cxnId="{BCE108C3-C9E7-4EC9-87CD-AC8AB134F106}">
      <dgm:prSet/>
      <dgm:spPr/>
      <dgm:t>
        <a:bodyPr/>
        <a:lstStyle/>
        <a:p>
          <a:endParaRPr lang="en-US"/>
        </a:p>
      </dgm:t>
    </dgm:pt>
    <dgm:pt modelId="{AEE575D8-D931-4062-B201-8D7D5B2C9255}">
      <dgm:prSet/>
      <dgm:spPr/>
      <dgm:t>
        <a:bodyPr/>
        <a:lstStyle/>
        <a:p>
          <a:r>
            <a:rPr lang="en-IN"/>
            <a:t>Explain key big data solutions like predictive analytics, data visualization, IoT sensors etc.</a:t>
          </a:r>
          <a:endParaRPr lang="en-US"/>
        </a:p>
      </dgm:t>
    </dgm:pt>
    <dgm:pt modelId="{406BE8E6-784B-4B27-ADC1-8DBBAD84770E}" type="parTrans" cxnId="{13C1303B-5AE4-4E25-8706-10572EC2BFFB}">
      <dgm:prSet/>
      <dgm:spPr/>
      <dgm:t>
        <a:bodyPr/>
        <a:lstStyle/>
        <a:p>
          <a:endParaRPr lang="en-US"/>
        </a:p>
      </dgm:t>
    </dgm:pt>
    <dgm:pt modelId="{33D74108-9569-47B4-91D1-7938076DE5E4}" type="sibTrans" cxnId="{13C1303B-5AE4-4E25-8706-10572EC2BFFB}">
      <dgm:prSet/>
      <dgm:spPr/>
      <dgm:t>
        <a:bodyPr/>
        <a:lstStyle/>
        <a:p>
          <a:endParaRPr lang="en-US"/>
        </a:p>
      </dgm:t>
    </dgm:pt>
    <dgm:pt modelId="{45A38107-46D8-47D7-9405-8BBD54C42931}" type="pres">
      <dgm:prSet presAssocID="{CE39F8A7-B276-4C6C-9A3E-955E18274B28}" presName="root" presStyleCnt="0">
        <dgm:presLayoutVars>
          <dgm:dir/>
          <dgm:resizeHandles val="exact"/>
        </dgm:presLayoutVars>
      </dgm:prSet>
      <dgm:spPr/>
    </dgm:pt>
    <dgm:pt modelId="{95D98B94-E18F-493C-8A29-BE71891A1DE3}" type="pres">
      <dgm:prSet presAssocID="{54B87894-507A-40BF-BA0B-DD1E074D4AB0}" presName="compNode" presStyleCnt="0"/>
      <dgm:spPr/>
    </dgm:pt>
    <dgm:pt modelId="{C1DED687-5F44-40DD-B736-8161C2F4ABAE}" type="pres">
      <dgm:prSet presAssocID="{54B87894-507A-40BF-BA0B-DD1E074D4AB0}" presName="bgRect" presStyleLbl="bgShp" presStyleIdx="0" presStyleCnt="3"/>
      <dgm:spPr/>
    </dgm:pt>
    <dgm:pt modelId="{35F6BB40-FF8B-4A01-9FB8-BB90772B1F19}" type="pres">
      <dgm:prSet presAssocID="{54B87894-507A-40BF-BA0B-DD1E074D4A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60ABDC3D-4098-4396-8B91-D28D7013AAD4}" type="pres">
      <dgm:prSet presAssocID="{54B87894-507A-40BF-BA0B-DD1E074D4AB0}" presName="spaceRect" presStyleCnt="0"/>
      <dgm:spPr/>
    </dgm:pt>
    <dgm:pt modelId="{5D9135B9-43F6-4320-8CCB-F92C21D4BD18}" type="pres">
      <dgm:prSet presAssocID="{54B87894-507A-40BF-BA0B-DD1E074D4AB0}" presName="parTx" presStyleLbl="revTx" presStyleIdx="0" presStyleCnt="3">
        <dgm:presLayoutVars>
          <dgm:chMax val="0"/>
          <dgm:chPref val="0"/>
        </dgm:presLayoutVars>
      </dgm:prSet>
      <dgm:spPr/>
    </dgm:pt>
    <dgm:pt modelId="{FD8E1802-BB58-423A-A6F8-877CA34A0B20}" type="pres">
      <dgm:prSet presAssocID="{65A6B1E4-0A7B-43B5-BD21-FC20FD4FAF06}" presName="sibTrans" presStyleCnt="0"/>
      <dgm:spPr/>
    </dgm:pt>
    <dgm:pt modelId="{399B45D8-FFC7-4A52-AA0F-697EFEA084EE}" type="pres">
      <dgm:prSet presAssocID="{584C6909-FC52-4F7A-8FEA-F9FB24F4CD66}" presName="compNode" presStyleCnt="0"/>
      <dgm:spPr/>
    </dgm:pt>
    <dgm:pt modelId="{342CFD39-1BBA-4DD4-9CBE-1D8196A1393C}" type="pres">
      <dgm:prSet presAssocID="{584C6909-FC52-4F7A-8FEA-F9FB24F4CD66}" presName="bgRect" presStyleLbl="bgShp" presStyleIdx="1" presStyleCnt="3"/>
      <dgm:spPr/>
    </dgm:pt>
    <dgm:pt modelId="{8E866FAE-5104-48F4-B996-D375341F635B}" type="pres">
      <dgm:prSet presAssocID="{584C6909-FC52-4F7A-8FEA-F9FB24F4CD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BEC01FA-7B96-47CA-967B-3E9D0D1AC0ED}" type="pres">
      <dgm:prSet presAssocID="{584C6909-FC52-4F7A-8FEA-F9FB24F4CD66}" presName="spaceRect" presStyleCnt="0"/>
      <dgm:spPr/>
    </dgm:pt>
    <dgm:pt modelId="{7A78B21B-BCB8-4480-A146-79CF6BEA8F84}" type="pres">
      <dgm:prSet presAssocID="{584C6909-FC52-4F7A-8FEA-F9FB24F4CD66}" presName="parTx" presStyleLbl="revTx" presStyleIdx="1" presStyleCnt="3">
        <dgm:presLayoutVars>
          <dgm:chMax val="0"/>
          <dgm:chPref val="0"/>
        </dgm:presLayoutVars>
      </dgm:prSet>
      <dgm:spPr/>
    </dgm:pt>
    <dgm:pt modelId="{E83555EA-1A6E-4672-B436-14F6FDBE069D}" type="pres">
      <dgm:prSet presAssocID="{A909165C-E4F3-429C-9184-5168D341A7A9}" presName="sibTrans" presStyleCnt="0"/>
      <dgm:spPr/>
    </dgm:pt>
    <dgm:pt modelId="{6B154986-0543-4830-94EF-2EAAF430B0AD}" type="pres">
      <dgm:prSet presAssocID="{AEE575D8-D931-4062-B201-8D7D5B2C9255}" presName="compNode" presStyleCnt="0"/>
      <dgm:spPr/>
    </dgm:pt>
    <dgm:pt modelId="{2B761107-4FD2-4AA8-B7FB-AE9F4E35455D}" type="pres">
      <dgm:prSet presAssocID="{AEE575D8-D931-4062-B201-8D7D5B2C9255}" presName="bgRect" presStyleLbl="bgShp" presStyleIdx="2" presStyleCnt="3"/>
      <dgm:spPr/>
    </dgm:pt>
    <dgm:pt modelId="{4F14F91D-BD90-47B6-8EA3-6EBB9CF1CD06}" type="pres">
      <dgm:prSet presAssocID="{AEE575D8-D931-4062-B201-8D7D5B2C92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176FD36B-31FD-4DF8-9842-79E778C97E36}" type="pres">
      <dgm:prSet presAssocID="{AEE575D8-D931-4062-B201-8D7D5B2C9255}" presName="spaceRect" presStyleCnt="0"/>
      <dgm:spPr/>
    </dgm:pt>
    <dgm:pt modelId="{F88F43B3-76D8-4969-9979-7BAE3014EC66}" type="pres">
      <dgm:prSet presAssocID="{AEE575D8-D931-4062-B201-8D7D5B2C9255}" presName="parTx" presStyleLbl="revTx" presStyleIdx="2" presStyleCnt="3">
        <dgm:presLayoutVars>
          <dgm:chMax val="0"/>
          <dgm:chPref val="0"/>
        </dgm:presLayoutVars>
      </dgm:prSet>
      <dgm:spPr/>
    </dgm:pt>
  </dgm:ptLst>
  <dgm:cxnLst>
    <dgm:cxn modelId="{6267D31D-80B8-4448-9FC5-80CCEAD692E6}" type="presOf" srcId="{584C6909-FC52-4F7A-8FEA-F9FB24F4CD66}" destId="{7A78B21B-BCB8-4480-A146-79CF6BEA8F84}" srcOrd="0" destOrd="0" presId="urn:microsoft.com/office/officeart/2018/2/layout/IconVerticalSolidList"/>
    <dgm:cxn modelId="{13C1303B-5AE4-4E25-8706-10572EC2BFFB}" srcId="{CE39F8A7-B276-4C6C-9A3E-955E18274B28}" destId="{AEE575D8-D931-4062-B201-8D7D5B2C9255}" srcOrd="2" destOrd="0" parTransId="{406BE8E6-784B-4B27-ADC1-8DBBAD84770E}" sibTransId="{33D74108-9569-47B4-91D1-7938076DE5E4}"/>
    <dgm:cxn modelId="{E39BE980-1C4C-4032-A7B6-4197FC6362A1}" type="presOf" srcId="{54B87894-507A-40BF-BA0B-DD1E074D4AB0}" destId="{5D9135B9-43F6-4320-8CCB-F92C21D4BD18}" srcOrd="0" destOrd="0" presId="urn:microsoft.com/office/officeart/2018/2/layout/IconVerticalSolidList"/>
    <dgm:cxn modelId="{141EAF81-CCE2-418D-AAC1-D20193F0DFA0}" type="presOf" srcId="{AEE575D8-D931-4062-B201-8D7D5B2C9255}" destId="{F88F43B3-76D8-4969-9979-7BAE3014EC66}" srcOrd="0" destOrd="0" presId="urn:microsoft.com/office/officeart/2018/2/layout/IconVerticalSolidList"/>
    <dgm:cxn modelId="{79269583-06E6-49B4-BA0F-3F60AE71F70D}" type="presOf" srcId="{CE39F8A7-B276-4C6C-9A3E-955E18274B28}" destId="{45A38107-46D8-47D7-9405-8BBD54C42931}" srcOrd="0" destOrd="0" presId="urn:microsoft.com/office/officeart/2018/2/layout/IconVerticalSolidList"/>
    <dgm:cxn modelId="{BBDD81A0-78D8-43A9-AEC7-947EC5FE71FB}" srcId="{CE39F8A7-B276-4C6C-9A3E-955E18274B28}" destId="{54B87894-507A-40BF-BA0B-DD1E074D4AB0}" srcOrd="0" destOrd="0" parTransId="{2AF3A5FB-9CEF-4342-B87D-9207C8823816}" sibTransId="{65A6B1E4-0A7B-43B5-BD21-FC20FD4FAF06}"/>
    <dgm:cxn modelId="{BCE108C3-C9E7-4EC9-87CD-AC8AB134F106}" srcId="{CE39F8A7-B276-4C6C-9A3E-955E18274B28}" destId="{584C6909-FC52-4F7A-8FEA-F9FB24F4CD66}" srcOrd="1" destOrd="0" parTransId="{678A3424-6009-40DA-97F7-C17CA402DA6F}" sibTransId="{A909165C-E4F3-429C-9184-5168D341A7A9}"/>
    <dgm:cxn modelId="{093DF036-5F84-4A1B-9ACB-A7E13CE32651}" type="presParOf" srcId="{45A38107-46D8-47D7-9405-8BBD54C42931}" destId="{95D98B94-E18F-493C-8A29-BE71891A1DE3}" srcOrd="0" destOrd="0" presId="urn:microsoft.com/office/officeart/2018/2/layout/IconVerticalSolidList"/>
    <dgm:cxn modelId="{BFAA5B7B-41D6-409F-A8E6-7082BD934DB6}" type="presParOf" srcId="{95D98B94-E18F-493C-8A29-BE71891A1DE3}" destId="{C1DED687-5F44-40DD-B736-8161C2F4ABAE}" srcOrd="0" destOrd="0" presId="urn:microsoft.com/office/officeart/2018/2/layout/IconVerticalSolidList"/>
    <dgm:cxn modelId="{8674DBAD-5214-4FC4-8BC3-2E96A2D31AA0}" type="presParOf" srcId="{95D98B94-E18F-493C-8A29-BE71891A1DE3}" destId="{35F6BB40-FF8B-4A01-9FB8-BB90772B1F19}" srcOrd="1" destOrd="0" presId="urn:microsoft.com/office/officeart/2018/2/layout/IconVerticalSolidList"/>
    <dgm:cxn modelId="{31FC997C-C541-4D0B-80BD-4EA51AFACF68}" type="presParOf" srcId="{95D98B94-E18F-493C-8A29-BE71891A1DE3}" destId="{60ABDC3D-4098-4396-8B91-D28D7013AAD4}" srcOrd="2" destOrd="0" presId="urn:microsoft.com/office/officeart/2018/2/layout/IconVerticalSolidList"/>
    <dgm:cxn modelId="{FA0F2602-5CFD-49E4-8919-F31BB79F899F}" type="presParOf" srcId="{95D98B94-E18F-493C-8A29-BE71891A1DE3}" destId="{5D9135B9-43F6-4320-8CCB-F92C21D4BD18}" srcOrd="3" destOrd="0" presId="urn:microsoft.com/office/officeart/2018/2/layout/IconVerticalSolidList"/>
    <dgm:cxn modelId="{4F38EBC9-A51E-4AFC-855C-8B0B202A0E8D}" type="presParOf" srcId="{45A38107-46D8-47D7-9405-8BBD54C42931}" destId="{FD8E1802-BB58-423A-A6F8-877CA34A0B20}" srcOrd="1" destOrd="0" presId="urn:microsoft.com/office/officeart/2018/2/layout/IconVerticalSolidList"/>
    <dgm:cxn modelId="{2E7D5562-2C37-41B7-96CC-DDFB0A07DB9F}" type="presParOf" srcId="{45A38107-46D8-47D7-9405-8BBD54C42931}" destId="{399B45D8-FFC7-4A52-AA0F-697EFEA084EE}" srcOrd="2" destOrd="0" presId="urn:microsoft.com/office/officeart/2018/2/layout/IconVerticalSolidList"/>
    <dgm:cxn modelId="{7D7E57B0-5514-4B31-BD2F-7425DD2A40B7}" type="presParOf" srcId="{399B45D8-FFC7-4A52-AA0F-697EFEA084EE}" destId="{342CFD39-1BBA-4DD4-9CBE-1D8196A1393C}" srcOrd="0" destOrd="0" presId="urn:microsoft.com/office/officeart/2018/2/layout/IconVerticalSolidList"/>
    <dgm:cxn modelId="{510900F6-5F53-4816-8B18-FEE4BFD61ED1}" type="presParOf" srcId="{399B45D8-FFC7-4A52-AA0F-697EFEA084EE}" destId="{8E866FAE-5104-48F4-B996-D375341F635B}" srcOrd="1" destOrd="0" presId="urn:microsoft.com/office/officeart/2018/2/layout/IconVerticalSolidList"/>
    <dgm:cxn modelId="{75211B34-FCE9-46A5-8942-A57BE44E2683}" type="presParOf" srcId="{399B45D8-FFC7-4A52-AA0F-697EFEA084EE}" destId="{3BEC01FA-7B96-47CA-967B-3E9D0D1AC0ED}" srcOrd="2" destOrd="0" presId="urn:microsoft.com/office/officeart/2018/2/layout/IconVerticalSolidList"/>
    <dgm:cxn modelId="{A5E341B8-1A3D-4412-9751-BA4FDF99CF29}" type="presParOf" srcId="{399B45D8-FFC7-4A52-AA0F-697EFEA084EE}" destId="{7A78B21B-BCB8-4480-A146-79CF6BEA8F84}" srcOrd="3" destOrd="0" presId="urn:microsoft.com/office/officeart/2018/2/layout/IconVerticalSolidList"/>
    <dgm:cxn modelId="{7CA918E1-5026-41F5-8325-18A6B3A28841}" type="presParOf" srcId="{45A38107-46D8-47D7-9405-8BBD54C42931}" destId="{E83555EA-1A6E-4672-B436-14F6FDBE069D}" srcOrd="3" destOrd="0" presId="urn:microsoft.com/office/officeart/2018/2/layout/IconVerticalSolidList"/>
    <dgm:cxn modelId="{11157006-D331-43C1-9C5C-3DBB88C9A790}" type="presParOf" srcId="{45A38107-46D8-47D7-9405-8BBD54C42931}" destId="{6B154986-0543-4830-94EF-2EAAF430B0AD}" srcOrd="4" destOrd="0" presId="urn:microsoft.com/office/officeart/2018/2/layout/IconVerticalSolidList"/>
    <dgm:cxn modelId="{283E4A93-31B5-4997-8F8A-23CB14729E4F}" type="presParOf" srcId="{6B154986-0543-4830-94EF-2EAAF430B0AD}" destId="{2B761107-4FD2-4AA8-B7FB-AE9F4E35455D}" srcOrd="0" destOrd="0" presId="urn:microsoft.com/office/officeart/2018/2/layout/IconVerticalSolidList"/>
    <dgm:cxn modelId="{DE92C84D-6FF6-4BF9-A3D4-255A80D51431}" type="presParOf" srcId="{6B154986-0543-4830-94EF-2EAAF430B0AD}" destId="{4F14F91D-BD90-47B6-8EA3-6EBB9CF1CD06}" srcOrd="1" destOrd="0" presId="urn:microsoft.com/office/officeart/2018/2/layout/IconVerticalSolidList"/>
    <dgm:cxn modelId="{653C8641-70EC-479E-ACA4-7B1A1FBD78C9}" type="presParOf" srcId="{6B154986-0543-4830-94EF-2EAAF430B0AD}" destId="{176FD36B-31FD-4DF8-9842-79E778C97E36}" srcOrd="2" destOrd="0" presId="urn:microsoft.com/office/officeart/2018/2/layout/IconVerticalSolidList"/>
    <dgm:cxn modelId="{31ED85B5-C2BB-4D32-8154-CFCD5915862D}" type="presParOf" srcId="{6B154986-0543-4830-94EF-2EAAF430B0AD}" destId="{F88F43B3-76D8-4969-9979-7BAE3014EC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0A31C-6AC2-446E-8BBB-33B80B72488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30DDA0-5166-4FFE-92A6-CE049DF4889E}">
      <dgm:prSet/>
      <dgm:spPr/>
      <dgm:t>
        <a:bodyPr/>
        <a:lstStyle/>
        <a:p>
          <a:r>
            <a:rPr lang="en-IN"/>
            <a:t>The widening gap between incomes and housing prices in cities</a:t>
          </a:r>
          <a:endParaRPr lang="en-US"/>
        </a:p>
      </dgm:t>
    </dgm:pt>
    <dgm:pt modelId="{FFA47DDB-D68A-43B4-9072-221C75604034}" type="parTrans" cxnId="{E77B5E49-8EC8-4FAE-BC94-7529FA553C14}">
      <dgm:prSet/>
      <dgm:spPr/>
      <dgm:t>
        <a:bodyPr/>
        <a:lstStyle/>
        <a:p>
          <a:endParaRPr lang="en-US"/>
        </a:p>
      </dgm:t>
    </dgm:pt>
    <dgm:pt modelId="{08031044-9F08-4A51-B64B-DFBA7B4CFC3C}" type="sibTrans" cxnId="{E77B5E49-8EC8-4FAE-BC94-7529FA553C14}">
      <dgm:prSet/>
      <dgm:spPr/>
      <dgm:t>
        <a:bodyPr/>
        <a:lstStyle/>
        <a:p>
          <a:endParaRPr lang="en-US"/>
        </a:p>
      </dgm:t>
    </dgm:pt>
    <dgm:pt modelId="{66307398-4436-4A32-9A3C-68F939AC779B}">
      <dgm:prSet/>
      <dgm:spPr/>
      <dgm:t>
        <a:bodyPr/>
        <a:lstStyle/>
        <a:p>
          <a:r>
            <a:rPr lang="en-IN"/>
            <a:t>Inadequate availability of low-cost housing units</a:t>
          </a:r>
          <a:endParaRPr lang="en-US"/>
        </a:p>
      </dgm:t>
    </dgm:pt>
    <dgm:pt modelId="{4A634C1B-8EE9-4D03-919B-45BDA9FC1816}" type="parTrans" cxnId="{4307B08E-226E-40EC-96DE-E1C651E8D496}">
      <dgm:prSet/>
      <dgm:spPr/>
      <dgm:t>
        <a:bodyPr/>
        <a:lstStyle/>
        <a:p>
          <a:endParaRPr lang="en-US"/>
        </a:p>
      </dgm:t>
    </dgm:pt>
    <dgm:pt modelId="{15BB8582-45DB-4ED7-8A2C-736F71CBA87D}" type="sibTrans" cxnId="{4307B08E-226E-40EC-96DE-E1C651E8D496}">
      <dgm:prSet/>
      <dgm:spPr/>
      <dgm:t>
        <a:bodyPr/>
        <a:lstStyle/>
        <a:p>
          <a:endParaRPr lang="en-US"/>
        </a:p>
      </dgm:t>
    </dgm:pt>
    <dgm:pt modelId="{76104F45-48B1-4BB8-9FB8-36DDE3C16AD8}">
      <dgm:prSet/>
      <dgm:spPr/>
      <dgm:t>
        <a:bodyPr/>
        <a:lstStyle/>
        <a:p>
          <a:r>
            <a:rPr lang="en-IN"/>
            <a:t>Gentrification displacing low-income residents</a:t>
          </a:r>
          <a:endParaRPr lang="en-US"/>
        </a:p>
      </dgm:t>
    </dgm:pt>
    <dgm:pt modelId="{3F84A36D-3778-4E6A-81E0-7BFB7AAE8336}" type="parTrans" cxnId="{A002D189-F088-4D34-AE5D-DA3EDE8D2A3F}">
      <dgm:prSet/>
      <dgm:spPr/>
      <dgm:t>
        <a:bodyPr/>
        <a:lstStyle/>
        <a:p>
          <a:endParaRPr lang="en-US"/>
        </a:p>
      </dgm:t>
    </dgm:pt>
    <dgm:pt modelId="{224DEEE2-A1D4-4CBD-9C5D-E8B3E067239D}" type="sibTrans" cxnId="{A002D189-F088-4D34-AE5D-DA3EDE8D2A3F}">
      <dgm:prSet/>
      <dgm:spPr/>
      <dgm:t>
        <a:bodyPr/>
        <a:lstStyle/>
        <a:p>
          <a:endParaRPr lang="en-US"/>
        </a:p>
      </dgm:t>
    </dgm:pt>
    <dgm:pt modelId="{CAD642F9-051F-48B7-9446-D26C5A2C54BC}">
      <dgm:prSet/>
      <dgm:spPr/>
      <dgm:t>
        <a:bodyPr/>
        <a:lstStyle/>
        <a:p>
          <a:r>
            <a:rPr lang="en-IN"/>
            <a:t>Influx of migrants exacerbating demand-supply imbalance</a:t>
          </a:r>
          <a:endParaRPr lang="en-US"/>
        </a:p>
      </dgm:t>
    </dgm:pt>
    <dgm:pt modelId="{E5AA9BC6-8589-4248-BDA5-D09688B10F65}" type="parTrans" cxnId="{C5AC155A-D20D-4FA9-B5FE-816664FDDA49}">
      <dgm:prSet/>
      <dgm:spPr/>
      <dgm:t>
        <a:bodyPr/>
        <a:lstStyle/>
        <a:p>
          <a:endParaRPr lang="en-US"/>
        </a:p>
      </dgm:t>
    </dgm:pt>
    <dgm:pt modelId="{A02D233F-06D0-4F46-9890-831140BB9CFF}" type="sibTrans" cxnId="{C5AC155A-D20D-4FA9-B5FE-816664FDDA49}">
      <dgm:prSet/>
      <dgm:spPr/>
      <dgm:t>
        <a:bodyPr/>
        <a:lstStyle/>
        <a:p>
          <a:endParaRPr lang="en-US"/>
        </a:p>
      </dgm:t>
    </dgm:pt>
    <dgm:pt modelId="{445B2337-8DD6-4F91-929C-F76029978360}" type="pres">
      <dgm:prSet presAssocID="{D610A31C-6AC2-446E-8BBB-33B80B72488A}" presName="linear" presStyleCnt="0">
        <dgm:presLayoutVars>
          <dgm:animLvl val="lvl"/>
          <dgm:resizeHandles val="exact"/>
        </dgm:presLayoutVars>
      </dgm:prSet>
      <dgm:spPr/>
    </dgm:pt>
    <dgm:pt modelId="{A670D1E6-9DBF-4636-B89F-089220633D95}" type="pres">
      <dgm:prSet presAssocID="{E730DDA0-5166-4FFE-92A6-CE049DF4889E}" presName="parentText" presStyleLbl="node1" presStyleIdx="0" presStyleCnt="4">
        <dgm:presLayoutVars>
          <dgm:chMax val="0"/>
          <dgm:bulletEnabled val="1"/>
        </dgm:presLayoutVars>
      </dgm:prSet>
      <dgm:spPr/>
    </dgm:pt>
    <dgm:pt modelId="{5E8D61B7-44A3-4F98-B137-A62C06B67220}" type="pres">
      <dgm:prSet presAssocID="{08031044-9F08-4A51-B64B-DFBA7B4CFC3C}" presName="spacer" presStyleCnt="0"/>
      <dgm:spPr/>
    </dgm:pt>
    <dgm:pt modelId="{B469E7FE-63F7-44F9-B1C7-F3E3EE4C192F}" type="pres">
      <dgm:prSet presAssocID="{66307398-4436-4A32-9A3C-68F939AC779B}" presName="parentText" presStyleLbl="node1" presStyleIdx="1" presStyleCnt="4">
        <dgm:presLayoutVars>
          <dgm:chMax val="0"/>
          <dgm:bulletEnabled val="1"/>
        </dgm:presLayoutVars>
      </dgm:prSet>
      <dgm:spPr/>
    </dgm:pt>
    <dgm:pt modelId="{FB9EB557-AA4D-48BB-A4B2-267BDD3FB537}" type="pres">
      <dgm:prSet presAssocID="{15BB8582-45DB-4ED7-8A2C-736F71CBA87D}" presName="spacer" presStyleCnt="0"/>
      <dgm:spPr/>
    </dgm:pt>
    <dgm:pt modelId="{736DA5A6-D9A1-4521-918C-5FCAF722CA2B}" type="pres">
      <dgm:prSet presAssocID="{76104F45-48B1-4BB8-9FB8-36DDE3C16AD8}" presName="parentText" presStyleLbl="node1" presStyleIdx="2" presStyleCnt="4">
        <dgm:presLayoutVars>
          <dgm:chMax val="0"/>
          <dgm:bulletEnabled val="1"/>
        </dgm:presLayoutVars>
      </dgm:prSet>
      <dgm:spPr/>
    </dgm:pt>
    <dgm:pt modelId="{4DA66371-EAE6-43E5-A610-55D4029E641A}" type="pres">
      <dgm:prSet presAssocID="{224DEEE2-A1D4-4CBD-9C5D-E8B3E067239D}" presName="spacer" presStyleCnt="0"/>
      <dgm:spPr/>
    </dgm:pt>
    <dgm:pt modelId="{80E9435B-347E-41FA-9843-18D571B6134B}" type="pres">
      <dgm:prSet presAssocID="{CAD642F9-051F-48B7-9446-D26C5A2C54BC}" presName="parentText" presStyleLbl="node1" presStyleIdx="3" presStyleCnt="4">
        <dgm:presLayoutVars>
          <dgm:chMax val="0"/>
          <dgm:bulletEnabled val="1"/>
        </dgm:presLayoutVars>
      </dgm:prSet>
      <dgm:spPr/>
    </dgm:pt>
  </dgm:ptLst>
  <dgm:cxnLst>
    <dgm:cxn modelId="{2B0D8536-3587-4A16-B5CD-2537FC46600E}" type="presOf" srcId="{66307398-4436-4A32-9A3C-68F939AC779B}" destId="{B469E7FE-63F7-44F9-B1C7-F3E3EE4C192F}" srcOrd="0" destOrd="0" presId="urn:microsoft.com/office/officeart/2005/8/layout/vList2"/>
    <dgm:cxn modelId="{E77B5E49-8EC8-4FAE-BC94-7529FA553C14}" srcId="{D610A31C-6AC2-446E-8BBB-33B80B72488A}" destId="{E730DDA0-5166-4FFE-92A6-CE049DF4889E}" srcOrd="0" destOrd="0" parTransId="{FFA47DDB-D68A-43B4-9072-221C75604034}" sibTransId="{08031044-9F08-4A51-B64B-DFBA7B4CFC3C}"/>
    <dgm:cxn modelId="{387ED859-7946-469B-9C8F-AA4580AB1A20}" type="presOf" srcId="{D610A31C-6AC2-446E-8BBB-33B80B72488A}" destId="{445B2337-8DD6-4F91-929C-F76029978360}" srcOrd="0" destOrd="0" presId="urn:microsoft.com/office/officeart/2005/8/layout/vList2"/>
    <dgm:cxn modelId="{C5AC155A-D20D-4FA9-B5FE-816664FDDA49}" srcId="{D610A31C-6AC2-446E-8BBB-33B80B72488A}" destId="{CAD642F9-051F-48B7-9446-D26C5A2C54BC}" srcOrd="3" destOrd="0" parTransId="{E5AA9BC6-8589-4248-BDA5-D09688B10F65}" sibTransId="{A02D233F-06D0-4F46-9890-831140BB9CFF}"/>
    <dgm:cxn modelId="{95640B85-E642-4ED8-8BDB-8815037D84B0}" type="presOf" srcId="{CAD642F9-051F-48B7-9446-D26C5A2C54BC}" destId="{80E9435B-347E-41FA-9843-18D571B6134B}" srcOrd="0" destOrd="0" presId="urn:microsoft.com/office/officeart/2005/8/layout/vList2"/>
    <dgm:cxn modelId="{A002D189-F088-4D34-AE5D-DA3EDE8D2A3F}" srcId="{D610A31C-6AC2-446E-8BBB-33B80B72488A}" destId="{76104F45-48B1-4BB8-9FB8-36DDE3C16AD8}" srcOrd="2" destOrd="0" parTransId="{3F84A36D-3778-4E6A-81E0-7BFB7AAE8336}" sibTransId="{224DEEE2-A1D4-4CBD-9C5D-E8B3E067239D}"/>
    <dgm:cxn modelId="{4307B08E-226E-40EC-96DE-E1C651E8D496}" srcId="{D610A31C-6AC2-446E-8BBB-33B80B72488A}" destId="{66307398-4436-4A32-9A3C-68F939AC779B}" srcOrd="1" destOrd="0" parTransId="{4A634C1B-8EE9-4D03-919B-45BDA9FC1816}" sibTransId="{15BB8582-45DB-4ED7-8A2C-736F71CBA87D}"/>
    <dgm:cxn modelId="{AF13A39B-D30A-4480-B7E4-0A0C74594DB7}" type="presOf" srcId="{76104F45-48B1-4BB8-9FB8-36DDE3C16AD8}" destId="{736DA5A6-D9A1-4521-918C-5FCAF722CA2B}" srcOrd="0" destOrd="0" presId="urn:microsoft.com/office/officeart/2005/8/layout/vList2"/>
    <dgm:cxn modelId="{A18A54EA-B8A5-4004-883C-6EA0907B3A6B}" type="presOf" srcId="{E730DDA0-5166-4FFE-92A6-CE049DF4889E}" destId="{A670D1E6-9DBF-4636-B89F-089220633D95}" srcOrd="0" destOrd="0" presId="urn:microsoft.com/office/officeart/2005/8/layout/vList2"/>
    <dgm:cxn modelId="{826199DB-CB2D-4CB2-87A2-93AE505625F4}" type="presParOf" srcId="{445B2337-8DD6-4F91-929C-F76029978360}" destId="{A670D1E6-9DBF-4636-B89F-089220633D95}" srcOrd="0" destOrd="0" presId="urn:microsoft.com/office/officeart/2005/8/layout/vList2"/>
    <dgm:cxn modelId="{0684DED4-912A-46E6-8474-FD21FB7A8455}" type="presParOf" srcId="{445B2337-8DD6-4F91-929C-F76029978360}" destId="{5E8D61B7-44A3-4F98-B137-A62C06B67220}" srcOrd="1" destOrd="0" presId="urn:microsoft.com/office/officeart/2005/8/layout/vList2"/>
    <dgm:cxn modelId="{D1D36B9B-BEBB-448C-BEDB-007180AE0AA3}" type="presParOf" srcId="{445B2337-8DD6-4F91-929C-F76029978360}" destId="{B469E7FE-63F7-44F9-B1C7-F3E3EE4C192F}" srcOrd="2" destOrd="0" presId="urn:microsoft.com/office/officeart/2005/8/layout/vList2"/>
    <dgm:cxn modelId="{39202ABF-70AF-4C80-B3CE-CF5F62D6C2B4}" type="presParOf" srcId="{445B2337-8DD6-4F91-929C-F76029978360}" destId="{FB9EB557-AA4D-48BB-A4B2-267BDD3FB537}" srcOrd="3" destOrd="0" presId="urn:microsoft.com/office/officeart/2005/8/layout/vList2"/>
    <dgm:cxn modelId="{A813BF43-18EA-473C-A9CA-B2A862F0EA4C}" type="presParOf" srcId="{445B2337-8DD6-4F91-929C-F76029978360}" destId="{736DA5A6-D9A1-4521-918C-5FCAF722CA2B}" srcOrd="4" destOrd="0" presId="urn:microsoft.com/office/officeart/2005/8/layout/vList2"/>
    <dgm:cxn modelId="{DF8659FE-245D-4B9A-974B-7364DF2260F0}" type="presParOf" srcId="{445B2337-8DD6-4F91-929C-F76029978360}" destId="{4DA66371-EAE6-43E5-A610-55D4029E641A}" srcOrd="5" destOrd="0" presId="urn:microsoft.com/office/officeart/2005/8/layout/vList2"/>
    <dgm:cxn modelId="{A7F85DA6-797C-4ABF-9792-0321F5B63BB5}" type="presParOf" srcId="{445B2337-8DD6-4F91-929C-F76029978360}" destId="{80E9435B-347E-41FA-9843-18D571B6134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0375D7-1A87-41B1-A936-5A6EFC60E9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A1718D-6D47-405E-B7DA-721B3C26AAA2}">
      <dgm:prSet/>
      <dgm:spPr/>
      <dgm:t>
        <a:bodyPr/>
        <a:lstStyle/>
        <a:p>
          <a:pPr>
            <a:lnSpc>
              <a:spcPct val="100000"/>
            </a:lnSpc>
          </a:pPr>
          <a:r>
            <a:rPr lang="en-IN" dirty="0">
              <a:solidFill>
                <a:srgbClr val="FF0000"/>
              </a:solidFill>
            </a:rPr>
            <a:t>Smart city infrastructure generating huge volumes of multi-dimensional data</a:t>
          </a:r>
          <a:endParaRPr lang="en-US" dirty="0">
            <a:solidFill>
              <a:srgbClr val="FF0000"/>
            </a:solidFill>
          </a:endParaRPr>
        </a:p>
      </dgm:t>
    </dgm:pt>
    <dgm:pt modelId="{80A4B7D1-2953-4B5B-A757-4EE837CC4315}" type="parTrans" cxnId="{1EE9C027-3DC9-43F9-9607-8008F7DB10AC}">
      <dgm:prSet/>
      <dgm:spPr/>
      <dgm:t>
        <a:bodyPr/>
        <a:lstStyle/>
        <a:p>
          <a:endParaRPr lang="en-US"/>
        </a:p>
      </dgm:t>
    </dgm:pt>
    <dgm:pt modelId="{2E86931C-31CF-4ADB-88CA-D3782E346732}" type="sibTrans" cxnId="{1EE9C027-3DC9-43F9-9607-8008F7DB10AC}">
      <dgm:prSet/>
      <dgm:spPr/>
      <dgm:t>
        <a:bodyPr/>
        <a:lstStyle/>
        <a:p>
          <a:endParaRPr lang="en-US"/>
        </a:p>
      </dgm:t>
    </dgm:pt>
    <dgm:pt modelId="{C4A01E3D-5B07-408D-96A2-C5924D9E7FC4}">
      <dgm:prSet/>
      <dgm:spPr/>
      <dgm:t>
        <a:bodyPr/>
        <a:lstStyle/>
        <a:p>
          <a:pPr>
            <a:lnSpc>
              <a:spcPct val="100000"/>
            </a:lnSpc>
          </a:pPr>
          <a:r>
            <a:rPr lang="en-IN" dirty="0">
              <a:solidFill>
                <a:srgbClr val="FF0000"/>
              </a:solidFill>
            </a:rPr>
            <a:t>Applying analytics and AI/ML on this data to derive insights</a:t>
          </a:r>
          <a:endParaRPr lang="en-US" dirty="0">
            <a:solidFill>
              <a:srgbClr val="FF0000"/>
            </a:solidFill>
          </a:endParaRPr>
        </a:p>
      </dgm:t>
    </dgm:pt>
    <dgm:pt modelId="{851B7B4D-63D9-4C81-999A-FF57A61EBEAC}" type="parTrans" cxnId="{3933A330-4037-4336-9E41-D7D48CCD12C3}">
      <dgm:prSet/>
      <dgm:spPr/>
      <dgm:t>
        <a:bodyPr/>
        <a:lstStyle/>
        <a:p>
          <a:endParaRPr lang="en-US"/>
        </a:p>
      </dgm:t>
    </dgm:pt>
    <dgm:pt modelId="{F30A8303-B787-42FC-9C1C-20518F70BC53}" type="sibTrans" cxnId="{3933A330-4037-4336-9E41-D7D48CCD12C3}">
      <dgm:prSet/>
      <dgm:spPr/>
      <dgm:t>
        <a:bodyPr/>
        <a:lstStyle/>
        <a:p>
          <a:endParaRPr lang="en-US"/>
        </a:p>
      </dgm:t>
    </dgm:pt>
    <dgm:pt modelId="{5C4F99E2-CCA3-4D45-84AE-616632AD71EB}">
      <dgm:prSet/>
      <dgm:spPr/>
      <dgm:t>
        <a:bodyPr/>
        <a:lstStyle/>
        <a:p>
          <a:pPr>
            <a:lnSpc>
              <a:spcPct val="100000"/>
            </a:lnSpc>
          </a:pPr>
          <a:r>
            <a:rPr lang="en-IN" dirty="0">
              <a:solidFill>
                <a:srgbClr val="FF0000"/>
              </a:solidFill>
            </a:rPr>
            <a:t>Enables data-driven strategy and planning for affordable housing</a:t>
          </a:r>
          <a:endParaRPr lang="en-US" dirty="0">
            <a:solidFill>
              <a:srgbClr val="FF0000"/>
            </a:solidFill>
          </a:endParaRPr>
        </a:p>
      </dgm:t>
    </dgm:pt>
    <dgm:pt modelId="{755D42DD-B313-431B-99C9-3487326657A9}" type="parTrans" cxnId="{D02EC83A-8209-4F4B-BEB2-92F6DF355CEE}">
      <dgm:prSet/>
      <dgm:spPr/>
      <dgm:t>
        <a:bodyPr/>
        <a:lstStyle/>
        <a:p>
          <a:endParaRPr lang="en-US"/>
        </a:p>
      </dgm:t>
    </dgm:pt>
    <dgm:pt modelId="{BF0A4819-1109-4138-B8F2-F5E1E71EEB25}" type="sibTrans" cxnId="{D02EC83A-8209-4F4B-BEB2-92F6DF355CEE}">
      <dgm:prSet/>
      <dgm:spPr/>
      <dgm:t>
        <a:bodyPr/>
        <a:lstStyle/>
        <a:p>
          <a:endParaRPr lang="en-US"/>
        </a:p>
      </dgm:t>
    </dgm:pt>
    <dgm:pt modelId="{D895DDCD-141C-4C2E-84E8-BD7EB4E3EA9E}">
      <dgm:prSet/>
      <dgm:spPr/>
      <dgm:t>
        <a:bodyPr/>
        <a:lstStyle/>
        <a:p>
          <a:pPr>
            <a:lnSpc>
              <a:spcPct val="100000"/>
            </a:lnSpc>
          </a:pPr>
          <a:r>
            <a:rPr lang="en-IN" dirty="0">
              <a:solidFill>
                <a:srgbClr val="FF0000"/>
              </a:solidFill>
            </a:rPr>
            <a:t>Key focus areas: demand forecasting, optimization, program evaluation</a:t>
          </a:r>
          <a:endParaRPr lang="en-US" dirty="0">
            <a:solidFill>
              <a:srgbClr val="FF0000"/>
            </a:solidFill>
          </a:endParaRPr>
        </a:p>
      </dgm:t>
    </dgm:pt>
    <dgm:pt modelId="{92DCC13F-44F8-4BFC-9D99-FF4DF0AE4F1F}" type="parTrans" cxnId="{FB9CF9E7-35FC-462A-ADF4-C9EA883F90DD}">
      <dgm:prSet/>
      <dgm:spPr/>
      <dgm:t>
        <a:bodyPr/>
        <a:lstStyle/>
        <a:p>
          <a:endParaRPr lang="en-US"/>
        </a:p>
      </dgm:t>
    </dgm:pt>
    <dgm:pt modelId="{30ABA404-C4BA-44A9-B19E-D18CD716B318}" type="sibTrans" cxnId="{FB9CF9E7-35FC-462A-ADF4-C9EA883F90DD}">
      <dgm:prSet/>
      <dgm:spPr/>
      <dgm:t>
        <a:bodyPr/>
        <a:lstStyle/>
        <a:p>
          <a:endParaRPr lang="en-US"/>
        </a:p>
      </dgm:t>
    </dgm:pt>
    <dgm:pt modelId="{4C45AEAF-D518-473A-B412-0FAB874C5571}" type="pres">
      <dgm:prSet presAssocID="{240375D7-1A87-41B1-A936-5A6EFC60E959}" presName="root" presStyleCnt="0">
        <dgm:presLayoutVars>
          <dgm:dir/>
          <dgm:resizeHandles val="exact"/>
        </dgm:presLayoutVars>
      </dgm:prSet>
      <dgm:spPr/>
    </dgm:pt>
    <dgm:pt modelId="{52CC2F62-D72D-43C2-AF3C-E5F5C2BA214B}" type="pres">
      <dgm:prSet presAssocID="{BAA1718D-6D47-405E-B7DA-721B3C26AAA2}" presName="compNode" presStyleCnt="0"/>
      <dgm:spPr/>
    </dgm:pt>
    <dgm:pt modelId="{968F5DED-012B-423F-B72C-EAB6156AF27A}" type="pres">
      <dgm:prSet presAssocID="{BAA1718D-6D47-405E-B7DA-721B3C26AAA2}" presName="bgRect" presStyleLbl="bgShp" presStyleIdx="0" presStyleCnt="4"/>
      <dgm:spPr/>
    </dgm:pt>
    <dgm:pt modelId="{439CFC2A-5380-4083-ABF0-EBB7DD5317D4}" type="pres">
      <dgm:prSet presAssocID="{BAA1718D-6D47-405E-B7DA-721B3C26AA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0574EE20-E0F9-44B2-A987-8BECAF78D4A4}" type="pres">
      <dgm:prSet presAssocID="{BAA1718D-6D47-405E-B7DA-721B3C26AAA2}" presName="spaceRect" presStyleCnt="0"/>
      <dgm:spPr/>
    </dgm:pt>
    <dgm:pt modelId="{C4DC6BC5-FA0C-4BB7-9CED-8A54CF7FC79E}" type="pres">
      <dgm:prSet presAssocID="{BAA1718D-6D47-405E-B7DA-721B3C26AAA2}" presName="parTx" presStyleLbl="revTx" presStyleIdx="0" presStyleCnt="4">
        <dgm:presLayoutVars>
          <dgm:chMax val="0"/>
          <dgm:chPref val="0"/>
        </dgm:presLayoutVars>
      </dgm:prSet>
      <dgm:spPr/>
    </dgm:pt>
    <dgm:pt modelId="{2C966C4A-10E8-4A1E-A681-FE8D6496C416}" type="pres">
      <dgm:prSet presAssocID="{2E86931C-31CF-4ADB-88CA-D3782E346732}" presName="sibTrans" presStyleCnt="0"/>
      <dgm:spPr/>
    </dgm:pt>
    <dgm:pt modelId="{68AD0311-CB02-43C4-9E07-0E6C6D7D70EB}" type="pres">
      <dgm:prSet presAssocID="{C4A01E3D-5B07-408D-96A2-C5924D9E7FC4}" presName="compNode" presStyleCnt="0"/>
      <dgm:spPr/>
    </dgm:pt>
    <dgm:pt modelId="{83971D4A-6EF8-4B0F-B6E9-02D43A2A4C79}" type="pres">
      <dgm:prSet presAssocID="{C4A01E3D-5B07-408D-96A2-C5924D9E7FC4}" presName="bgRect" presStyleLbl="bgShp" presStyleIdx="1" presStyleCnt="4"/>
      <dgm:spPr/>
    </dgm:pt>
    <dgm:pt modelId="{75C571E6-862C-474C-881D-4FC78B695A3C}" type="pres">
      <dgm:prSet presAssocID="{C4A01E3D-5B07-408D-96A2-C5924D9E7F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4B049D4-C99A-4671-83DA-6BD965346D62}" type="pres">
      <dgm:prSet presAssocID="{C4A01E3D-5B07-408D-96A2-C5924D9E7FC4}" presName="spaceRect" presStyleCnt="0"/>
      <dgm:spPr/>
    </dgm:pt>
    <dgm:pt modelId="{654B9283-EAAF-4D50-83B4-FE4E2D3D74FB}" type="pres">
      <dgm:prSet presAssocID="{C4A01E3D-5B07-408D-96A2-C5924D9E7FC4}" presName="parTx" presStyleLbl="revTx" presStyleIdx="1" presStyleCnt="4">
        <dgm:presLayoutVars>
          <dgm:chMax val="0"/>
          <dgm:chPref val="0"/>
        </dgm:presLayoutVars>
      </dgm:prSet>
      <dgm:spPr/>
    </dgm:pt>
    <dgm:pt modelId="{0F66A2DF-43A6-4D2A-A99A-204719E54B08}" type="pres">
      <dgm:prSet presAssocID="{F30A8303-B787-42FC-9C1C-20518F70BC53}" presName="sibTrans" presStyleCnt="0"/>
      <dgm:spPr/>
    </dgm:pt>
    <dgm:pt modelId="{8D01FEF4-495E-457E-BE6F-98341298E920}" type="pres">
      <dgm:prSet presAssocID="{5C4F99E2-CCA3-4D45-84AE-616632AD71EB}" presName="compNode" presStyleCnt="0"/>
      <dgm:spPr/>
    </dgm:pt>
    <dgm:pt modelId="{37B51DA4-BD32-474D-8F93-CFC5FCDBD91E}" type="pres">
      <dgm:prSet presAssocID="{5C4F99E2-CCA3-4D45-84AE-616632AD71EB}" presName="bgRect" presStyleLbl="bgShp" presStyleIdx="2" presStyleCnt="4"/>
      <dgm:spPr/>
    </dgm:pt>
    <dgm:pt modelId="{AC7EB8AE-1850-4A8A-BE41-D81F85413150}" type="pres">
      <dgm:prSet presAssocID="{5C4F99E2-CCA3-4D45-84AE-616632AD71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se"/>
        </a:ext>
      </dgm:extLst>
    </dgm:pt>
    <dgm:pt modelId="{67C0C81F-8D1B-466B-9B4F-4A0EA46E0DC0}" type="pres">
      <dgm:prSet presAssocID="{5C4F99E2-CCA3-4D45-84AE-616632AD71EB}" presName="spaceRect" presStyleCnt="0"/>
      <dgm:spPr/>
    </dgm:pt>
    <dgm:pt modelId="{A64B2111-D2C6-4651-993E-A5FC219A83D7}" type="pres">
      <dgm:prSet presAssocID="{5C4F99E2-CCA3-4D45-84AE-616632AD71EB}" presName="parTx" presStyleLbl="revTx" presStyleIdx="2" presStyleCnt="4">
        <dgm:presLayoutVars>
          <dgm:chMax val="0"/>
          <dgm:chPref val="0"/>
        </dgm:presLayoutVars>
      </dgm:prSet>
      <dgm:spPr/>
    </dgm:pt>
    <dgm:pt modelId="{FA4940E6-D7C5-431E-BCBD-7066040F44BC}" type="pres">
      <dgm:prSet presAssocID="{BF0A4819-1109-4138-B8F2-F5E1E71EEB25}" presName="sibTrans" presStyleCnt="0"/>
      <dgm:spPr/>
    </dgm:pt>
    <dgm:pt modelId="{36AEE4E8-7481-477C-8992-D66FE9BB4857}" type="pres">
      <dgm:prSet presAssocID="{D895DDCD-141C-4C2E-84E8-BD7EB4E3EA9E}" presName="compNode" presStyleCnt="0"/>
      <dgm:spPr/>
    </dgm:pt>
    <dgm:pt modelId="{14B14D43-0CFC-4508-9E4F-6996A37C3942}" type="pres">
      <dgm:prSet presAssocID="{D895DDCD-141C-4C2E-84E8-BD7EB4E3EA9E}" presName="bgRect" presStyleLbl="bgShp" presStyleIdx="3" presStyleCnt="4"/>
      <dgm:spPr/>
    </dgm:pt>
    <dgm:pt modelId="{C0DB2428-ACF4-40BF-BF79-8CA18F92A0D2}" type="pres">
      <dgm:prSet presAssocID="{D895DDCD-141C-4C2E-84E8-BD7EB4E3EA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uzzle"/>
        </a:ext>
      </dgm:extLst>
    </dgm:pt>
    <dgm:pt modelId="{A3364A43-37E0-4390-9DA7-4B6704C3161A}" type="pres">
      <dgm:prSet presAssocID="{D895DDCD-141C-4C2E-84E8-BD7EB4E3EA9E}" presName="spaceRect" presStyleCnt="0"/>
      <dgm:spPr/>
    </dgm:pt>
    <dgm:pt modelId="{02AB59C6-4A82-4D24-99A1-B26DD01EC666}" type="pres">
      <dgm:prSet presAssocID="{D895DDCD-141C-4C2E-84E8-BD7EB4E3EA9E}" presName="parTx" presStyleLbl="revTx" presStyleIdx="3" presStyleCnt="4">
        <dgm:presLayoutVars>
          <dgm:chMax val="0"/>
          <dgm:chPref val="0"/>
        </dgm:presLayoutVars>
      </dgm:prSet>
      <dgm:spPr/>
    </dgm:pt>
  </dgm:ptLst>
  <dgm:cxnLst>
    <dgm:cxn modelId="{1EE9C027-3DC9-43F9-9607-8008F7DB10AC}" srcId="{240375D7-1A87-41B1-A936-5A6EFC60E959}" destId="{BAA1718D-6D47-405E-B7DA-721B3C26AAA2}" srcOrd="0" destOrd="0" parTransId="{80A4B7D1-2953-4B5B-A757-4EE837CC4315}" sibTransId="{2E86931C-31CF-4ADB-88CA-D3782E346732}"/>
    <dgm:cxn modelId="{3933A330-4037-4336-9E41-D7D48CCD12C3}" srcId="{240375D7-1A87-41B1-A936-5A6EFC60E959}" destId="{C4A01E3D-5B07-408D-96A2-C5924D9E7FC4}" srcOrd="1" destOrd="0" parTransId="{851B7B4D-63D9-4C81-999A-FF57A61EBEAC}" sibTransId="{F30A8303-B787-42FC-9C1C-20518F70BC53}"/>
    <dgm:cxn modelId="{D02EC83A-8209-4F4B-BEB2-92F6DF355CEE}" srcId="{240375D7-1A87-41B1-A936-5A6EFC60E959}" destId="{5C4F99E2-CCA3-4D45-84AE-616632AD71EB}" srcOrd="2" destOrd="0" parTransId="{755D42DD-B313-431B-99C9-3487326657A9}" sibTransId="{BF0A4819-1109-4138-B8F2-F5E1E71EEB25}"/>
    <dgm:cxn modelId="{D32199A3-5D02-402F-9B78-6C9782F52CF2}" type="presOf" srcId="{5C4F99E2-CCA3-4D45-84AE-616632AD71EB}" destId="{A64B2111-D2C6-4651-993E-A5FC219A83D7}" srcOrd="0" destOrd="0" presId="urn:microsoft.com/office/officeart/2018/2/layout/IconVerticalSolidList"/>
    <dgm:cxn modelId="{DD754DC5-EA97-4BA4-8D06-1E223CE11AA1}" type="presOf" srcId="{D895DDCD-141C-4C2E-84E8-BD7EB4E3EA9E}" destId="{02AB59C6-4A82-4D24-99A1-B26DD01EC666}" srcOrd="0" destOrd="0" presId="urn:microsoft.com/office/officeart/2018/2/layout/IconVerticalSolidList"/>
    <dgm:cxn modelId="{2E54ABCB-67F9-4AE1-A4A7-419D3B7BADF5}" type="presOf" srcId="{BAA1718D-6D47-405E-B7DA-721B3C26AAA2}" destId="{C4DC6BC5-FA0C-4BB7-9CED-8A54CF7FC79E}" srcOrd="0" destOrd="0" presId="urn:microsoft.com/office/officeart/2018/2/layout/IconVerticalSolidList"/>
    <dgm:cxn modelId="{8C26D9E1-491E-4D56-941B-EE816DEB3986}" type="presOf" srcId="{240375D7-1A87-41B1-A936-5A6EFC60E959}" destId="{4C45AEAF-D518-473A-B412-0FAB874C5571}" srcOrd="0" destOrd="0" presId="urn:microsoft.com/office/officeart/2018/2/layout/IconVerticalSolidList"/>
    <dgm:cxn modelId="{FB9CF9E7-35FC-462A-ADF4-C9EA883F90DD}" srcId="{240375D7-1A87-41B1-A936-5A6EFC60E959}" destId="{D895DDCD-141C-4C2E-84E8-BD7EB4E3EA9E}" srcOrd="3" destOrd="0" parTransId="{92DCC13F-44F8-4BFC-9D99-FF4DF0AE4F1F}" sibTransId="{30ABA404-C4BA-44A9-B19E-D18CD716B318}"/>
    <dgm:cxn modelId="{9B8DE5EB-7A08-477B-B13B-DD2DD7E51FDF}" type="presOf" srcId="{C4A01E3D-5B07-408D-96A2-C5924D9E7FC4}" destId="{654B9283-EAAF-4D50-83B4-FE4E2D3D74FB}" srcOrd="0" destOrd="0" presId="urn:microsoft.com/office/officeart/2018/2/layout/IconVerticalSolidList"/>
    <dgm:cxn modelId="{607EF143-12D4-4490-B71D-626AA1B74A44}" type="presParOf" srcId="{4C45AEAF-D518-473A-B412-0FAB874C5571}" destId="{52CC2F62-D72D-43C2-AF3C-E5F5C2BA214B}" srcOrd="0" destOrd="0" presId="urn:microsoft.com/office/officeart/2018/2/layout/IconVerticalSolidList"/>
    <dgm:cxn modelId="{B5D42FE3-108B-4A84-B318-5F395BECD144}" type="presParOf" srcId="{52CC2F62-D72D-43C2-AF3C-E5F5C2BA214B}" destId="{968F5DED-012B-423F-B72C-EAB6156AF27A}" srcOrd="0" destOrd="0" presId="urn:microsoft.com/office/officeart/2018/2/layout/IconVerticalSolidList"/>
    <dgm:cxn modelId="{160449DE-7A0B-4175-84D9-8E4E2504766D}" type="presParOf" srcId="{52CC2F62-D72D-43C2-AF3C-E5F5C2BA214B}" destId="{439CFC2A-5380-4083-ABF0-EBB7DD5317D4}" srcOrd="1" destOrd="0" presId="urn:microsoft.com/office/officeart/2018/2/layout/IconVerticalSolidList"/>
    <dgm:cxn modelId="{7D530551-0104-44CA-976E-03B9D5B29498}" type="presParOf" srcId="{52CC2F62-D72D-43C2-AF3C-E5F5C2BA214B}" destId="{0574EE20-E0F9-44B2-A987-8BECAF78D4A4}" srcOrd="2" destOrd="0" presId="urn:microsoft.com/office/officeart/2018/2/layout/IconVerticalSolidList"/>
    <dgm:cxn modelId="{DB534EEF-5199-4E0E-974A-2FF7CC665866}" type="presParOf" srcId="{52CC2F62-D72D-43C2-AF3C-E5F5C2BA214B}" destId="{C4DC6BC5-FA0C-4BB7-9CED-8A54CF7FC79E}" srcOrd="3" destOrd="0" presId="urn:microsoft.com/office/officeart/2018/2/layout/IconVerticalSolidList"/>
    <dgm:cxn modelId="{7072148D-8B50-406D-B7E0-F3A3ECB2D2B4}" type="presParOf" srcId="{4C45AEAF-D518-473A-B412-0FAB874C5571}" destId="{2C966C4A-10E8-4A1E-A681-FE8D6496C416}" srcOrd="1" destOrd="0" presId="urn:microsoft.com/office/officeart/2018/2/layout/IconVerticalSolidList"/>
    <dgm:cxn modelId="{3C755006-EBD4-4D52-B454-FB1F9C7B72F8}" type="presParOf" srcId="{4C45AEAF-D518-473A-B412-0FAB874C5571}" destId="{68AD0311-CB02-43C4-9E07-0E6C6D7D70EB}" srcOrd="2" destOrd="0" presId="urn:microsoft.com/office/officeart/2018/2/layout/IconVerticalSolidList"/>
    <dgm:cxn modelId="{5BD55AEB-D09C-45D7-9F64-6E20CF034760}" type="presParOf" srcId="{68AD0311-CB02-43C4-9E07-0E6C6D7D70EB}" destId="{83971D4A-6EF8-4B0F-B6E9-02D43A2A4C79}" srcOrd="0" destOrd="0" presId="urn:microsoft.com/office/officeart/2018/2/layout/IconVerticalSolidList"/>
    <dgm:cxn modelId="{35663431-F759-4602-B0DA-55452842B709}" type="presParOf" srcId="{68AD0311-CB02-43C4-9E07-0E6C6D7D70EB}" destId="{75C571E6-862C-474C-881D-4FC78B695A3C}" srcOrd="1" destOrd="0" presId="urn:microsoft.com/office/officeart/2018/2/layout/IconVerticalSolidList"/>
    <dgm:cxn modelId="{B93E58BF-0C53-462D-96AE-96D1AF8B1D68}" type="presParOf" srcId="{68AD0311-CB02-43C4-9E07-0E6C6D7D70EB}" destId="{B4B049D4-C99A-4671-83DA-6BD965346D62}" srcOrd="2" destOrd="0" presId="urn:microsoft.com/office/officeart/2018/2/layout/IconVerticalSolidList"/>
    <dgm:cxn modelId="{81A54A97-018B-4D1B-9FA3-F7346BD1EBD2}" type="presParOf" srcId="{68AD0311-CB02-43C4-9E07-0E6C6D7D70EB}" destId="{654B9283-EAAF-4D50-83B4-FE4E2D3D74FB}" srcOrd="3" destOrd="0" presId="urn:microsoft.com/office/officeart/2018/2/layout/IconVerticalSolidList"/>
    <dgm:cxn modelId="{9C26C437-6640-4C9F-9816-87B12B7B2E2D}" type="presParOf" srcId="{4C45AEAF-D518-473A-B412-0FAB874C5571}" destId="{0F66A2DF-43A6-4D2A-A99A-204719E54B08}" srcOrd="3" destOrd="0" presId="urn:microsoft.com/office/officeart/2018/2/layout/IconVerticalSolidList"/>
    <dgm:cxn modelId="{CA19DE1D-BE9F-407E-A87E-9F79A0088554}" type="presParOf" srcId="{4C45AEAF-D518-473A-B412-0FAB874C5571}" destId="{8D01FEF4-495E-457E-BE6F-98341298E920}" srcOrd="4" destOrd="0" presId="urn:microsoft.com/office/officeart/2018/2/layout/IconVerticalSolidList"/>
    <dgm:cxn modelId="{7C59FB16-A4B2-42FD-A0C3-CFFBDA3DCE87}" type="presParOf" srcId="{8D01FEF4-495E-457E-BE6F-98341298E920}" destId="{37B51DA4-BD32-474D-8F93-CFC5FCDBD91E}" srcOrd="0" destOrd="0" presId="urn:microsoft.com/office/officeart/2018/2/layout/IconVerticalSolidList"/>
    <dgm:cxn modelId="{667213BB-9A40-4B6B-9F96-744A1BFA37CD}" type="presParOf" srcId="{8D01FEF4-495E-457E-BE6F-98341298E920}" destId="{AC7EB8AE-1850-4A8A-BE41-D81F85413150}" srcOrd="1" destOrd="0" presId="urn:microsoft.com/office/officeart/2018/2/layout/IconVerticalSolidList"/>
    <dgm:cxn modelId="{003E2A2F-BD68-449A-A9D5-DA37FEFE9363}" type="presParOf" srcId="{8D01FEF4-495E-457E-BE6F-98341298E920}" destId="{67C0C81F-8D1B-466B-9B4F-4A0EA46E0DC0}" srcOrd="2" destOrd="0" presId="urn:microsoft.com/office/officeart/2018/2/layout/IconVerticalSolidList"/>
    <dgm:cxn modelId="{52FD3280-9EEC-45DD-938E-F9F854141E28}" type="presParOf" srcId="{8D01FEF4-495E-457E-BE6F-98341298E920}" destId="{A64B2111-D2C6-4651-993E-A5FC219A83D7}" srcOrd="3" destOrd="0" presId="urn:microsoft.com/office/officeart/2018/2/layout/IconVerticalSolidList"/>
    <dgm:cxn modelId="{D061F4C8-3ECB-40C6-AA4A-58CD754A8CC8}" type="presParOf" srcId="{4C45AEAF-D518-473A-B412-0FAB874C5571}" destId="{FA4940E6-D7C5-431E-BCBD-7066040F44BC}" srcOrd="5" destOrd="0" presId="urn:microsoft.com/office/officeart/2018/2/layout/IconVerticalSolidList"/>
    <dgm:cxn modelId="{F4E54FAC-A8DC-45F0-8CBA-4B5612DD5E5C}" type="presParOf" srcId="{4C45AEAF-D518-473A-B412-0FAB874C5571}" destId="{36AEE4E8-7481-477C-8992-D66FE9BB4857}" srcOrd="6" destOrd="0" presId="urn:microsoft.com/office/officeart/2018/2/layout/IconVerticalSolidList"/>
    <dgm:cxn modelId="{372F4315-6DBD-4C01-BD78-00BCE7C70226}" type="presParOf" srcId="{36AEE4E8-7481-477C-8992-D66FE9BB4857}" destId="{14B14D43-0CFC-4508-9E4F-6996A37C3942}" srcOrd="0" destOrd="0" presId="urn:microsoft.com/office/officeart/2018/2/layout/IconVerticalSolidList"/>
    <dgm:cxn modelId="{13E4E1EB-5FF3-4850-83A6-2A37B43D89AD}" type="presParOf" srcId="{36AEE4E8-7481-477C-8992-D66FE9BB4857}" destId="{C0DB2428-ACF4-40BF-BF79-8CA18F92A0D2}" srcOrd="1" destOrd="0" presId="urn:microsoft.com/office/officeart/2018/2/layout/IconVerticalSolidList"/>
    <dgm:cxn modelId="{E6999FB9-36AA-4C8A-AF2B-30AB152FC352}" type="presParOf" srcId="{36AEE4E8-7481-477C-8992-D66FE9BB4857}" destId="{A3364A43-37E0-4390-9DA7-4B6704C3161A}" srcOrd="2" destOrd="0" presId="urn:microsoft.com/office/officeart/2018/2/layout/IconVerticalSolidList"/>
    <dgm:cxn modelId="{AB2C39D8-086D-4C86-8A96-F8421B72A93C}" type="presParOf" srcId="{36AEE4E8-7481-477C-8992-D66FE9BB4857}" destId="{02AB59C6-4A82-4D24-99A1-B26DD01EC6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08BCDA-EA19-40C7-9DA7-E9377F24C5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7882D6-58B5-4180-9B8E-731CE7CCFA0D}">
      <dgm:prSet/>
      <dgm:spPr/>
      <dgm:t>
        <a:bodyPr/>
        <a:lstStyle/>
        <a:p>
          <a:r>
            <a:rPr lang="en-IN"/>
            <a:t>Optimize budget allocations for low-cost housing</a:t>
          </a:r>
          <a:endParaRPr lang="en-US"/>
        </a:p>
      </dgm:t>
    </dgm:pt>
    <dgm:pt modelId="{38D4A9C5-610D-41A3-8192-1E28558DC240}" type="parTrans" cxnId="{97142CF0-AE76-4452-87BA-1B8C4E493055}">
      <dgm:prSet/>
      <dgm:spPr/>
      <dgm:t>
        <a:bodyPr/>
        <a:lstStyle/>
        <a:p>
          <a:endParaRPr lang="en-US"/>
        </a:p>
      </dgm:t>
    </dgm:pt>
    <dgm:pt modelId="{D20AEF0B-9119-4435-980F-E1AA5DF81D89}" type="sibTrans" cxnId="{97142CF0-AE76-4452-87BA-1B8C4E493055}">
      <dgm:prSet/>
      <dgm:spPr/>
      <dgm:t>
        <a:bodyPr/>
        <a:lstStyle/>
        <a:p>
          <a:endParaRPr lang="en-US"/>
        </a:p>
      </dgm:t>
    </dgm:pt>
    <dgm:pt modelId="{4925CE6C-35B5-4987-B2A0-E7133C166807}">
      <dgm:prSet/>
      <dgm:spPr/>
      <dgm:t>
        <a:bodyPr/>
        <a:lstStyle/>
        <a:p>
          <a:r>
            <a:rPr lang="en-IN"/>
            <a:t>Inform land use planning and zoning policies</a:t>
          </a:r>
          <a:endParaRPr lang="en-US"/>
        </a:p>
      </dgm:t>
    </dgm:pt>
    <dgm:pt modelId="{EA4E83B8-ADD2-42A2-8165-49B2C12C41C9}" type="parTrans" cxnId="{3A030D4A-B1CC-4319-AA3E-10042418E318}">
      <dgm:prSet/>
      <dgm:spPr/>
      <dgm:t>
        <a:bodyPr/>
        <a:lstStyle/>
        <a:p>
          <a:endParaRPr lang="en-US"/>
        </a:p>
      </dgm:t>
    </dgm:pt>
    <dgm:pt modelId="{B99424CA-108B-4ED2-9F0C-49A058D0069F}" type="sibTrans" cxnId="{3A030D4A-B1CC-4319-AA3E-10042418E318}">
      <dgm:prSet/>
      <dgm:spPr/>
      <dgm:t>
        <a:bodyPr/>
        <a:lstStyle/>
        <a:p>
          <a:endParaRPr lang="en-US"/>
        </a:p>
      </dgm:t>
    </dgm:pt>
    <dgm:pt modelId="{4744C954-10CE-441E-B130-19E10858D50A}">
      <dgm:prSet/>
      <dgm:spPr/>
      <dgm:t>
        <a:bodyPr/>
        <a:lstStyle/>
        <a:p>
          <a:r>
            <a:rPr lang="en-IN"/>
            <a:t>Guide infrastructure development priorities</a:t>
          </a:r>
          <a:endParaRPr lang="en-US"/>
        </a:p>
      </dgm:t>
    </dgm:pt>
    <dgm:pt modelId="{4955E976-841C-4FCF-8F57-AE65B258D6BF}" type="parTrans" cxnId="{AF273099-4C09-494B-9592-197DFABC59A7}">
      <dgm:prSet/>
      <dgm:spPr/>
      <dgm:t>
        <a:bodyPr/>
        <a:lstStyle/>
        <a:p>
          <a:endParaRPr lang="en-US"/>
        </a:p>
      </dgm:t>
    </dgm:pt>
    <dgm:pt modelId="{E23B6D8A-A6F7-42F2-9DB0-0BFFAA6C4AFD}" type="sibTrans" cxnId="{AF273099-4C09-494B-9592-197DFABC59A7}">
      <dgm:prSet/>
      <dgm:spPr/>
      <dgm:t>
        <a:bodyPr/>
        <a:lstStyle/>
        <a:p>
          <a:endParaRPr lang="en-US"/>
        </a:p>
      </dgm:t>
    </dgm:pt>
    <dgm:pt modelId="{EF89806C-6EAF-4AA8-B7A8-C208585998A3}">
      <dgm:prSet/>
      <dgm:spPr/>
      <dgm:t>
        <a:bodyPr/>
        <a:lstStyle/>
        <a:p>
          <a:r>
            <a:rPr lang="en-IN"/>
            <a:t>Enable data-driven decision making for affordable housing</a:t>
          </a:r>
          <a:endParaRPr lang="en-US"/>
        </a:p>
      </dgm:t>
    </dgm:pt>
    <dgm:pt modelId="{B3DC9779-7113-4913-A789-301AD132A30C}" type="parTrans" cxnId="{0F0B4F48-0F0A-40B0-B7AD-E90E78801736}">
      <dgm:prSet/>
      <dgm:spPr/>
      <dgm:t>
        <a:bodyPr/>
        <a:lstStyle/>
        <a:p>
          <a:endParaRPr lang="en-US"/>
        </a:p>
      </dgm:t>
    </dgm:pt>
    <dgm:pt modelId="{CE95EC8B-57B7-4333-AA64-3AE1C585B19C}" type="sibTrans" cxnId="{0F0B4F48-0F0A-40B0-B7AD-E90E78801736}">
      <dgm:prSet/>
      <dgm:spPr/>
      <dgm:t>
        <a:bodyPr/>
        <a:lstStyle/>
        <a:p>
          <a:endParaRPr lang="en-US"/>
        </a:p>
      </dgm:t>
    </dgm:pt>
    <dgm:pt modelId="{40AFB461-A72A-4A5D-9DE1-F4CD05BFC9B8}" type="pres">
      <dgm:prSet presAssocID="{1808BCDA-EA19-40C7-9DA7-E9377F24C5AD}" presName="root" presStyleCnt="0">
        <dgm:presLayoutVars>
          <dgm:dir/>
          <dgm:resizeHandles val="exact"/>
        </dgm:presLayoutVars>
      </dgm:prSet>
      <dgm:spPr/>
    </dgm:pt>
    <dgm:pt modelId="{D3B1FE0F-AEF1-4CE3-8255-D1E15B8D2F8D}" type="pres">
      <dgm:prSet presAssocID="{6B7882D6-58B5-4180-9B8E-731CE7CCFA0D}" presName="compNode" presStyleCnt="0"/>
      <dgm:spPr/>
    </dgm:pt>
    <dgm:pt modelId="{D701FDA8-3E8C-4419-8B0D-13BBD0D1D07C}" type="pres">
      <dgm:prSet presAssocID="{6B7882D6-58B5-4180-9B8E-731CE7CCFA0D}" presName="bgRect" presStyleLbl="bgShp" presStyleIdx="0" presStyleCnt="4"/>
      <dgm:spPr/>
    </dgm:pt>
    <dgm:pt modelId="{4F666126-7381-43A0-A35E-E75B00066897}" type="pres">
      <dgm:prSet presAssocID="{6B7882D6-58B5-4180-9B8E-731CE7CCFA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5C1F2F6A-95EE-4FEB-938D-F022C881A5D4}" type="pres">
      <dgm:prSet presAssocID="{6B7882D6-58B5-4180-9B8E-731CE7CCFA0D}" presName="spaceRect" presStyleCnt="0"/>
      <dgm:spPr/>
    </dgm:pt>
    <dgm:pt modelId="{5570FD11-7A0D-4F02-8959-A46A2EF03604}" type="pres">
      <dgm:prSet presAssocID="{6B7882D6-58B5-4180-9B8E-731CE7CCFA0D}" presName="parTx" presStyleLbl="revTx" presStyleIdx="0" presStyleCnt="4">
        <dgm:presLayoutVars>
          <dgm:chMax val="0"/>
          <dgm:chPref val="0"/>
        </dgm:presLayoutVars>
      </dgm:prSet>
      <dgm:spPr/>
    </dgm:pt>
    <dgm:pt modelId="{948BEBDE-14F9-47C9-B0E5-A7745156E87C}" type="pres">
      <dgm:prSet presAssocID="{D20AEF0B-9119-4435-980F-E1AA5DF81D89}" presName="sibTrans" presStyleCnt="0"/>
      <dgm:spPr/>
    </dgm:pt>
    <dgm:pt modelId="{F4D15282-F5BA-4223-833C-808372F4092C}" type="pres">
      <dgm:prSet presAssocID="{4925CE6C-35B5-4987-B2A0-E7133C166807}" presName="compNode" presStyleCnt="0"/>
      <dgm:spPr/>
    </dgm:pt>
    <dgm:pt modelId="{1F864288-947D-4F03-A1C4-41B1E6FCA898}" type="pres">
      <dgm:prSet presAssocID="{4925CE6C-35B5-4987-B2A0-E7133C166807}" presName="bgRect" presStyleLbl="bgShp" presStyleIdx="1" presStyleCnt="4"/>
      <dgm:spPr/>
    </dgm:pt>
    <dgm:pt modelId="{63275C2F-2571-4EE9-8142-EC51B46DBD56}" type="pres">
      <dgm:prSet presAssocID="{4925CE6C-35B5-4987-B2A0-E7133C1668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43D28BD3-5B8A-4C61-A01B-46ECB18F3D48}" type="pres">
      <dgm:prSet presAssocID="{4925CE6C-35B5-4987-B2A0-E7133C166807}" presName="spaceRect" presStyleCnt="0"/>
      <dgm:spPr/>
    </dgm:pt>
    <dgm:pt modelId="{EC070E98-E7C7-46C4-8A9A-EFFDA899DB5E}" type="pres">
      <dgm:prSet presAssocID="{4925CE6C-35B5-4987-B2A0-E7133C166807}" presName="parTx" presStyleLbl="revTx" presStyleIdx="1" presStyleCnt="4">
        <dgm:presLayoutVars>
          <dgm:chMax val="0"/>
          <dgm:chPref val="0"/>
        </dgm:presLayoutVars>
      </dgm:prSet>
      <dgm:spPr/>
    </dgm:pt>
    <dgm:pt modelId="{DCED6613-3AC9-4A4F-964C-383C16398CAE}" type="pres">
      <dgm:prSet presAssocID="{B99424CA-108B-4ED2-9F0C-49A058D0069F}" presName="sibTrans" presStyleCnt="0"/>
      <dgm:spPr/>
    </dgm:pt>
    <dgm:pt modelId="{09BF1E71-9F8A-439E-8457-15DB396289DA}" type="pres">
      <dgm:prSet presAssocID="{4744C954-10CE-441E-B130-19E10858D50A}" presName="compNode" presStyleCnt="0"/>
      <dgm:spPr/>
    </dgm:pt>
    <dgm:pt modelId="{506DFF9D-83AF-4334-A885-088DC099BBC7}" type="pres">
      <dgm:prSet presAssocID="{4744C954-10CE-441E-B130-19E10858D50A}" presName="bgRect" presStyleLbl="bgShp" presStyleIdx="2" presStyleCnt="4"/>
      <dgm:spPr/>
    </dgm:pt>
    <dgm:pt modelId="{3F18A2CB-D490-4565-B4F7-6FB641C76FCA}" type="pres">
      <dgm:prSet presAssocID="{4744C954-10CE-441E-B130-19E10858D5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B5868EE-3B3E-457E-88DB-477F2145B0EA}" type="pres">
      <dgm:prSet presAssocID="{4744C954-10CE-441E-B130-19E10858D50A}" presName="spaceRect" presStyleCnt="0"/>
      <dgm:spPr/>
    </dgm:pt>
    <dgm:pt modelId="{945A9C63-6FF9-449E-BD38-3D0138796B0B}" type="pres">
      <dgm:prSet presAssocID="{4744C954-10CE-441E-B130-19E10858D50A}" presName="parTx" presStyleLbl="revTx" presStyleIdx="2" presStyleCnt="4">
        <dgm:presLayoutVars>
          <dgm:chMax val="0"/>
          <dgm:chPref val="0"/>
        </dgm:presLayoutVars>
      </dgm:prSet>
      <dgm:spPr/>
    </dgm:pt>
    <dgm:pt modelId="{5FD582D9-1A5E-49AF-89C6-C9B0D295FE1C}" type="pres">
      <dgm:prSet presAssocID="{E23B6D8A-A6F7-42F2-9DB0-0BFFAA6C4AFD}" presName="sibTrans" presStyleCnt="0"/>
      <dgm:spPr/>
    </dgm:pt>
    <dgm:pt modelId="{A4729F81-829F-482A-AAC4-9C69C2964684}" type="pres">
      <dgm:prSet presAssocID="{EF89806C-6EAF-4AA8-B7A8-C208585998A3}" presName="compNode" presStyleCnt="0"/>
      <dgm:spPr/>
    </dgm:pt>
    <dgm:pt modelId="{0BC101EA-8695-4382-972B-5606C3FF1FB0}" type="pres">
      <dgm:prSet presAssocID="{EF89806C-6EAF-4AA8-B7A8-C208585998A3}" presName="bgRect" presStyleLbl="bgShp" presStyleIdx="3" presStyleCnt="4"/>
      <dgm:spPr/>
    </dgm:pt>
    <dgm:pt modelId="{0C99C249-51DA-424E-A58A-CC21CB0A442E}" type="pres">
      <dgm:prSet presAssocID="{EF89806C-6EAF-4AA8-B7A8-C208585998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2EE0489-8916-4C3D-AB6A-02CC9D5A9F4B}" type="pres">
      <dgm:prSet presAssocID="{EF89806C-6EAF-4AA8-B7A8-C208585998A3}" presName="spaceRect" presStyleCnt="0"/>
      <dgm:spPr/>
    </dgm:pt>
    <dgm:pt modelId="{7C1B049F-95D6-4F17-BEE2-5DADB2FFF09C}" type="pres">
      <dgm:prSet presAssocID="{EF89806C-6EAF-4AA8-B7A8-C208585998A3}" presName="parTx" presStyleLbl="revTx" presStyleIdx="3" presStyleCnt="4">
        <dgm:presLayoutVars>
          <dgm:chMax val="0"/>
          <dgm:chPref val="0"/>
        </dgm:presLayoutVars>
      </dgm:prSet>
      <dgm:spPr/>
    </dgm:pt>
  </dgm:ptLst>
  <dgm:cxnLst>
    <dgm:cxn modelId="{29463002-E51C-47A3-B780-2A4047D407E8}" type="presOf" srcId="{6B7882D6-58B5-4180-9B8E-731CE7CCFA0D}" destId="{5570FD11-7A0D-4F02-8959-A46A2EF03604}" srcOrd="0" destOrd="0" presId="urn:microsoft.com/office/officeart/2018/2/layout/IconVerticalSolidList"/>
    <dgm:cxn modelId="{78CBFD1E-D023-4DFA-8273-1D8E320D59E4}" type="presOf" srcId="{4925CE6C-35B5-4987-B2A0-E7133C166807}" destId="{EC070E98-E7C7-46C4-8A9A-EFFDA899DB5E}" srcOrd="0" destOrd="0" presId="urn:microsoft.com/office/officeart/2018/2/layout/IconVerticalSolidList"/>
    <dgm:cxn modelId="{0F0B4F48-0F0A-40B0-B7AD-E90E78801736}" srcId="{1808BCDA-EA19-40C7-9DA7-E9377F24C5AD}" destId="{EF89806C-6EAF-4AA8-B7A8-C208585998A3}" srcOrd="3" destOrd="0" parTransId="{B3DC9779-7113-4913-A789-301AD132A30C}" sibTransId="{CE95EC8B-57B7-4333-AA64-3AE1C585B19C}"/>
    <dgm:cxn modelId="{3A030D4A-B1CC-4319-AA3E-10042418E318}" srcId="{1808BCDA-EA19-40C7-9DA7-E9377F24C5AD}" destId="{4925CE6C-35B5-4987-B2A0-E7133C166807}" srcOrd="1" destOrd="0" parTransId="{EA4E83B8-ADD2-42A2-8165-49B2C12C41C9}" sibTransId="{B99424CA-108B-4ED2-9F0C-49A058D0069F}"/>
    <dgm:cxn modelId="{AF273099-4C09-494B-9592-197DFABC59A7}" srcId="{1808BCDA-EA19-40C7-9DA7-E9377F24C5AD}" destId="{4744C954-10CE-441E-B130-19E10858D50A}" srcOrd="2" destOrd="0" parTransId="{4955E976-841C-4FCF-8F57-AE65B258D6BF}" sibTransId="{E23B6D8A-A6F7-42F2-9DB0-0BFFAA6C4AFD}"/>
    <dgm:cxn modelId="{1FA8E6C7-BF89-4E21-8D6A-4289CF017C56}" type="presOf" srcId="{1808BCDA-EA19-40C7-9DA7-E9377F24C5AD}" destId="{40AFB461-A72A-4A5D-9DE1-F4CD05BFC9B8}" srcOrd="0" destOrd="0" presId="urn:microsoft.com/office/officeart/2018/2/layout/IconVerticalSolidList"/>
    <dgm:cxn modelId="{D639B2DD-21B0-4482-8B4B-7A234F04766C}" type="presOf" srcId="{EF89806C-6EAF-4AA8-B7A8-C208585998A3}" destId="{7C1B049F-95D6-4F17-BEE2-5DADB2FFF09C}" srcOrd="0" destOrd="0" presId="urn:microsoft.com/office/officeart/2018/2/layout/IconVerticalSolidList"/>
    <dgm:cxn modelId="{97142CF0-AE76-4452-87BA-1B8C4E493055}" srcId="{1808BCDA-EA19-40C7-9DA7-E9377F24C5AD}" destId="{6B7882D6-58B5-4180-9B8E-731CE7CCFA0D}" srcOrd="0" destOrd="0" parTransId="{38D4A9C5-610D-41A3-8192-1E28558DC240}" sibTransId="{D20AEF0B-9119-4435-980F-E1AA5DF81D89}"/>
    <dgm:cxn modelId="{FE722FF9-0510-4877-B1F7-3BF67637B0F4}" type="presOf" srcId="{4744C954-10CE-441E-B130-19E10858D50A}" destId="{945A9C63-6FF9-449E-BD38-3D0138796B0B}" srcOrd="0" destOrd="0" presId="urn:microsoft.com/office/officeart/2018/2/layout/IconVerticalSolidList"/>
    <dgm:cxn modelId="{76C9A166-B2FE-4964-AA50-EDADF8227EC7}" type="presParOf" srcId="{40AFB461-A72A-4A5D-9DE1-F4CD05BFC9B8}" destId="{D3B1FE0F-AEF1-4CE3-8255-D1E15B8D2F8D}" srcOrd="0" destOrd="0" presId="urn:microsoft.com/office/officeart/2018/2/layout/IconVerticalSolidList"/>
    <dgm:cxn modelId="{BF38E5B6-1F1C-4D57-BA07-B13A4D45F1E8}" type="presParOf" srcId="{D3B1FE0F-AEF1-4CE3-8255-D1E15B8D2F8D}" destId="{D701FDA8-3E8C-4419-8B0D-13BBD0D1D07C}" srcOrd="0" destOrd="0" presId="urn:microsoft.com/office/officeart/2018/2/layout/IconVerticalSolidList"/>
    <dgm:cxn modelId="{C31114F8-A46B-4CA8-AA0A-56B973BF2D44}" type="presParOf" srcId="{D3B1FE0F-AEF1-4CE3-8255-D1E15B8D2F8D}" destId="{4F666126-7381-43A0-A35E-E75B00066897}" srcOrd="1" destOrd="0" presId="urn:microsoft.com/office/officeart/2018/2/layout/IconVerticalSolidList"/>
    <dgm:cxn modelId="{9F293E46-5E0C-425F-8D9D-892C7764F8F7}" type="presParOf" srcId="{D3B1FE0F-AEF1-4CE3-8255-D1E15B8D2F8D}" destId="{5C1F2F6A-95EE-4FEB-938D-F022C881A5D4}" srcOrd="2" destOrd="0" presId="urn:microsoft.com/office/officeart/2018/2/layout/IconVerticalSolidList"/>
    <dgm:cxn modelId="{AE69BE01-B2E2-4439-897E-27EE93B73A88}" type="presParOf" srcId="{D3B1FE0F-AEF1-4CE3-8255-D1E15B8D2F8D}" destId="{5570FD11-7A0D-4F02-8959-A46A2EF03604}" srcOrd="3" destOrd="0" presId="urn:microsoft.com/office/officeart/2018/2/layout/IconVerticalSolidList"/>
    <dgm:cxn modelId="{A86B71F9-E0E2-4D0F-B6F8-484BB881504A}" type="presParOf" srcId="{40AFB461-A72A-4A5D-9DE1-F4CD05BFC9B8}" destId="{948BEBDE-14F9-47C9-B0E5-A7745156E87C}" srcOrd="1" destOrd="0" presId="urn:microsoft.com/office/officeart/2018/2/layout/IconVerticalSolidList"/>
    <dgm:cxn modelId="{645FE227-64FC-4C0B-9497-FFAB43CDE5E2}" type="presParOf" srcId="{40AFB461-A72A-4A5D-9DE1-F4CD05BFC9B8}" destId="{F4D15282-F5BA-4223-833C-808372F4092C}" srcOrd="2" destOrd="0" presId="urn:microsoft.com/office/officeart/2018/2/layout/IconVerticalSolidList"/>
    <dgm:cxn modelId="{5FFA69DD-FE2E-47DD-ABEF-42997E8B7148}" type="presParOf" srcId="{F4D15282-F5BA-4223-833C-808372F4092C}" destId="{1F864288-947D-4F03-A1C4-41B1E6FCA898}" srcOrd="0" destOrd="0" presId="urn:microsoft.com/office/officeart/2018/2/layout/IconVerticalSolidList"/>
    <dgm:cxn modelId="{5945C552-2670-445E-B315-6AC4E0E3AADE}" type="presParOf" srcId="{F4D15282-F5BA-4223-833C-808372F4092C}" destId="{63275C2F-2571-4EE9-8142-EC51B46DBD56}" srcOrd="1" destOrd="0" presId="urn:microsoft.com/office/officeart/2018/2/layout/IconVerticalSolidList"/>
    <dgm:cxn modelId="{B8586262-BF48-4B6D-BF20-75F91DF9CDD1}" type="presParOf" srcId="{F4D15282-F5BA-4223-833C-808372F4092C}" destId="{43D28BD3-5B8A-4C61-A01B-46ECB18F3D48}" srcOrd="2" destOrd="0" presId="urn:microsoft.com/office/officeart/2018/2/layout/IconVerticalSolidList"/>
    <dgm:cxn modelId="{DAA116AF-B627-47E9-A50C-90619AD53AD9}" type="presParOf" srcId="{F4D15282-F5BA-4223-833C-808372F4092C}" destId="{EC070E98-E7C7-46C4-8A9A-EFFDA899DB5E}" srcOrd="3" destOrd="0" presId="urn:microsoft.com/office/officeart/2018/2/layout/IconVerticalSolidList"/>
    <dgm:cxn modelId="{62678564-6A87-4B91-BC1A-2B62284FD851}" type="presParOf" srcId="{40AFB461-A72A-4A5D-9DE1-F4CD05BFC9B8}" destId="{DCED6613-3AC9-4A4F-964C-383C16398CAE}" srcOrd="3" destOrd="0" presId="urn:microsoft.com/office/officeart/2018/2/layout/IconVerticalSolidList"/>
    <dgm:cxn modelId="{BFB73C75-B197-4116-960C-7E1419B9864C}" type="presParOf" srcId="{40AFB461-A72A-4A5D-9DE1-F4CD05BFC9B8}" destId="{09BF1E71-9F8A-439E-8457-15DB396289DA}" srcOrd="4" destOrd="0" presId="urn:microsoft.com/office/officeart/2018/2/layout/IconVerticalSolidList"/>
    <dgm:cxn modelId="{C18EEEB2-D773-4B13-950F-F6E8082EAD7D}" type="presParOf" srcId="{09BF1E71-9F8A-439E-8457-15DB396289DA}" destId="{506DFF9D-83AF-4334-A885-088DC099BBC7}" srcOrd="0" destOrd="0" presId="urn:microsoft.com/office/officeart/2018/2/layout/IconVerticalSolidList"/>
    <dgm:cxn modelId="{D3F1D19D-D05D-43CD-AA89-51561B0A181B}" type="presParOf" srcId="{09BF1E71-9F8A-439E-8457-15DB396289DA}" destId="{3F18A2CB-D490-4565-B4F7-6FB641C76FCA}" srcOrd="1" destOrd="0" presId="urn:microsoft.com/office/officeart/2018/2/layout/IconVerticalSolidList"/>
    <dgm:cxn modelId="{1A2AB234-8253-4819-B875-D3355D3B8468}" type="presParOf" srcId="{09BF1E71-9F8A-439E-8457-15DB396289DA}" destId="{2B5868EE-3B3E-457E-88DB-477F2145B0EA}" srcOrd="2" destOrd="0" presId="urn:microsoft.com/office/officeart/2018/2/layout/IconVerticalSolidList"/>
    <dgm:cxn modelId="{491A9251-DE97-401C-9B26-547759F350EA}" type="presParOf" srcId="{09BF1E71-9F8A-439E-8457-15DB396289DA}" destId="{945A9C63-6FF9-449E-BD38-3D0138796B0B}" srcOrd="3" destOrd="0" presId="urn:microsoft.com/office/officeart/2018/2/layout/IconVerticalSolidList"/>
    <dgm:cxn modelId="{427905B3-2FD9-4591-A344-E56208338BE2}" type="presParOf" srcId="{40AFB461-A72A-4A5D-9DE1-F4CD05BFC9B8}" destId="{5FD582D9-1A5E-49AF-89C6-C9B0D295FE1C}" srcOrd="5" destOrd="0" presId="urn:microsoft.com/office/officeart/2018/2/layout/IconVerticalSolidList"/>
    <dgm:cxn modelId="{C8D394D5-02C0-4618-9641-532FCE6F5300}" type="presParOf" srcId="{40AFB461-A72A-4A5D-9DE1-F4CD05BFC9B8}" destId="{A4729F81-829F-482A-AAC4-9C69C2964684}" srcOrd="6" destOrd="0" presId="urn:microsoft.com/office/officeart/2018/2/layout/IconVerticalSolidList"/>
    <dgm:cxn modelId="{41B137EF-1D16-48C0-B762-E0148824CC99}" type="presParOf" srcId="{A4729F81-829F-482A-AAC4-9C69C2964684}" destId="{0BC101EA-8695-4382-972B-5606C3FF1FB0}" srcOrd="0" destOrd="0" presId="urn:microsoft.com/office/officeart/2018/2/layout/IconVerticalSolidList"/>
    <dgm:cxn modelId="{207AB50D-7F7E-4C96-BCF6-D854822CE218}" type="presParOf" srcId="{A4729F81-829F-482A-AAC4-9C69C2964684}" destId="{0C99C249-51DA-424E-A58A-CC21CB0A442E}" srcOrd="1" destOrd="0" presId="urn:microsoft.com/office/officeart/2018/2/layout/IconVerticalSolidList"/>
    <dgm:cxn modelId="{92CDC64D-067A-4660-A7F7-4E66210CE982}" type="presParOf" srcId="{A4729F81-829F-482A-AAC4-9C69C2964684}" destId="{C2EE0489-8916-4C3D-AB6A-02CC9D5A9F4B}" srcOrd="2" destOrd="0" presId="urn:microsoft.com/office/officeart/2018/2/layout/IconVerticalSolidList"/>
    <dgm:cxn modelId="{E0172E96-D368-4F84-A35C-05EB0198348B}" type="presParOf" srcId="{A4729F81-829F-482A-AAC4-9C69C2964684}" destId="{7C1B049F-95D6-4F17-BEE2-5DADB2FFF0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2F67A9-9EC7-4CCD-A20B-D433CA27CC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F0CB7D-87F9-46F1-9672-6CE8D663495E}">
      <dgm:prSet/>
      <dgm:spPr/>
      <dgm:t>
        <a:bodyPr/>
        <a:lstStyle/>
        <a:p>
          <a:r>
            <a:rPr lang="en-IN"/>
            <a:t>Compared models on AUC/ROC curve, precision, accuracy, error metrics</a:t>
          </a:r>
          <a:endParaRPr lang="en-US"/>
        </a:p>
      </dgm:t>
    </dgm:pt>
    <dgm:pt modelId="{78317396-9617-4C85-9B91-31CC2E37DAB7}" type="parTrans" cxnId="{EE371F3C-E750-458E-B152-6DE307841407}">
      <dgm:prSet/>
      <dgm:spPr/>
      <dgm:t>
        <a:bodyPr/>
        <a:lstStyle/>
        <a:p>
          <a:endParaRPr lang="en-US"/>
        </a:p>
      </dgm:t>
    </dgm:pt>
    <dgm:pt modelId="{4E680580-B3D4-42A5-84D3-9C72D5F8C080}" type="sibTrans" cxnId="{EE371F3C-E750-458E-B152-6DE307841407}">
      <dgm:prSet/>
      <dgm:spPr/>
      <dgm:t>
        <a:bodyPr/>
        <a:lstStyle/>
        <a:p>
          <a:endParaRPr lang="en-US"/>
        </a:p>
      </dgm:t>
    </dgm:pt>
    <dgm:pt modelId="{55C6280E-7D3D-49D6-9CA8-AE7121247908}">
      <dgm:prSet/>
      <dgm:spPr/>
      <dgm:t>
        <a:bodyPr/>
        <a:lstStyle/>
        <a:p>
          <a:r>
            <a:rPr lang="en-IN"/>
            <a:t>Calculated MAE, MSE, RMSE to quantify differences from actuals</a:t>
          </a:r>
          <a:endParaRPr lang="en-US"/>
        </a:p>
      </dgm:t>
    </dgm:pt>
    <dgm:pt modelId="{3551FDFD-09F2-4842-94D6-BFCD1CE54E24}" type="parTrans" cxnId="{604E6471-750F-4A38-81BB-E479742A9E04}">
      <dgm:prSet/>
      <dgm:spPr/>
      <dgm:t>
        <a:bodyPr/>
        <a:lstStyle/>
        <a:p>
          <a:endParaRPr lang="en-US"/>
        </a:p>
      </dgm:t>
    </dgm:pt>
    <dgm:pt modelId="{94D63133-BC94-4965-9DB2-0F9A25AEA1C4}" type="sibTrans" cxnId="{604E6471-750F-4A38-81BB-E479742A9E04}">
      <dgm:prSet/>
      <dgm:spPr/>
      <dgm:t>
        <a:bodyPr/>
        <a:lstStyle/>
        <a:p>
          <a:endParaRPr lang="en-US"/>
        </a:p>
      </dgm:t>
    </dgm:pt>
    <dgm:pt modelId="{0EE3EBCE-A2C0-4BEB-B84C-1BFAF74E2321}">
      <dgm:prSet/>
      <dgm:spPr/>
      <dgm:t>
        <a:bodyPr/>
        <a:lstStyle/>
        <a:p>
          <a:r>
            <a:rPr lang="en-IN"/>
            <a:t>Used MAPE to determine average deviation percentage</a:t>
          </a:r>
          <a:endParaRPr lang="en-US"/>
        </a:p>
      </dgm:t>
    </dgm:pt>
    <dgm:pt modelId="{3C011AB8-B6A6-4A3B-ADA8-32D35996F7E4}" type="parTrans" cxnId="{3FADC7AC-CC1A-4845-825E-A80B2146D772}">
      <dgm:prSet/>
      <dgm:spPr/>
      <dgm:t>
        <a:bodyPr/>
        <a:lstStyle/>
        <a:p>
          <a:endParaRPr lang="en-US"/>
        </a:p>
      </dgm:t>
    </dgm:pt>
    <dgm:pt modelId="{22A4B296-FABF-423D-A72A-D2FCD3BED362}" type="sibTrans" cxnId="{3FADC7AC-CC1A-4845-825E-A80B2146D772}">
      <dgm:prSet/>
      <dgm:spPr/>
      <dgm:t>
        <a:bodyPr/>
        <a:lstStyle/>
        <a:p>
          <a:endParaRPr lang="en-US"/>
        </a:p>
      </dgm:t>
    </dgm:pt>
    <dgm:pt modelId="{F004A8D9-A555-42D4-9007-1D42B6DE60BD}">
      <dgm:prSet/>
      <dgm:spPr/>
      <dgm:t>
        <a:bodyPr/>
        <a:lstStyle/>
        <a:p>
          <a:r>
            <a:rPr lang="en-IN"/>
            <a:t>Evaluated overall fitting, generalization ability, robustness</a:t>
          </a:r>
          <a:endParaRPr lang="en-US"/>
        </a:p>
      </dgm:t>
    </dgm:pt>
    <dgm:pt modelId="{833BB82A-445B-4B83-A7E9-16C4C65960AF}" type="parTrans" cxnId="{CC64867E-6ED9-400A-8350-70885ED75194}">
      <dgm:prSet/>
      <dgm:spPr/>
      <dgm:t>
        <a:bodyPr/>
        <a:lstStyle/>
        <a:p>
          <a:endParaRPr lang="en-US"/>
        </a:p>
      </dgm:t>
    </dgm:pt>
    <dgm:pt modelId="{5294C869-7ED4-43D6-A4FA-2F5C0D5628C5}" type="sibTrans" cxnId="{CC64867E-6ED9-400A-8350-70885ED75194}">
      <dgm:prSet/>
      <dgm:spPr/>
      <dgm:t>
        <a:bodyPr/>
        <a:lstStyle/>
        <a:p>
          <a:endParaRPr lang="en-US"/>
        </a:p>
      </dgm:t>
    </dgm:pt>
    <dgm:pt modelId="{985923D0-23B8-491F-A26F-5EC2D3D7D016}" type="pres">
      <dgm:prSet presAssocID="{DE2F67A9-9EC7-4CCD-A20B-D433CA27CC71}" presName="root" presStyleCnt="0">
        <dgm:presLayoutVars>
          <dgm:dir/>
          <dgm:resizeHandles val="exact"/>
        </dgm:presLayoutVars>
      </dgm:prSet>
      <dgm:spPr/>
    </dgm:pt>
    <dgm:pt modelId="{EC55B63B-67B3-48C2-AA93-0F12ED9D1893}" type="pres">
      <dgm:prSet presAssocID="{50F0CB7D-87F9-46F1-9672-6CE8D663495E}" presName="compNode" presStyleCnt="0"/>
      <dgm:spPr/>
    </dgm:pt>
    <dgm:pt modelId="{DB4E34CB-88F7-4F43-835D-DD651D38B963}" type="pres">
      <dgm:prSet presAssocID="{50F0CB7D-87F9-46F1-9672-6CE8D663495E}" presName="bgRect" presStyleLbl="bgShp" presStyleIdx="0" presStyleCnt="4"/>
      <dgm:spPr/>
    </dgm:pt>
    <dgm:pt modelId="{7F918800-AADB-45AB-BE88-4C9145F75FA4}" type="pres">
      <dgm:prSet presAssocID="{50F0CB7D-87F9-46F1-9672-6CE8D66349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19CE0DC3-F07F-44EF-9B24-743DD35D6E9D}" type="pres">
      <dgm:prSet presAssocID="{50F0CB7D-87F9-46F1-9672-6CE8D663495E}" presName="spaceRect" presStyleCnt="0"/>
      <dgm:spPr/>
    </dgm:pt>
    <dgm:pt modelId="{A91CC3ED-7E7F-41BD-B349-2BDC85E904EF}" type="pres">
      <dgm:prSet presAssocID="{50F0CB7D-87F9-46F1-9672-6CE8D663495E}" presName="parTx" presStyleLbl="revTx" presStyleIdx="0" presStyleCnt="4">
        <dgm:presLayoutVars>
          <dgm:chMax val="0"/>
          <dgm:chPref val="0"/>
        </dgm:presLayoutVars>
      </dgm:prSet>
      <dgm:spPr/>
    </dgm:pt>
    <dgm:pt modelId="{A55D4619-9681-488A-A652-990ACE62FC26}" type="pres">
      <dgm:prSet presAssocID="{4E680580-B3D4-42A5-84D3-9C72D5F8C080}" presName="sibTrans" presStyleCnt="0"/>
      <dgm:spPr/>
    </dgm:pt>
    <dgm:pt modelId="{7E50F943-36F9-4319-9AAE-7E45C37506A5}" type="pres">
      <dgm:prSet presAssocID="{55C6280E-7D3D-49D6-9CA8-AE7121247908}" presName="compNode" presStyleCnt="0"/>
      <dgm:spPr/>
    </dgm:pt>
    <dgm:pt modelId="{30FFF72B-7776-48E3-BCC7-000B0426FCEA}" type="pres">
      <dgm:prSet presAssocID="{55C6280E-7D3D-49D6-9CA8-AE7121247908}" presName="bgRect" presStyleLbl="bgShp" presStyleIdx="1" presStyleCnt="4"/>
      <dgm:spPr/>
    </dgm:pt>
    <dgm:pt modelId="{AFBFE5D9-0F86-45C6-A774-621B35D52A63}" type="pres">
      <dgm:prSet presAssocID="{55C6280E-7D3D-49D6-9CA8-AE71212479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5116B74-AC19-4C5C-963E-74FA903DEEBA}" type="pres">
      <dgm:prSet presAssocID="{55C6280E-7D3D-49D6-9CA8-AE7121247908}" presName="spaceRect" presStyleCnt="0"/>
      <dgm:spPr/>
    </dgm:pt>
    <dgm:pt modelId="{3C7B044D-AEC6-485D-8C64-22A14D8597F7}" type="pres">
      <dgm:prSet presAssocID="{55C6280E-7D3D-49D6-9CA8-AE7121247908}" presName="parTx" presStyleLbl="revTx" presStyleIdx="1" presStyleCnt="4">
        <dgm:presLayoutVars>
          <dgm:chMax val="0"/>
          <dgm:chPref val="0"/>
        </dgm:presLayoutVars>
      </dgm:prSet>
      <dgm:spPr/>
    </dgm:pt>
    <dgm:pt modelId="{5D89C0F4-CE45-4CA1-A2D5-93F7EE5223E1}" type="pres">
      <dgm:prSet presAssocID="{94D63133-BC94-4965-9DB2-0F9A25AEA1C4}" presName="sibTrans" presStyleCnt="0"/>
      <dgm:spPr/>
    </dgm:pt>
    <dgm:pt modelId="{6893EDAA-6A96-4E06-A040-82D5A171CAE3}" type="pres">
      <dgm:prSet presAssocID="{0EE3EBCE-A2C0-4BEB-B84C-1BFAF74E2321}" presName="compNode" presStyleCnt="0"/>
      <dgm:spPr/>
    </dgm:pt>
    <dgm:pt modelId="{F3B3590B-3665-4BE5-A813-9C1AF1E2B209}" type="pres">
      <dgm:prSet presAssocID="{0EE3EBCE-A2C0-4BEB-B84C-1BFAF74E2321}" presName="bgRect" presStyleLbl="bgShp" presStyleIdx="2" presStyleCnt="4"/>
      <dgm:spPr/>
    </dgm:pt>
    <dgm:pt modelId="{8E873755-772C-4A15-8DA6-C441AF9CC672}" type="pres">
      <dgm:prSet presAssocID="{0EE3EBCE-A2C0-4BEB-B84C-1BFAF74E23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8C4CA2E9-2B6C-4574-853A-CC0993A7A12F}" type="pres">
      <dgm:prSet presAssocID="{0EE3EBCE-A2C0-4BEB-B84C-1BFAF74E2321}" presName="spaceRect" presStyleCnt="0"/>
      <dgm:spPr/>
    </dgm:pt>
    <dgm:pt modelId="{E1830751-5353-4796-A453-54D73A9E6B53}" type="pres">
      <dgm:prSet presAssocID="{0EE3EBCE-A2C0-4BEB-B84C-1BFAF74E2321}" presName="parTx" presStyleLbl="revTx" presStyleIdx="2" presStyleCnt="4">
        <dgm:presLayoutVars>
          <dgm:chMax val="0"/>
          <dgm:chPref val="0"/>
        </dgm:presLayoutVars>
      </dgm:prSet>
      <dgm:spPr/>
    </dgm:pt>
    <dgm:pt modelId="{9D5D7134-E04F-44DD-8FCD-4CE672763E21}" type="pres">
      <dgm:prSet presAssocID="{22A4B296-FABF-423D-A72A-D2FCD3BED362}" presName="sibTrans" presStyleCnt="0"/>
      <dgm:spPr/>
    </dgm:pt>
    <dgm:pt modelId="{ADEC739A-3279-4F50-A6A5-28FBAA2AD2B0}" type="pres">
      <dgm:prSet presAssocID="{F004A8D9-A555-42D4-9007-1D42B6DE60BD}" presName="compNode" presStyleCnt="0"/>
      <dgm:spPr/>
    </dgm:pt>
    <dgm:pt modelId="{6A344DEB-14E3-4E36-AFC9-83EDD7675ABF}" type="pres">
      <dgm:prSet presAssocID="{F004A8D9-A555-42D4-9007-1D42B6DE60BD}" presName="bgRect" presStyleLbl="bgShp" presStyleIdx="3" presStyleCnt="4"/>
      <dgm:spPr/>
    </dgm:pt>
    <dgm:pt modelId="{CEF6C25B-29EC-402D-A294-9AF1D14D289A}" type="pres">
      <dgm:prSet presAssocID="{F004A8D9-A555-42D4-9007-1D42B6DE60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B254C77-EE01-404B-A618-7EA1A19C6304}" type="pres">
      <dgm:prSet presAssocID="{F004A8D9-A555-42D4-9007-1D42B6DE60BD}" presName="spaceRect" presStyleCnt="0"/>
      <dgm:spPr/>
    </dgm:pt>
    <dgm:pt modelId="{5510B3CC-6B25-420D-92D9-9189B4D4D99E}" type="pres">
      <dgm:prSet presAssocID="{F004A8D9-A555-42D4-9007-1D42B6DE60BD}" presName="parTx" presStyleLbl="revTx" presStyleIdx="3" presStyleCnt="4">
        <dgm:presLayoutVars>
          <dgm:chMax val="0"/>
          <dgm:chPref val="0"/>
        </dgm:presLayoutVars>
      </dgm:prSet>
      <dgm:spPr/>
    </dgm:pt>
  </dgm:ptLst>
  <dgm:cxnLst>
    <dgm:cxn modelId="{E3BCA21D-4D5C-4353-A3AE-BCFB8068A7E6}" type="presOf" srcId="{F004A8D9-A555-42D4-9007-1D42B6DE60BD}" destId="{5510B3CC-6B25-420D-92D9-9189B4D4D99E}" srcOrd="0" destOrd="0" presId="urn:microsoft.com/office/officeart/2018/2/layout/IconVerticalSolidList"/>
    <dgm:cxn modelId="{EE371F3C-E750-458E-B152-6DE307841407}" srcId="{DE2F67A9-9EC7-4CCD-A20B-D433CA27CC71}" destId="{50F0CB7D-87F9-46F1-9672-6CE8D663495E}" srcOrd="0" destOrd="0" parTransId="{78317396-9617-4C85-9B91-31CC2E37DAB7}" sibTransId="{4E680580-B3D4-42A5-84D3-9C72D5F8C080}"/>
    <dgm:cxn modelId="{DA79C260-C705-4B21-A9EE-A217729DF055}" type="presOf" srcId="{50F0CB7D-87F9-46F1-9672-6CE8D663495E}" destId="{A91CC3ED-7E7F-41BD-B349-2BDC85E904EF}" srcOrd="0" destOrd="0" presId="urn:microsoft.com/office/officeart/2018/2/layout/IconVerticalSolidList"/>
    <dgm:cxn modelId="{DBAC6E44-AE03-4C38-9683-8FE97E7FA77D}" type="presOf" srcId="{DE2F67A9-9EC7-4CCD-A20B-D433CA27CC71}" destId="{985923D0-23B8-491F-A26F-5EC2D3D7D016}" srcOrd="0" destOrd="0" presId="urn:microsoft.com/office/officeart/2018/2/layout/IconVerticalSolidList"/>
    <dgm:cxn modelId="{604E6471-750F-4A38-81BB-E479742A9E04}" srcId="{DE2F67A9-9EC7-4CCD-A20B-D433CA27CC71}" destId="{55C6280E-7D3D-49D6-9CA8-AE7121247908}" srcOrd="1" destOrd="0" parTransId="{3551FDFD-09F2-4842-94D6-BFCD1CE54E24}" sibTransId="{94D63133-BC94-4965-9DB2-0F9A25AEA1C4}"/>
    <dgm:cxn modelId="{CC64867E-6ED9-400A-8350-70885ED75194}" srcId="{DE2F67A9-9EC7-4CCD-A20B-D433CA27CC71}" destId="{F004A8D9-A555-42D4-9007-1D42B6DE60BD}" srcOrd="3" destOrd="0" parTransId="{833BB82A-445B-4B83-A7E9-16C4C65960AF}" sibTransId="{5294C869-7ED4-43D6-A4FA-2F5C0D5628C5}"/>
    <dgm:cxn modelId="{9838369F-946E-4A88-9446-90919327A9BE}" type="presOf" srcId="{55C6280E-7D3D-49D6-9CA8-AE7121247908}" destId="{3C7B044D-AEC6-485D-8C64-22A14D8597F7}" srcOrd="0" destOrd="0" presId="urn:microsoft.com/office/officeart/2018/2/layout/IconVerticalSolidList"/>
    <dgm:cxn modelId="{542216A0-8DAB-4D10-9339-8741805EBBAB}" type="presOf" srcId="{0EE3EBCE-A2C0-4BEB-B84C-1BFAF74E2321}" destId="{E1830751-5353-4796-A453-54D73A9E6B53}" srcOrd="0" destOrd="0" presId="urn:microsoft.com/office/officeart/2018/2/layout/IconVerticalSolidList"/>
    <dgm:cxn modelId="{3FADC7AC-CC1A-4845-825E-A80B2146D772}" srcId="{DE2F67A9-9EC7-4CCD-A20B-D433CA27CC71}" destId="{0EE3EBCE-A2C0-4BEB-B84C-1BFAF74E2321}" srcOrd="2" destOrd="0" parTransId="{3C011AB8-B6A6-4A3B-ADA8-32D35996F7E4}" sibTransId="{22A4B296-FABF-423D-A72A-D2FCD3BED362}"/>
    <dgm:cxn modelId="{C516202F-8B98-4943-991F-E83C54702811}" type="presParOf" srcId="{985923D0-23B8-491F-A26F-5EC2D3D7D016}" destId="{EC55B63B-67B3-48C2-AA93-0F12ED9D1893}" srcOrd="0" destOrd="0" presId="urn:microsoft.com/office/officeart/2018/2/layout/IconVerticalSolidList"/>
    <dgm:cxn modelId="{862F9B81-D8DA-4D23-9068-96A7A0AD602E}" type="presParOf" srcId="{EC55B63B-67B3-48C2-AA93-0F12ED9D1893}" destId="{DB4E34CB-88F7-4F43-835D-DD651D38B963}" srcOrd="0" destOrd="0" presId="urn:microsoft.com/office/officeart/2018/2/layout/IconVerticalSolidList"/>
    <dgm:cxn modelId="{E2C14C66-D0AA-45AD-B247-5091372F28BD}" type="presParOf" srcId="{EC55B63B-67B3-48C2-AA93-0F12ED9D1893}" destId="{7F918800-AADB-45AB-BE88-4C9145F75FA4}" srcOrd="1" destOrd="0" presId="urn:microsoft.com/office/officeart/2018/2/layout/IconVerticalSolidList"/>
    <dgm:cxn modelId="{24733B03-91D3-48F7-9776-79CD78FBEF1E}" type="presParOf" srcId="{EC55B63B-67B3-48C2-AA93-0F12ED9D1893}" destId="{19CE0DC3-F07F-44EF-9B24-743DD35D6E9D}" srcOrd="2" destOrd="0" presId="urn:microsoft.com/office/officeart/2018/2/layout/IconVerticalSolidList"/>
    <dgm:cxn modelId="{46163F0C-9590-4752-8697-A7AA1626026D}" type="presParOf" srcId="{EC55B63B-67B3-48C2-AA93-0F12ED9D1893}" destId="{A91CC3ED-7E7F-41BD-B349-2BDC85E904EF}" srcOrd="3" destOrd="0" presId="urn:microsoft.com/office/officeart/2018/2/layout/IconVerticalSolidList"/>
    <dgm:cxn modelId="{7B67CC9D-2F6B-453B-B111-1B09FCF6F1C5}" type="presParOf" srcId="{985923D0-23B8-491F-A26F-5EC2D3D7D016}" destId="{A55D4619-9681-488A-A652-990ACE62FC26}" srcOrd="1" destOrd="0" presId="urn:microsoft.com/office/officeart/2018/2/layout/IconVerticalSolidList"/>
    <dgm:cxn modelId="{9636E160-5AF6-4B22-8ED3-07F6EF91DABF}" type="presParOf" srcId="{985923D0-23B8-491F-A26F-5EC2D3D7D016}" destId="{7E50F943-36F9-4319-9AAE-7E45C37506A5}" srcOrd="2" destOrd="0" presId="urn:microsoft.com/office/officeart/2018/2/layout/IconVerticalSolidList"/>
    <dgm:cxn modelId="{8DCF0306-215D-4FCD-A156-A9B067CC546D}" type="presParOf" srcId="{7E50F943-36F9-4319-9AAE-7E45C37506A5}" destId="{30FFF72B-7776-48E3-BCC7-000B0426FCEA}" srcOrd="0" destOrd="0" presId="urn:microsoft.com/office/officeart/2018/2/layout/IconVerticalSolidList"/>
    <dgm:cxn modelId="{D68BCC0D-A921-4A7B-96E0-60DAD48C4435}" type="presParOf" srcId="{7E50F943-36F9-4319-9AAE-7E45C37506A5}" destId="{AFBFE5D9-0F86-45C6-A774-621B35D52A63}" srcOrd="1" destOrd="0" presId="urn:microsoft.com/office/officeart/2018/2/layout/IconVerticalSolidList"/>
    <dgm:cxn modelId="{5A19C0A3-6B6E-4373-865D-13EDCC2E0EC8}" type="presParOf" srcId="{7E50F943-36F9-4319-9AAE-7E45C37506A5}" destId="{F5116B74-AC19-4C5C-963E-74FA903DEEBA}" srcOrd="2" destOrd="0" presId="urn:microsoft.com/office/officeart/2018/2/layout/IconVerticalSolidList"/>
    <dgm:cxn modelId="{7162B877-D42A-41BD-84C5-A12CDD6EBF6B}" type="presParOf" srcId="{7E50F943-36F9-4319-9AAE-7E45C37506A5}" destId="{3C7B044D-AEC6-485D-8C64-22A14D8597F7}" srcOrd="3" destOrd="0" presId="urn:microsoft.com/office/officeart/2018/2/layout/IconVerticalSolidList"/>
    <dgm:cxn modelId="{BA3CE774-AF09-4983-8B23-A80A91A2FF56}" type="presParOf" srcId="{985923D0-23B8-491F-A26F-5EC2D3D7D016}" destId="{5D89C0F4-CE45-4CA1-A2D5-93F7EE5223E1}" srcOrd="3" destOrd="0" presId="urn:microsoft.com/office/officeart/2018/2/layout/IconVerticalSolidList"/>
    <dgm:cxn modelId="{5E25BE0C-69DB-4989-B32E-57E1F4AFDF2F}" type="presParOf" srcId="{985923D0-23B8-491F-A26F-5EC2D3D7D016}" destId="{6893EDAA-6A96-4E06-A040-82D5A171CAE3}" srcOrd="4" destOrd="0" presId="urn:microsoft.com/office/officeart/2018/2/layout/IconVerticalSolidList"/>
    <dgm:cxn modelId="{6B30670A-4A24-4E9A-9795-2F37974F4A52}" type="presParOf" srcId="{6893EDAA-6A96-4E06-A040-82D5A171CAE3}" destId="{F3B3590B-3665-4BE5-A813-9C1AF1E2B209}" srcOrd="0" destOrd="0" presId="urn:microsoft.com/office/officeart/2018/2/layout/IconVerticalSolidList"/>
    <dgm:cxn modelId="{DE2887EB-E3DC-44EA-A75C-1CD3F669F95B}" type="presParOf" srcId="{6893EDAA-6A96-4E06-A040-82D5A171CAE3}" destId="{8E873755-772C-4A15-8DA6-C441AF9CC672}" srcOrd="1" destOrd="0" presId="urn:microsoft.com/office/officeart/2018/2/layout/IconVerticalSolidList"/>
    <dgm:cxn modelId="{13C3DA6F-2806-4DE1-8E26-B4FE042F53A1}" type="presParOf" srcId="{6893EDAA-6A96-4E06-A040-82D5A171CAE3}" destId="{8C4CA2E9-2B6C-4574-853A-CC0993A7A12F}" srcOrd="2" destOrd="0" presId="urn:microsoft.com/office/officeart/2018/2/layout/IconVerticalSolidList"/>
    <dgm:cxn modelId="{ABF2DD1A-64D0-4AA3-95E5-56ABB278C7EB}" type="presParOf" srcId="{6893EDAA-6A96-4E06-A040-82D5A171CAE3}" destId="{E1830751-5353-4796-A453-54D73A9E6B53}" srcOrd="3" destOrd="0" presId="urn:microsoft.com/office/officeart/2018/2/layout/IconVerticalSolidList"/>
    <dgm:cxn modelId="{FAEB558B-5350-47A4-B3CE-3AB32DE236C9}" type="presParOf" srcId="{985923D0-23B8-491F-A26F-5EC2D3D7D016}" destId="{9D5D7134-E04F-44DD-8FCD-4CE672763E21}" srcOrd="5" destOrd="0" presId="urn:microsoft.com/office/officeart/2018/2/layout/IconVerticalSolidList"/>
    <dgm:cxn modelId="{9FF5DE5F-B9C3-4710-A49C-2579D30C647A}" type="presParOf" srcId="{985923D0-23B8-491F-A26F-5EC2D3D7D016}" destId="{ADEC739A-3279-4F50-A6A5-28FBAA2AD2B0}" srcOrd="6" destOrd="0" presId="urn:microsoft.com/office/officeart/2018/2/layout/IconVerticalSolidList"/>
    <dgm:cxn modelId="{36C2AF41-D73B-4DB4-846A-C05CCE62040D}" type="presParOf" srcId="{ADEC739A-3279-4F50-A6A5-28FBAA2AD2B0}" destId="{6A344DEB-14E3-4E36-AFC9-83EDD7675ABF}" srcOrd="0" destOrd="0" presId="urn:microsoft.com/office/officeart/2018/2/layout/IconVerticalSolidList"/>
    <dgm:cxn modelId="{C81600F0-FAA7-4F0B-B54C-D527AB10390A}" type="presParOf" srcId="{ADEC739A-3279-4F50-A6A5-28FBAA2AD2B0}" destId="{CEF6C25B-29EC-402D-A294-9AF1D14D289A}" srcOrd="1" destOrd="0" presId="urn:microsoft.com/office/officeart/2018/2/layout/IconVerticalSolidList"/>
    <dgm:cxn modelId="{13559988-8292-4564-9620-72AB2794F730}" type="presParOf" srcId="{ADEC739A-3279-4F50-A6A5-28FBAA2AD2B0}" destId="{9B254C77-EE01-404B-A618-7EA1A19C6304}" srcOrd="2" destOrd="0" presId="urn:microsoft.com/office/officeart/2018/2/layout/IconVerticalSolidList"/>
    <dgm:cxn modelId="{0F686869-1CFC-40E7-B326-BA9DE7356C48}" type="presParOf" srcId="{ADEC739A-3279-4F50-A6A5-28FBAA2AD2B0}" destId="{5510B3CC-6B25-420D-92D9-9189B4D4D9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36B045-8BC7-4487-A204-EE6760671BF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F3D2A6-D446-48D3-BCE5-81086A7E614E}">
      <dgm:prSet/>
      <dgm:spPr/>
      <dgm:t>
        <a:bodyPr/>
        <a:lstStyle/>
        <a:p>
          <a:r>
            <a:rPr lang="en-IN"/>
            <a:t>Containerize models for scalable deployment on cloud platforms</a:t>
          </a:r>
          <a:endParaRPr lang="en-US"/>
        </a:p>
      </dgm:t>
    </dgm:pt>
    <dgm:pt modelId="{BBE431DC-3244-426A-8570-BDF381D591C2}" type="parTrans" cxnId="{0D469640-9D49-4BDF-9536-AFCEDA717C14}">
      <dgm:prSet/>
      <dgm:spPr/>
      <dgm:t>
        <a:bodyPr/>
        <a:lstStyle/>
        <a:p>
          <a:endParaRPr lang="en-US"/>
        </a:p>
      </dgm:t>
    </dgm:pt>
    <dgm:pt modelId="{B8429298-9C25-44B2-A0AB-BA2EA644307A}" type="sibTrans" cxnId="{0D469640-9D49-4BDF-9536-AFCEDA717C14}">
      <dgm:prSet/>
      <dgm:spPr/>
      <dgm:t>
        <a:bodyPr/>
        <a:lstStyle/>
        <a:p>
          <a:endParaRPr lang="en-US"/>
        </a:p>
      </dgm:t>
    </dgm:pt>
    <dgm:pt modelId="{601250C6-9F34-407F-B3EE-6A6967F226B7}">
      <dgm:prSet/>
      <dgm:spPr/>
      <dgm:t>
        <a:bodyPr/>
        <a:lstStyle/>
        <a:p>
          <a:r>
            <a:rPr lang="en-IN"/>
            <a:t>Expose predictions via APIs for consumption by applications</a:t>
          </a:r>
          <a:endParaRPr lang="en-US"/>
        </a:p>
      </dgm:t>
    </dgm:pt>
    <dgm:pt modelId="{E19CDC47-8DC0-44FB-AC22-03425E5233B7}" type="parTrans" cxnId="{223F357B-88E1-48F0-9399-10B94B752F11}">
      <dgm:prSet/>
      <dgm:spPr/>
      <dgm:t>
        <a:bodyPr/>
        <a:lstStyle/>
        <a:p>
          <a:endParaRPr lang="en-US"/>
        </a:p>
      </dgm:t>
    </dgm:pt>
    <dgm:pt modelId="{A03C26E6-249A-4E88-9645-2A1FCD461CE6}" type="sibTrans" cxnId="{223F357B-88E1-48F0-9399-10B94B752F11}">
      <dgm:prSet/>
      <dgm:spPr/>
      <dgm:t>
        <a:bodyPr/>
        <a:lstStyle/>
        <a:p>
          <a:endParaRPr lang="en-US"/>
        </a:p>
      </dgm:t>
    </dgm:pt>
    <dgm:pt modelId="{7A9F1367-A070-4F3F-AF44-022DDF6CDDCD}">
      <dgm:prSet/>
      <dgm:spPr/>
      <dgm:t>
        <a:bodyPr/>
        <a:lstStyle/>
        <a:p>
          <a:r>
            <a:rPr lang="en-IN"/>
            <a:t>Monitor models post deployment to maintain reliability</a:t>
          </a:r>
          <a:endParaRPr lang="en-US"/>
        </a:p>
      </dgm:t>
    </dgm:pt>
    <dgm:pt modelId="{679C86F7-7873-437D-A880-953F5221AA8B}" type="parTrans" cxnId="{288BF5D2-DDAB-4C67-A5B7-018CA7829FB1}">
      <dgm:prSet/>
      <dgm:spPr/>
      <dgm:t>
        <a:bodyPr/>
        <a:lstStyle/>
        <a:p>
          <a:endParaRPr lang="en-US"/>
        </a:p>
      </dgm:t>
    </dgm:pt>
    <dgm:pt modelId="{7375FD68-BCA5-4179-B20C-87268B9FF1F5}" type="sibTrans" cxnId="{288BF5D2-DDAB-4C67-A5B7-018CA7829FB1}">
      <dgm:prSet/>
      <dgm:spPr/>
      <dgm:t>
        <a:bodyPr/>
        <a:lstStyle/>
        <a:p>
          <a:endParaRPr lang="en-US"/>
        </a:p>
      </dgm:t>
    </dgm:pt>
    <dgm:pt modelId="{AC2F0970-D282-4EC6-90AF-2EFF7027D8F0}">
      <dgm:prSet/>
      <dgm:spPr/>
      <dgm:t>
        <a:bodyPr/>
        <a:lstStyle/>
        <a:p>
          <a:r>
            <a:rPr lang="en-IN"/>
            <a:t>Retrain models periodically as new data comes in</a:t>
          </a:r>
          <a:endParaRPr lang="en-US"/>
        </a:p>
      </dgm:t>
    </dgm:pt>
    <dgm:pt modelId="{1CD66863-2F30-4577-BC01-CEE1DC83DFD4}" type="parTrans" cxnId="{C8D16DA1-54FE-47F9-BFC4-BC4C7F1651D0}">
      <dgm:prSet/>
      <dgm:spPr/>
      <dgm:t>
        <a:bodyPr/>
        <a:lstStyle/>
        <a:p>
          <a:endParaRPr lang="en-US"/>
        </a:p>
      </dgm:t>
    </dgm:pt>
    <dgm:pt modelId="{F2621AA1-C946-481F-9402-7D685750BD51}" type="sibTrans" cxnId="{C8D16DA1-54FE-47F9-BFC4-BC4C7F1651D0}">
      <dgm:prSet/>
      <dgm:spPr/>
      <dgm:t>
        <a:bodyPr/>
        <a:lstStyle/>
        <a:p>
          <a:endParaRPr lang="en-US"/>
        </a:p>
      </dgm:t>
    </dgm:pt>
    <dgm:pt modelId="{A5D6AF32-3B33-4D7F-AE3D-53AB58B3B7C3}" type="pres">
      <dgm:prSet presAssocID="{D736B045-8BC7-4487-A204-EE6760671BF7}" presName="root" presStyleCnt="0">
        <dgm:presLayoutVars>
          <dgm:dir/>
          <dgm:resizeHandles val="exact"/>
        </dgm:presLayoutVars>
      </dgm:prSet>
      <dgm:spPr/>
    </dgm:pt>
    <dgm:pt modelId="{676DA34B-6C9E-4036-83E7-15DA92DA90DD}" type="pres">
      <dgm:prSet presAssocID="{31F3D2A6-D446-48D3-BCE5-81086A7E614E}" presName="compNode" presStyleCnt="0"/>
      <dgm:spPr/>
    </dgm:pt>
    <dgm:pt modelId="{6ED2FDC1-E83F-4062-84F9-B31300155720}" type="pres">
      <dgm:prSet presAssocID="{31F3D2A6-D446-48D3-BCE5-81086A7E614E}" presName="bgRect" presStyleLbl="bgShp" presStyleIdx="0" presStyleCnt="4"/>
      <dgm:spPr/>
    </dgm:pt>
    <dgm:pt modelId="{7DF4D945-E490-4DE3-AA95-0E1ECDF5D1F5}" type="pres">
      <dgm:prSet presAssocID="{31F3D2A6-D446-48D3-BCE5-81086A7E61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02F9F1C2-1428-468B-90A2-0F8AFC130C27}" type="pres">
      <dgm:prSet presAssocID="{31F3D2A6-D446-48D3-BCE5-81086A7E614E}" presName="spaceRect" presStyleCnt="0"/>
      <dgm:spPr/>
    </dgm:pt>
    <dgm:pt modelId="{062893AA-E679-4CE9-A5BF-B65215EEA9E7}" type="pres">
      <dgm:prSet presAssocID="{31F3D2A6-D446-48D3-BCE5-81086A7E614E}" presName="parTx" presStyleLbl="revTx" presStyleIdx="0" presStyleCnt="4">
        <dgm:presLayoutVars>
          <dgm:chMax val="0"/>
          <dgm:chPref val="0"/>
        </dgm:presLayoutVars>
      </dgm:prSet>
      <dgm:spPr/>
    </dgm:pt>
    <dgm:pt modelId="{A862A69B-241E-4F7F-B7DA-BB18BBFC7359}" type="pres">
      <dgm:prSet presAssocID="{B8429298-9C25-44B2-A0AB-BA2EA644307A}" presName="sibTrans" presStyleCnt="0"/>
      <dgm:spPr/>
    </dgm:pt>
    <dgm:pt modelId="{51A8FC22-68B7-49A9-97A1-136C2253BCE5}" type="pres">
      <dgm:prSet presAssocID="{601250C6-9F34-407F-B3EE-6A6967F226B7}" presName="compNode" presStyleCnt="0"/>
      <dgm:spPr/>
    </dgm:pt>
    <dgm:pt modelId="{9F51E164-F1E6-4D38-B06E-822CB99DE919}" type="pres">
      <dgm:prSet presAssocID="{601250C6-9F34-407F-B3EE-6A6967F226B7}" presName="bgRect" presStyleLbl="bgShp" presStyleIdx="1" presStyleCnt="4"/>
      <dgm:spPr/>
    </dgm:pt>
    <dgm:pt modelId="{00834BBE-187C-44B7-8071-16F4FE83ABFE}" type="pres">
      <dgm:prSet presAssocID="{601250C6-9F34-407F-B3EE-6A6967F226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8A704B7-BAC4-48F8-9952-31358F11FC81}" type="pres">
      <dgm:prSet presAssocID="{601250C6-9F34-407F-B3EE-6A6967F226B7}" presName="spaceRect" presStyleCnt="0"/>
      <dgm:spPr/>
    </dgm:pt>
    <dgm:pt modelId="{0E5CC903-8139-4831-AE18-2128FF80F737}" type="pres">
      <dgm:prSet presAssocID="{601250C6-9F34-407F-B3EE-6A6967F226B7}" presName="parTx" presStyleLbl="revTx" presStyleIdx="1" presStyleCnt="4">
        <dgm:presLayoutVars>
          <dgm:chMax val="0"/>
          <dgm:chPref val="0"/>
        </dgm:presLayoutVars>
      </dgm:prSet>
      <dgm:spPr/>
    </dgm:pt>
    <dgm:pt modelId="{646B219B-71F2-4749-BA5B-D4BCFAA7FA8E}" type="pres">
      <dgm:prSet presAssocID="{A03C26E6-249A-4E88-9645-2A1FCD461CE6}" presName="sibTrans" presStyleCnt="0"/>
      <dgm:spPr/>
    </dgm:pt>
    <dgm:pt modelId="{C1A6448A-A00B-412A-8FE0-B81C7F17BCE0}" type="pres">
      <dgm:prSet presAssocID="{7A9F1367-A070-4F3F-AF44-022DDF6CDDCD}" presName="compNode" presStyleCnt="0"/>
      <dgm:spPr/>
    </dgm:pt>
    <dgm:pt modelId="{C2DC7372-6425-4871-8312-AAA89BDC28EB}" type="pres">
      <dgm:prSet presAssocID="{7A9F1367-A070-4F3F-AF44-022DDF6CDDCD}" presName="bgRect" presStyleLbl="bgShp" presStyleIdx="2" presStyleCnt="4"/>
      <dgm:spPr/>
    </dgm:pt>
    <dgm:pt modelId="{3D4FE132-C15E-4A14-8A57-D86793BC588C}" type="pres">
      <dgm:prSet presAssocID="{7A9F1367-A070-4F3F-AF44-022DDF6CDD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4595EDA-E477-4E58-96E5-F39A65F176A5}" type="pres">
      <dgm:prSet presAssocID="{7A9F1367-A070-4F3F-AF44-022DDF6CDDCD}" presName="spaceRect" presStyleCnt="0"/>
      <dgm:spPr/>
    </dgm:pt>
    <dgm:pt modelId="{D15DCB05-C576-4394-B1AF-5776691CD269}" type="pres">
      <dgm:prSet presAssocID="{7A9F1367-A070-4F3F-AF44-022DDF6CDDCD}" presName="parTx" presStyleLbl="revTx" presStyleIdx="2" presStyleCnt="4">
        <dgm:presLayoutVars>
          <dgm:chMax val="0"/>
          <dgm:chPref val="0"/>
        </dgm:presLayoutVars>
      </dgm:prSet>
      <dgm:spPr/>
    </dgm:pt>
    <dgm:pt modelId="{426F6607-CF0F-4030-AFB2-A12936FC6638}" type="pres">
      <dgm:prSet presAssocID="{7375FD68-BCA5-4179-B20C-87268B9FF1F5}" presName="sibTrans" presStyleCnt="0"/>
      <dgm:spPr/>
    </dgm:pt>
    <dgm:pt modelId="{12959958-879A-4E0A-AECA-BF3C4C5EE60E}" type="pres">
      <dgm:prSet presAssocID="{AC2F0970-D282-4EC6-90AF-2EFF7027D8F0}" presName="compNode" presStyleCnt="0"/>
      <dgm:spPr/>
    </dgm:pt>
    <dgm:pt modelId="{C409BF2D-8372-40A5-97A7-BA815E885962}" type="pres">
      <dgm:prSet presAssocID="{AC2F0970-D282-4EC6-90AF-2EFF7027D8F0}" presName="bgRect" presStyleLbl="bgShp" presStyleIdx="3" presStyleCnt="4"/>
      <dgm:spPr/>
    </dgm:pt>
    <dgm:pt modelId="{30B5356E-2DEC-4852-9F58-8A644449BD1A}" type="pres">
      <dgm:prSet presAssocID="{AC2F0970-D282-4EC6-90AF-2EFF7027D8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E90C9D4-9FF4-4714-A354-59D967CC32A6}" type="pres">
      <dgm:prSet presAssocID="{AC2F0970-D282-4EC6-90AF-2EFF7027D8F0}" presName="spaceRect" presStyleCnt="0"/>
      <dgm:spPr/>
    </dgm:pt>
    <dgm:pt modelId="{A9D85C26-EA2D-41E0-95FE-4EC7722149AF}" type="pres">
      <dgm:prSet presAssocID="{AC2F0970-D282-4EC6-90AF-2EFF7027D8F0}" presName="parTx" presStyleLbl="revTx" presStyleIdx="3" presStyleCnt="4">
        <dgm:presLayoutVars>
          <dgm:chMax val="0"/>
          <dgm:chPref val="0"/>
        </dgm:presLayoutVars>
      </dgm:prSet>
      <dgm:spPr/>
    </dgm:pt>
  </dgm:ptLst>
  <dgm:cxnLst>
    <dgm:cxn modelId="{0D469640-9D49-4BDF-9536-AFCEDA717C14}" srcId="{D736B045-8BC7-4487-A204-EE6760671BF7}" destId="{31F3D2A6-D446-48D3-BCE5-81086A7E614E}" srcOrd="0" destOrd="0" parTransId="{BBE431DC-3244-426A-8570-BDF381D591C2}" sibTransId="{B8429298-9C25-44B2-A0AB-BA2EA644307A}"/>
    <dgm:cxn modelId="{F8DFB652-28A7-41D0-B8DC-BCEBD5E0568A}" type="presOf" srcId="{AC2F0970-D282-4EC6-90AF-2EFF7027D8F0}" destId="{A9D85C26-EA2D-41E0-95FE-4EC7722149AF}" srcOrd="0" destOrd="0" presId="urn:microsoft.com/office/officeart/2018/2/layout/IconVerticalSolidList"/>
    <dgm:cxn modelId="{223F357B-88E1-48F0-9399-10B94B752F11}" srcId="{D736B045-8BC7-4487-A204-EE6760671BF7}" destId="{601250C6-9F34-407F-B3EE-6A6967F226B7}" srcOrd="1" destOrd="0" parTransId="{E19CDC47-8DC0-44FB-AC22-03425E5233B7}" sibTransId="{A03C26E6-249A-4E88-9645-2A1FCD461CE6}"/>
    <dgm:cxn modelId="{EAA93D99-64D3-4FCB-947D-939734DD6FC1}" type="presOf" srcId="{31F3D2A6-D446-48D3-BCE5-81086A7E614E}" destId="{062893AA-E679-4CE9-A5BF-B65215EEA9E7}" srcOrd="0" destOrd="0" presId="urn:microsoft.com/office/officeart/2018/2/layout/IconVerticalSolidList"/>
    <dgm:cxn modelId="{C8D16DA1-54FE-47F9-BFC4-BC4C7F1651D0}" srcId="{D736B045-8BC7-4487-A204-EE6760671BF7}" destId="{AC2F0970-D282-4EC6-90AF-2EFF7027D8F0}" srcOrd="3" destOrd="0" parTransId="{1CD66863-2F30-4577-BC01-CEE1DC83DFD4}" sibTransId="{F2621AA1-C946-481F-9402-7D685750BD51}"/>
    <dgm:cxn modelId="{5FC140A6-F925-44CA-898E-BA586581795F}" type="presOf" srcId="{7A9F1367-A070-4F3F-AF44-022DDF6CDDCD}" destId="{D15DCB05-C576-4394-B1AF-5776691CD269}" srcOrd="0" destOrd="0" presId="urn:microsoft.com/office/officeart/2018/2/layout/IconVerticalSolidList"/>
    <dgm:cxn modelId="{335843C7-68EB-41CF-8923-1A30AA782326}" type="presOf" srcId="{D736B045-8BC7-4487-A204-EE6760671BF7}" destId="{A5D6AF32-3B33-4D7F-AE3D-53AB58B3B7C3}" srcOrd="0" destOrd="0" presId="urn:microsoft.com/office/officeart/2018/2/layout/IconVerticalSolidList"/>
    <dgm:cxn modelId="{288BF5D2-DDAB-4C67-A5B7-018CA7829FB1}" srcId="{D736B045-8BC7-4487-A204-EE6760671BF7}" destId="{7A9F1367-A070-4F3F-AF44-022DDF6CDDCD}" srcOrd="2" destOrd="0" parTransId="{679C86F7-7873-437D-A880-953F5221AA8B}" sibTransId="{7375FD68-BCA5-4179-B20C-87268B9FF1F5}"/>
    <dgm:cxn modelId="{FFD8ABFE-486E-4F63-806F-A7798FBADB06}" type="presOf" srcId="{601250C6-9F34-407F-B3EE-6A6967F226B7}" destId="{0E5CC903-8139-4831-AE18-2128FF80F737}" srcOrd="0" destOrd="0" presId="urn:microsoft.com/office/officeart/2018/2/layout/IconVerticalSolidList"/>
    <dgm:cxn modelId="{A537D5CF-613A-4EE3-8928-66500BD5041D}" type="presParOf" srcId="{A5D6AF32-3B33-4D7F-AE3D-53AB58B3B7C3}" destId="{676DA34B-6C9E-4036-83E7-15DA92DA90DD}" srcOrd="0" destOrd="0" presId="urn:microsoft.com/office/officeart/2018/2/layout/IconVerticalSolidList"/>
    <dgm:cxn modelId="{9BA8C316-5965-453E-A23C-B46E84AEB6D4}" type="presParOf" srcId="{676DA34B-6C9E-4036-83E7-15DA92DA90DD}" destId="{6ED2FDC1-E83F-4062-84F9-B31300155720}" srcOrd="0" destOrd="0" presId="urn:microsoft.com/office/officeart/2018/2/layout/IconVerticalSolidList"/>
    <dgm:cxn modelId="{4C801F76-131C-4E0F-91C5-CF6EEF4E1FBC}" type="presParOf" srcId="{676DA34B-6C9E-4036-83E7-15DA92DA90DD}" destId="{7DF4D945-E490-4DE3-AA95-0E1ECDF5D1F5}" srcOrd="1" destOrd="0" presId="urn:microsoft.com/office/officeart/2018/2/layout/IconVerticalSolidList"/>
    <dgm:cxn modelId="{3E5E0ABE-DE94-4596-9068-2AAB962F0082}" type="presParOf" srcId="{676DA34B-6C9E-4036-83E7-15DA92DA90DD}" destId="{02F9F1C2-1428-468B-90A2-0F8AFC130C27}" srcOrd="2" destOrd="0" presId="urn:microsoft.com/office/officeart/2018/2/layout/IconVerticalSolidList"/>
    <dgm:cxn modelId="{FAF535F2-9660-4B76-9773-E40C49706A4B}" type="presParOf" srcId="{676DA34B-6C9E-4036-83E7-15DA92DA90DD}" destId="{062893AA-E679-4CE9-A5BF-B65215EEA9E7}" srcOrd="3" destOrd="0" presId="urn:microsoft.com/office/officeart/2018/2/layout/IconVerticalSolidList"/>
    <dgm:cxn modelId="{F92F58C3-379A-4FA2-BA11-419234C0B6D4}" type="presParOf" srcId="{A5D6AF32-3B33-4D7F-AE3D-53AB58B3B7C3}" destId="{A862A69B-241E-4F7F-B7DA-BB18BBFC7359}" srcOrd="1" destOrd="0" presId="urn:microsoft.com/office/officeart/2018/2/layout/IconVerticalSolidList"/>
    <dgm:cxn modelId="{43EEF436-45F9-4A44-B13F-B7A6B01BFE8C}" type="presParOf" srcId="{A5D6AF32-3B33-4D7F-AE3D-53AB58B3B7C3}" destId="{51A8FC22-68B7-49A9-97A1-136C2253BCE5}" srcOrd="2" destOrd="0" presId="urn:microsoft.com/office/officeart/2018/2/layout/IconVerticalSolidList"/>
    <dgm:cxn modelId="{67B09682-38DD-4E8B-9EC2-EBA13D41C803}" type="presParOf" srcId="{51A8FC22-68B7-49A9-97A1-136C2253BCE5}" destId="{9F51E164-F1E6-4D38-B06E-822CB99DE919}" srcOrd="0" destOrd="0" presId="urn:microsoft.com/office/officeart/2018/2/layout/IconVerticalSolidList"/>
    <dgm:cxn modelId="{995F0B00-CB12-4B66-8999-9EAE654952E0}" type="presParOf" srcId="{51A8FC22-68B7-49A9-97A1-136C2253BCE5}" destId="{00834BBE-187C-44B7-8071-16F4FE83ABFE}" srcOrd="1" destOrd="0" presId="urn:microsoft.com/office/officeart/2018/2/layout/IconVerticalSolidList"/>
    <dgm:cxn modelId="{4EE7608E-1FF8-483F-8AC6-FD1E143F7B58}" type="presParOf" srcId="{51A8FC22-68B7-49A9-97A1-136C2253BCE5}" destId="{08A704B7-BAC4-48F8-9952-31358F11FC81}" srcOrd="2" destOrd="0" presId="urn:microsoft.com/office/officeart/2018/2/layout/IconVerticalSolidList"/>
    <dgm:cxn modelId="{76B44BFD-0962-4A85-8210-69B92D8FEF2B}" type="presParOf" srcId="{51A8FC22-68B7-49A9-97A1-136C2253BCE5}" destId="{0E5CC903-8139-4831-AE18-2128FF80F737}" srcOrd="3" destOrd="0" presId="urn:microsoft.com/office/officeart/2018/2/layout/IconVerticalSolidList"/>
    <dgm:cxn modelId="{E7961181-76C1-46BF-BD8B-96675140CB90}" type="presParOf" srcId="{A5D6AF32-3B33-4D7F-AE3D-53AB58B3B7C3}" destId="{646B219B-71F2-4749-BA5B-D4BCFAA7FA8E}" srcOrd="3" destOrd="0" presId="urn:microsoft.com/office/officeart/2018/2/layout/IconVerticalSolidList"/>
    <dgm:cxn modelId="{3AB5A458-CEDD-4388-98BD-4496048065E9}" type="presParOf" srcId="{A5D6AF32-3B33-4D7F-AE3D-53AB58B3B7C3}" destId="{C1A6448A-A00B-412A-8FE0-B81C7F17BCE0}" srcOrd="4" destOrd="0" presId="urn:microsoft.com/office/officeart/2018/2/layout/IconVerticalSolidList"/>
    <dgm:cxn modelId="{815BB874-F77A-4F54-AB17-3544A905BCE7}" type="presParOf" srcId="{C1A6448A-A00B-412A-8FE0-B81C7F17BCE0}" destId="{C2DC7372-6425-4871-8312-AAA89BDC28EB}" srcOrd="0" destOrd="0" presId="urn:microsoft.com/office/officeart/2018/2/layout/IconVerticalSolidList"/>
    <dgm:cxn modelId="{C2C3E758-9EB9-4D66-AB34-13F80C0E7A5B}" type="presParOf" srcId="{C1A6448A-A00B-412A-8FE0-B81C7F17BCE0}" destId="{3D4FE132-C15E-4A14-8A57-D86793BC588C}" srcOrd="1" destOrd="0" presId="urn:microsoft.com/office/officeart/2018/2/layout/IconVerticalSolidList"/>
    <dgm:cxn modelId="{44A1B2CF-A116-40C2-A0CD-E9FB90946266}" type="presParOf" srcId="{C1A6448A-A00B-412A-8FE0-B81C7F17BCE0}" destId="{14595EDA-E477-4E58-96E5-F39A65F176A5}" srcOrd="2" destOrd="0" presId="urn:microsoft.com/office/officeart/2018/2/layout/IconVerticalSolidList"/>
    <dgm:cxn modelId="{E7BEA665-C2F2-4069-B9E1-D3A687A2B194}" type="presParOf" srcId="{C1A6448A-A00B-412A-8FE0-B81C7F17BCE0}" destId="{D15DCB05-C576-4394-B1AF-5776691CD269}" srcOrd="3" destOrd="0" presId="urn:microsoft.com/office/officeart/2018/2/layout/IconVerticalSolidList"/>
    <dgm:cxn modelId="{60815E0A-8D62-46F5-A2D5-B57B8D60214E}" type="presParOf" srcId="{A5D6AF32-3B33-4D7F-AE3D-53AB58B3B7C3}" destId="{426F6607-CF0F-4030-AFB2-A12936FC6638}" srcOrd="5" destOrd="0" presId="urn:microsoft.com/office/officeart/2018/2/layout/IconVerticalSolidList"/>
    <dgm:cxn modelId="{F2362A40-F1F6-4E1E-A67F-E834647809F2}" type="presParOf" srcId="{A5D6AF32-3B33-4D7F-AE3D-53AB58B3B7C3}" destId="{12959958-879A-4E0A-AECA-BF3C4C5EE60E}" srcOrd="6" destOrd="0" presId="urn:microsoft.com/office/officeart/2018/2/layout/IconVerticalSolidList"/>
    <dgm:cxn modelId="{FDFE0209-51AB-4743-BB02-0AD999E6B515}" type="presParOf" srcId="{12959958-879A-4E0A-AECA-BF3C4C5EE60E}" destId="{C409BF2D-8372-40A5-97A7-BA815E885962}" srcOrd="0" destOrd="0" presId="urn:microsoft.com/office/officeart/2018/2/layout/IconVerticalSolidList"/>
    <dgm:cxn modelId="{49B901DF-640A-4B6B-9EC4-6EDF66065969}" type="presParOf" srcId="{12959958-879A-4E0A-AECA-BF3C4C5EE60E}" destId="{30B5356E-2DEC-4852-9F58-8A644449BD1A}" srcOrd="1" destOrd="0" presId="urn:microsoft.com/office/officeart/2018/2/layout/IconVerticalSolidList"/>
    <dgm:cxn modelId="{151491EB-12DE-4714-A87C-9214CB31C5B0}" type="presParOf" srcId="{12959958-879A-4E0A-AECA-BF3C4C5EE60E}" destId="{6E90C9D4-9FF4-4714-A354-59D967CC32A6}" srcOrd="2" destOrd="0" presId="urn:microsoft.com/office/officeart/2018/2/layout/IconVerticalSolidList"/>
    <dgm:cxn modelId="{FECB6D2E-3831-4116-8D86-69B8C5C4119F}" type="presParOf" srcId="{12959958-879A-4E0A-AECA-BF3C4C5EE60E}" destId="{A9D85C26-EA2D-41E0-95FE-4EC7722149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ED687-5F44-40DD-B736-8161C2F4ABAE}">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6BB40-FF8B-4A01-9FB8-BB90772B1F19}">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9135B9-43F6-4320-8CCB-F92C21D4BD18}">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a:t>Overview of the affordable housing crisis in urban areas and how big data can provide solutions</a:t>
          </a:r>
          <a:endParaRPr lang="en-US" sz="2500" kern="1200"/>
        </a:p>
      </dsp:txBody>
      <dsp:txXfrm>
        <a:off x="1350519" y="499"/>
        <a:ext cx="8267613" cy="1169280"/>
      </dsp:txXfrm>
    </dsp:sp>
    <dsp:sp modelId="{342CFD39-1BBA-4DD4-9CBE-1D8196A1393C}">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66FAE-5104-48F4-B996-D375341F635B}">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78B21B-BCB8-4480-A146-79CF6BEA8F84}">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a:t>Discuss the role of smart cities and use of data to tackle this complex issue</a:t>
          </a:r>
          <a:endParaRPr lang="en-US" sz="2500" kern="1200"/>
        </a:p>
      </dsp:txBody>
      <dsp:txXfrm>
        <a:off x="1350519" y="1462100"/>
        <a:ext cx="8267613" cy="1169280"/>
      </dsp:txXfrm>
    </dsp:sp>
    <dsp:sp modelId="{2B761107-4FD2-4AA8-B7FB-AE9F4E35455D}">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4F91D-BD90-47B6-8EA3-6EBB9CF1CD06}">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8F43B3-76D8-4969-9979-7BAE3014EC66}">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a:t>Explain key big data solutions like predictive analytics, data visualization, IoT sensors etc.</a:t>
          </a:r>
          <a:endParaRPr lang="en-US" sz="2500" kern="1200"/>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0D1E6-9DBF-4636-B89F-089220633D95}">
      <dsp:nvSpPr>
        <dsp:cNvPr id="0" name=""/>
        <dsp:cNvSpPr/>
      </dsp:nvSpPr>
      <dsp:spPr>
        <a:xfrm>
          <a:off x="0" y="46934"/>
          <a:ext cx="6692813" cy="111969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The widening gap between incomes and housing prices in cities</a:t>
          </a:r>
          <a:endParaRPr lang="en-US" sz="2900" kern="1200"/>
        </a:p>
      </dsp:txBody>
      <dsp:txXfrm>
        <a:off x="54659" y="101593"/>
        <a:ext cx="6583495" cy="1010372"/>
      </dsp:txXfrm>
    </dsp:sp>
    <dsp:sp modelId="{B469E7FE-63F7-44F9-B1C7-F3E3EE4C192F}">
      <dsp:nvSpPr>
        <dsp:cNvPr id="0" name=""/>
        <dsp:cNvSpPr/>
      </dsp:nvSpPr>
      <dsp:spPr>
        <a:xfrm>
          <a:off x="0" y="1250144"/>
          <a:ext cx="6692813" cy="111969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Inadequate availability of low-cost housing units</a:t>
          </a:r>
          <a:endParaRPr lang="en-US" sz="2900" kern="1200"/>
        </a:p>
      </dsp:txBody>
      <dsp:txXfrm>
        <a:off x="54659" y="1304803"/>
        <a:ext cx="6583495" cy="1010372"/>
      </dsp:txXfrm>
    </dsp:sp>
    <dsp:sp modelId="{736DA5A6-D9A1-4521-918C-5FCAF722CA2B}">
      <dsp:nvSpPr>
        <dsp:cNvPr id="0" name=""/>
        <dsp:cNvSpPr/>
      </dsp:nvSpPr>
      <dsp:spPr>
        <a:xfrm>
          <a:off x="0" y="2453354"/>
          <a:ext cx="6692813" cy="111969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Gentrification displacing low-income residents</a:t>
          </a:r>
          <a:endParaRPr lang="en-US" sz="2900" kern="1200"/>
        </a:p>
      </dsp:txBody>
      <dsp:txXfrm>
        <a:off x="54659" y="2508013"/>
        <a:ext cx="6583495" cy="1010372"/>
      </dsp:txXfrm>
    </dsp:sp>
    <dsp:sp modelId="{80E9435B-347E-41FA-9843-18D571B6134B}">
      <dsp:nvSpPr>
        <dsp:cNvPr id="0" name=""/>
        <dsp:cNvSpPr/>
      </dsp:nvSpPr>
      <dsp:spPr>
        <a:xfrm>
          <a:off x="0" y="3656565"/>
          <a:ext cx="6692813" cy="111969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Influx of migrants exacerbating demand-supply imbalance</a:t>
          </a:r>
          <a:endParaRPr lang="en-US" sz="2900" kern="1200"/>
        </a:p>
      </dsp:txBody>
      <dsp:txXfrm>
        <a:off x="54659" y="3711224"/>
        <a:ext cx="6583495" cy="1010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F5DED-012B-423F-B72C-EAB6156AF27A}">
      <dsp:nvSpPr>
        <dsp:cNvPr id="0" name=""/>
        <dsp:cNvSpPr/>
      </dsp:nvSpPr>
      <dsp:spPr>
        <a:xfrm>
          <a:off x="0" y="1610"/>
          <a:ext cx="8596312" cy="8164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CFC2A-5380-4083-ABF0-EBB7DD5317D4}">
      <dsp:nvSpPr>
        <dsp:cNvPr id="0" name=""/>
        <dsp:cNvSpPr/>
      </dsp:nvSpPr>
      <dsp:spPr>
        <a:xfrm>
          <a:off x="246981" y="185315"/>
          <a:ext cx="449056" cy="449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C6BC5-FA0C-4BB7-9CED-8A54CF7FC79E}">
      <dsp:nvSpPr>
        <dsp:cNvPr id="0" name=""/>
        <dsp:cNvSpPr/>
      </dsp:nvSpPr>
      <dsp:spPr>
        <a:xfrm>
          <a:off x="943018" y="1610"/>
          <a:ext cx="7653293" cy="81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09" tIns="86409" rIns="86409" bIns="86409" numCol="1" spcCol="1270" anchor="ctr" anchorCtr="0">
          <a:noAutofit/>
        </a:bodyPr>
        <a:lstStyle/>
        <a:p>
          <a:pPr marL="0" lvl="0" indent="0" algn="l" defTabSz="933450">
            <a:lnSpc>
              <a:spcPct val="100000"/>
            </a:lnSpc>
            <a:spcBef>
              <a:spcPct val="0"/>
            </a:spcBef>
            <a:spcAft>
              <a:spcPct val="35000"/>
            </a:spcAft>
            <a:buNone/>
          </a:pPr>
          <a:r>
            <a:rPr lang="en-IN" sz="2100" kern="1200" dirty="0">
              <a:solidFill>
                <a:srgbClr val="FF0000"/>
              </a:solidFill>
            </a:rPr>
            <a:t>Smart city infrastructure generating huge volumes of multi-dimensional data</a:t>
          </a:r>
          <a:endParaRPr lang="en-US" sz="2100" kern="1200" dirty="0">
            <a:solidFill>
              <a:srgbClr val="FF0000"/>
            </a:solidFill>
          </a:endParaRPr>
        </a:p>
      </dsp:txBody>
      <dsp:txXfrm>
        <a:off x="943018" y="1610"/>
        <a:ext cx="7653293" cy="816466"/>
      </dsp:txXfrm>
    </dsp:sp>
    <dsp:sp modelId="{83971D4A-6EF8-4B0F-B6E9-02D43A2A4C79}">
      <dsp:nvSpPr>
        <dsp:cNvPr id="0" name=""/>
        <dsp:cNvSpPr/>
      </dsp:nvSpPr>
      <dsp:spPr>
        <a:xfrm>
          <a:off x="0" y="1022193"/>
          <a:ext cx="8596312" cy="8164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571E6-862C-474C-881D-4FC78B695A3C}">
      <dsp:nvSpPr>
        <dsp:cNvPr id="0" name=""/>
        <dsp:cNvSpPr/>
      </dsp:nvSpPr>
      <dsp:spPr>
        <a:xfrm>
          <a:off x="246981" y="1205898"/>
          <a:ext cx="449056" cy="449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4B9283-EAAF-4D50-83B4-FE4E2D3D74FB}">
      <dsp:nvSpPr>
        <dsp:cNvPr id="0" name=""/>
        <dsp:cNvSpPr/>
      </dsp:nvSpPr>
      <dsp:spPr>
        <a:xfrm>
          <a:off x="943018" y="1022193"/>
          <a:ext cx="7653293" cy="81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09" tIns="86409" rIns="86409" bIns="86409" numCol="1" spcCol="1270" anchor="ctr" anchorCtr="0">
          <a:noAutofit/>
        </a:bodyPr>
        <a:lstStyle/>
        <a:p>
          <a:pPr marL="0" lvl="0" indent="0" algn="l" defTabSz="933450">
            <a:lnSpc>
              <a:spcPct val="100000"/>
            </a:lnSpc>
            <a:spcBef>
              <a:spcPct val="0"/>
            </a:spcBef>
            <a:spcAft>
              <a:spcPct val="35000"/>
            </a:spcAft>
            <a:buNone/>
          </a:pPr>
          <a:r>
            <a:rPr lang="en-IN" sz="2100" kern="1200" dirty="0">
              <a:solidFill>
                <a:srgbClr val="FF0000"/>
              </a:solidFill>
            </a:rPr>
            <a:t>Applying analytics and AI/ML on this data to derive insights</a:t>
          </a:r>
          <a:endParaRPr lang="en-US" sz="2100" kern="1200" dirty="0">
            <a:solidFill>
              <a:srgbClr val="FF0000"/>
            </a:solidFill>
          </a:endParaRPr>
        </a:p>
      </dsp:txBody>
      <dsp:txXfrm>
        <a:off x="943018" y="1022193"/>
        <a:ext cx="7653293" cy="816466"/>
      </dsp:txXfrm>
    </dsp:sp>
    <dsp:sp modelId="{37B51DA4-BD32-474D-8F93-CFC5FCDBD91E}">
      <dsp:nvSpPr>
        <dsp:cNvPr id="0" name=""/>
        <dsp:cNvSpPr/>
      </dsp:nvSpPr>
      <dsp:spPr>
        <a:xfrm>
          <a:off x="0" y="2042776"/>
          <a:ext cx="8596312" cy="8164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EB8AE-1850-4A8A-BE41-D81F85413150}">
      <dsp:nvSpPr>
        <dsp:cNvPr id="0" name=""/>
        <dsp:cNvSpPr/>
      </dsp:nvSpPr>
      <dsp:spPr>
        <a:xfrm>
          <a:off x="246981" y="2226481"/>
          <a:ext cx="449056" cy="449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B2111-D2C6-4651-993E-A5FC219A83D7}">
      <dsp:nvSpPr>
        <dsp:cNvPr id="0" name=""/>
        <dsp:cNvSpPr/>
      </dsp:nvSpPr>
      <dsp:spPr>
        <a:xfrm>
          <a:off x="943018" y="2042776"/>
          <a:ext cx="7653293" cy="81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09" tIns="86409" rIns="86409" bIns="86409" numCol="1" spcCol="1270" anchor="ctr" anchorCtr="0">
          <a:noAutofit/>
        </a:bodyPr>
        <a:lstStyle/>
        <a:p>
          <a:pPr marL="0" lvl="0" indent="0" algn="l" defTabSz="933450">
            <a:lnSpc>
              <a:spcPct val="100000"/>
            </a:lnSpc>
            <a:spcBef>
              <a:spcPct val="0"/>
            </a:spcBef>
            <a:spcAft>
              <a:spcPct val="35000"/>
            </a:spcAft>
            <a:buNone/>
          </a:pPr>
          <a:r>
            <a:rPr lang="en-IN" sz="2100" kern="1200" dirty="0">
              <a:solidFill>
                <a:srgbClr val="FF0000"/>
              </a:solidFill>
            </a:rPr>
            <a:t>Enables data-driven strategy and planning for affordable housing</a:t>
          </a:r>
          <a:endParaRPr lang="en-US" sz="2100" kern="1200" dirty="0">
            <a:solidFill>
              <a:srgbClr val="FF0000"/>
            </a:solidFill>
          </a:endParaRPr>
        </a:p>
      </dsp:txBody>
      <dsp:txXfrm>
        <a:off x="943018" y="2042776"/>
        <a:ext cx="7653293" cy="816466"/>
      </dsp:txXfrm>
    </dsp:sp>
    <dsp:sp modelId="{14B14D43-0CFC-4508-9E4F-6996A37C3942}">
      <dsp:nvSpPr>
        <dsp:cNvPr id="0" name=""/>
        <dsp:cNvSpPr/>
      </dsp:nvSpPr>
      <dsp:spPr>
        <a:xfrm>
          <a:off x="0" y="3063359"/>
          <a:ext cx="8596312" cy="8164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B2428-ACF4-40BF-BF79-8CA18F92A0D2}">
      <dsp:nvSpPr>
        <dsp:cNvPr id="0" name=""/>
        <dsp:cNvSpPr/>
      </dsp:nvSpPr>
      <dsp:spPr>
        <a:xfrm>
          <a:off x="246981" y="3247064"/>
          <a:ext cx="449056" cy="449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B59C6-4A82-4D24-99A1-B26DD01EC666}">
      <dsp:nvSpPr>
        <dsp:cNvPr id="0" name=""/>
        <dsp:cNvSpPr/>
      </dsp:nvSpPr>
      <dsp:spPr>
        <a:xfrm>
          <a:off x="943018" y="3063359"/>
          <a:ext cx="7653293" cy="81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09" tIns="86409" rIns="86409" bIns="86409" numCol="1" spcCol="1270" anchor="ctr" anchorCtr="0">
          <a:noAutofit/>
        </a:bodyPr>
        <a:lstStyle/>
        <a:p>
          <a:pPr marL="0" lvl="0" indent="0" algn="l" defTabSz="933450">
            <a:lnSpc>
              <a:spcPct val="100000"/>
            </a:lnSpc>
            <a:spcBef>
              <a:spcPct val="0"/>
            </a:spcBef>
            <a:spcAft>
              <a:spcPct val="35000"/>
            </a:spcAft>
            <a:buNone/>
          </a:pPr>
          <a:r>
            <a:rPr lang="en-IN" sz="2100" kern="1200" dirty="0">
              <a:solidFill>
                <a:srgbClr val="FF0000"/>
              </a:solidFill>
            </a:rPr>
            <a:t>Key focus areas: demand forecasting, optimization, program evaluation</a:t>
          </a:r>
          <a:endParaRPr lang="en-US" sz="2100" kern="1200" dirty="0">
            <a:solidFill>
              <a:srgbClr val="FF0000"/>
            </a:solidFill>
          </a:endParaRPr>
        </a:p>
      </dsp:txBody>
      <dsp:txXfrm>
        <a:off x="943018" y="3063359"/>
        <a:ext cx="7653293" cy="816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1FDA8-3E8C-4419-8B0D-13BBD0D1D07C}">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66126-7381-43A0-A35E-E75B00066897}">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70FD11-7A0D-4F02-8959-A46A2EF03604}">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Optimize budget allocations for low-cost housing</a:t>
          </a:r>
          <a:endParaRPr lang="en-US" sz="2200" kern="1200"/>
        </a:p>
      </dsp:txBody>
      <dsp:txXfrm>
        <a:off x="1171823" y="2001"/>
        <a:ext cx="5520990" cy="1014565"/>
      </dsp:txXfrm>
    </dsp:sp>
    <dsp:sp modelId="{1F864288-947D-4F03-A1C4-41B1E6FCA898}">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75C2F-2571-4EE9-8142-EC51B46DBD56}">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070E98-E7C7-46C4-8A9A-EFFDA899DB5E}">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Inform land use planning and zoning policies</a:t>
          </a:r>
          <a:endParaRPr lang="en-US" sz="2200" kern="1200"/>
        </a:p>
      </dsp:txBody>
      <dsp:txXfrm>
        <a:off x="1171823" y="1270208"/>
        <a:ext cx="5520990" cy="1014565"/>
      </dsp:txXfrm>
    </dsp:sp>
    <dsp:sp modelId="{506DFF9D-83AF-4334-A885-088DC099BBC7}">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8A2CB-D490-4565-B4F7-6FB641C76FCA}">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5A9C63-6FF9-449E-BD38-3D0138796B0B}">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Guide infrastructure development priorities</a:t>
          </a:r>
          <a:endParaRPr lang="en-US" sz="2200" kern="1200"/>
        </a:p>
      </dsp:txBody>
      <dsp:txXfrm>
        <a:off x="1171823" y="2538415"/>
        <a:ext cx="5520990" cy="1014565"/>
      </dsp:txXfrm>
    </dsp:sp>
    <dsp:sp modelId="{0BC101EA-8695-4382-972B-5606C3FF1FB0}">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99C249-51DA-424E-A58A-CC21CB0A442E}">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1B049F-95D6-4F17-BEE2-5DADB2FFF09C}">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Enable data-driven decision making for affordable housing</a:t>
          </a:r>
          <a:endParaRPr lang="en-US" sz="2200" kern="1200"/>
        </a:p>
      </dsp:txBody>
      <dsp:txXfrm>
        <a:off x="1171823" y="3806622"/>
        <a:ext cx="5520990" cy="10145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E34CB-88F7-4F43-835D-DD651D38B963}">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18800-AADB-45AB-BE88-4C9145F75FA4}">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1CC3ED-7E7F-41BD-B349-2BDC85E904EF}">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Compared models on AUC/ROC curve, precision, accuracy, error metrics</a:t>
          </a:r>
          <a:endParaRPr lang="en-US" sz="2200" kern="1200"/>
        </a:p>
      </dsp:txBody>
      <dsp:txXfrm>
        <a:off x="1171823" y="2001"/>
        <a:ext cx="5520990" cy="1014565"/>
      </dsp:txXfrm>
    </dsp:sp>
    <dsp:sp modelId="{30FFF72B-7776-48E3-BCC7-000B0426FCEA}">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FE5D9-0F86-45C6-A774-621B35D52A63}">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B044D-AEC6-485D-8C64-22A14D8597F7}">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Calculated MAE, MSE, RMSE to quantify differences from actuals</a:t>
          </a:r>
          <a:endParaRPr lang="en-US" sz="2200" kern="1200"/>
        </a:p>
      </dsp:txBody>
      <dsp:txXfrm>
        <a:off x="1171823" y="1270208"/>
        <a:ext cx="5520990" cy="1014565"/>
      </dsp:txXfrm>
    </dsp:sp>
    <dsp:sp modelId="{F3B3590B-3665-4BE5-A813-9C1AF1E2B209}">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73755-772C-4A15-8DA6-C441AF9CC672}">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830751-5353-4796-A453-54D73A9E6B53}">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Used MAPE to determine average deviation percentage</a:t>
          </a:r>
          <a:endParaRPr lang="en-US" sz="2200" kern="1200"/>
        </a:p>
      </dsp:txBody>
      <dsp:txXfrm>
        <a:off x="1171823" y="2538415"/>
        <a:ext cx="5520990" cy="1014565"/>
      </dsp:txXfrm>
    </dsp:sp>
    <dsp:sp modelId="{6A344DEB-14E3-4E36-AFC9-83EDD7675ABF}">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6C25B-29EC-402D-A294-9AF1D14D289A}">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0B3CC-6B25-420D-92D9-9189B4D4D99E}">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Evaluated overall fitting, generalization ability, robustness</a:t>
          </a:r>
          <a:endParaRPr lang="en-US" sz="2200" kern="1200"/>
        </a:p>
      </dsp:txBody>
      <dsp:txXfrm>
        <a:off x="1171823" y="3806622"/>
        <a:ext cx="5520990" cy="10145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2FDC1-E83F-4062-84F9-B31300155720}">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4D945-E490-4DE3-AA95-0E1ECDF5D1F5}">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2893AA-E679-4CE9-A5BF-B65215EEA9E7}">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Containerize models for scalable deployment on cloud platforms</a:t>
          </a:r>
          <a:endParaRPr lang="en-US" sz="2200" kern="1200"/>
        </a:p>
      </dsp:txBody>
      <dsp:txXfrm>
        <a:off x="1171823" y="2001"/>
        <a:ext cx="5520990" cy="1014565"/>
      </dsp:txXfrm>
    </dsp:sp>
    <dsp:sp modelId="{9F51E164-F1E6-4D38-B06E-822CB99DE919}">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34BBE-187C-44B7-8071-16F4FE83ABFE}">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5CC903-8139-4831-AE18-2128FF80F737}">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Expose predictions via APIs for consumption by applications</a:t>
          </a:r>
          <a:endParaRPr lang="en-US" sz="2200" kern="1200"/>
        </a:p>
      </dsp:txBody>
      <dsp:txXfrm>
        <a:off x="1171823" y="1270208"/>
        <a:ext cx="5520990" cy="1014565"/>
      </dsp:txXfrm>
    </dsp:sp>
    <dsp:sp modelId="{C2DC7372-6425-4871-8312-AAA89BDC28EB}">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FE132-C15E-4A14-8A57-D86793BC588C}">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5DCB05-C576-4394-B1AF-5776691CD269}">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Monitor models post deployment to maintain reliability</a:t>
          </a:r>
          <a:endParaRPr lang="en-US" sz="2200" kern="1200"/>
        </a:p>
      </dsp:txBody>
      <dsp:txXfrm>
        <a:off x="1171823" y="2538415"/>
        <a:ext cx="5520990" cy="1014565"/>
      </dsp:txXfrm>
    </dsp:sp>
    <dsp:sp modelId="{C409BF2D-8372-40A5-97A7-BA815E885962}">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5356E-2DEC-4852-9F58-8A644449BD1A}">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85C26-EA2D-41E0-95FE-4EC7722149AF}">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IN" sz="2200" kern="1200"/>
            <a:t>Retrain models periodically as new data comes in</a:t>
          </a:r>
          <a:endParaRPr lang="en-US" sz="2200" kern="1200"/>
        </a:p>
      </dsp:txBody>
      <dsp:txXfrm>
        <a:off x="1171823" y="3806622"/>
        <a:ext cx="5520990" cy="10145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8B5D2-0820-4EA5-8159-4AD6072A66A2}"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1F092-26FC-4A45-93F6-0BB436648BFA}" type="slidenum">
              <a:rPr lang="en-IN" smtClean="0"/>
              <a:t>‹#›</a:t>
            </a:fld>
            <a:endParaRPr lang="en-IN"/>
          </a:p>
        </p:txBody>
      </p:sp>
    </p:spTree>
    <p:extLst>
      <p:ext uri="{BB962C8B-B14F-4D97-AF65-F5344CB8AC3E}">
        <p14:creationId xmlns:p14="http://schemas.microsoft.com/office/powerpoint/2010/main" val="186792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Here is some more information that can be used to generate the content of the slide. This PPT has to explain Assignment 3 -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and Application of Project Results Mainly focus on below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A6E1F092-26FC-4A45-93F6-0BB436648BFA}" type="slidenum">
              <a:rPr lang="en-IN" smtClean="0"/>
              <a:t>2</a:t>
            </a:fld>
            <a:endParaRPr lang="en-IN"/>
          </a:p>
        </p:txBody>
      </p:sp>
    </p:spTree>
    <p:extLst>
      <p:ext uri="{BB962C8B-B14F-4D97-AF65-F5344CB8AC3E}">
        <p14:creationId xmlns:p14="http://schemas.microsoft.com/office/powerpoint/2010/main" val="64966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For real world usage at scale, models need to transition from notebooks to integration in production environments while ensuring robustness.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11</a:t>
            </a:fld>
            <a:endParaRPr lang="en-IN"/>
          </a:p>
        </p:txBody>
      </p:sp>
    </p:spTree>
    <p:extLst>
      <p:ext uri="{BB962C8B-B14F-4D97-AF65-F5344CB8AC3E}">
        <p14:creationId xmlns:p14="http://schemas.microsoft.com/office/powerpoint/2010/main" val="16620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The core issue is that housing prices are rising much faster than incomes for low and middle income segments in urban areas. Various social, economic and policy factors are contributing to this crisis.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A6E1F092-26FC-4A45-93F6-0BB436648BFA}" type="slidenum">
              <a:rPr lang="en-IN" smtClean="0"/>
              <a:t>3</a:t>
            </a:fld>
            <a:endParaRPr lang="en-IN"/>
          </a:p>
        </p:txBody>
      </p:sp>
    </p:spTree>
    <p:extLst>
      <p:ext uri="{BB962C8B-B14F-4D97-AF65-F5344CB8AC3E}">
        <p14:creationId xmlns:p14="http://schemas.microsoft.com/office/powerpoint/2010/main" val="427999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The backbone of big data solutions is the vast amount of granular data being generated in smart cities through IoT sensors, geospatial tools, satellite imagery etc.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this can inform policy decisions.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A6E1F092-26FC-4A45-93F6-0BB436648BFA}" type="slidenum">
              <a:rPr lang="en-IN" smtClean="0"/>
              <a:t>4</a:t>
            </a:fld>
            <a:endParaRPr lang="en-IN"/>
          </a:p>
        </p:txBody>
      </p:sp>
    </p:spTree>
    <p:extLst>
      <p:ext uri="{BB962C8B-B14F-4D97-AF65-F5344CB8AC3E}">
        <p14:creationId xmlns:p14="http://schemas.microsoft.com/office/powerpoint/2010/main" val="232356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Multiple stakeholders like governments, real estate firms, rental platforms, survey agencies etc. need to provide structured data that can be integrated for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5</a:t>
            </a:fld>
            <a:endParaRPr lang="en-IN"/>
          </a:p>
        </p:txBody>
      </p:sp>
    </p:spTree>
    <p:extLst>
      <p:ext uri="{BB962C8B-B14F-4D97-AF65-F5344CB8AC3E}">
        <p14:creationId xmlns:p14="http://schemas.microsoft.com/office/powerpoint/2010/main" val="24050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Analytical and machine learning models can be built using relevant socio-economic and housing data to provide projections for demand, pricing, and policy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6</a:t>
            </a:fld>
            <a:endParaRPr lang="en-IN"/>
          </a:p>
        </p:txBody>
      </p:sp>
    </p:spTree>
    <p:extLst>
      <p:ext uri="{BB962C8B-B14F-4D97-AF65-F5344CB8AC3E}">
        <p14:creationId xmlns:p14="http://schemas.microsoft.com/office/powerpoint/2010/main" val="337726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Big data allows simulation of different investment scenarios and infrastructure choices to determine optimized resource allocation for affordable housing.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7</a:t>
            </a:fld>
            <a:endParaRPr lang="en-IN"/>
          </a:p>
        </p:txBody>
      </p:sp>
    </p:spTree>
    <p:extLst>
      <p:ext uri="{BB962C8B-B14F-4D97-AF65-F5344CB8AC3E}">
        <p14:creationId xmlns:p14="http://schemas.microsoft.com/office/powerpoint/2010/main" val="335399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Developed models using coding constructs instead of pipelines for full transparency and control over model configuration and layers. Assessed overfitting, impact of sampling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8</a:t>
            </a:fld>
            <a:endParaRPr lang="en-IN"/>
          </a:p>
        </p:txBody>
      </p:sp>
    </p:spTree>
    <p:extLst>
      <p:ext uri="{BB962C8B-B14F-4D97-AF65-F5344CB8AC3E}">
        <p14:creationId xmlns:p14="http://schemas.microsoft.com/office/powerpoint/2010/main" val="305990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Leveraged multiple evaluation metrics to holistically assess model performance on various parameters relevant for biased datasets with skewed response variable distribution.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9</a:t>
            </a:fld>
            <a:endParaRPr lang="en-IN"/>
          </a:p>
        </p:txBody>
      </p:sp>
    </p:spTree>
    <p:extLst>
      <p:ext uri="{BB962C8B-B14F-4D97-AF65-F5344CB8AC3E}">
        <p14:creationId xmlns:p14="http://schemas.microsoft.com/office/powerpoint/2010/main" val="255699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Notes: The model building exercise is iterative to enhance predictive performance. Findings will inform additional experiments with emerging techniques and architectural optimizations.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E1F092-26FC-4A45-93F6-0BB436648BFA}" type="slidenum">
              <a:rPr lang="en-IN" smtClean="0"/>
              <a:t>10</a:t>
            </a:fld>
            <a:endParaRPr lang="en-IN"/>
          </a:p>
        </p:txBody>
      </p:sp>
    </p:spTree>
    <p:extLst>
      <p:ext uri="{BB962C8B-B14F-4D97-AF65-F5344CB8AC3E}">
        <p14:creationId xmlns:p14="http://schemas.microsoft.com/office/powerpoint/2010/main" val="292816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21008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260279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889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261346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22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354747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357586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47863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423979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2B62-E7C9-4AD2-8940-F02634FFDD1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307362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32B62-E7C9-4AD2-8940-F02634FFDD1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307282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32B62-E7C9-4AD2-8940-F02634FFDD16}"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135528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32B62-E7C9-4AD2-8940-F02634FFDD16}"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235029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32B62-E7C9-4AD2-8940-F02634FFDD16}"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58699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32B62-E7C9-4AD2-8940-F02634FFDD1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306530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32B62-E7C9-4AD2-8940-F02634FFDD1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D6DE08-D671-46E6-90E5-28DDFDF1264E}" type="slidenum">
              <a:rPr lang="en-IN" smtClean="0"/>
              <a:t>‹#›</a:t>
            </a:fld>
            <a:endParaRPr lang="en-IN"/>
          </a:p>
        </p:txBody>
      </p:sp>
    </p:spTree>
    <p:extLst>
      <p:ext uri="{BB962C8B-B14F-4D97-AF65-F5344CB8AC3E}">
        <p14:creationId xmlns:p14="http://schemas.microsoft.com/office/powerpoint/2010/main" val="249995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F32B62-E7C9-4AD2-8940-F02634FFDD16}" type="datetimeFigureOut">
              <a:rPr lang="en-IN" smtClean="0"/>
              <a:t>20-12-2023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D6DE08-D671-46E6-90E5-28DDFDF1264E}" type="slidenum">
              <a:rPr lang="en-IN" smtClean="0"/>
              <a:t>‹#›</a:t>
            </a:fld>
            <a:endParaRPr lang="en-IN"/>
          </a:p>
        </p:txBody>
      </p:sp>
    </p:spTree>
    <p:extLst>
      <p:ext uri="{BB962C8B-B14F-4D97-AF65-F5344CB8AC3E}">
        <p14:creationId xmlns:p14="http://schemas.microsoft.com/office/powerpoint/2010/main" val="1396950982"/>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D077-DCA2-C34C-490B-7F01B360B6FB}"/>
              </a:ext>
            </a:extLst>
          </p:cNvPr>
          <p:cNvSpPr>
            <a:spLocks noGrp="1"/>
          </p:cNvSpPr>
          <p:nvPr>
            <p:ph type="ctrTitle"/>
          </p:nvPr>
        </p:nvSpPr>
        <p:spPr>
          <a:xfrm>
            <a:off x="1507066" y="999460"/>
            <a:ext cx="5698067" cy="4479852"/>
          </a:xfrm>
        </p:spPr>
        <p:txBody>
          <a:bodyPr anchor="ctr">
            <a:normAutofit/>
          </a:bodyPr>
          <a:lstStyle/>
          <a:p>
            <a:r>
              <a:rPr lang="en-US" dirty="0"/>
              <a:t> Big Data Solutions to the Affordable Housing Crisis in Urban Areas</a:t>
            </a:r>
            <a:endParaRPr lang="en-IN" dirty="0"/>
          </a:p>
        </p:txBody>
      </p:sp>
      <p:sp>
        <p:nvSpPr>
          <p:cNvPr id="3" name="Subtitle 2">
            <a:extLst>
              <a:ext uri="{FF2B5EF4-FFF2-40B4-BE49-F238E27FC236}">
                <a16:creationId xmlns:a16="http://schemas.microsoft.com/office/drawing/2014/main" id="{EBB8AEF2-7865-A30E-6C7A-2B43B97F4424}"/>
              </a:ext>
            </a:extLst>
          </p:cNvPr>
          <p:cNvSpPr>
            <a:spLocks noGrp="1"/>
          </p:cNvSpPr>
          <p:nvPr>
            <p:ph type="subTitle" idx="1"/>
          </p:nvPr>
        </p:nvSpPr>
        <p:spPr>
          <a:xfrm>
            <a:off x="7871970" y="999460"/>
            <a:ext cx="3733127" cy="4479852"/>
          </a:xfrm>
        </p:spPr>
        <p:txBody>
          <a:bodyPr anchor="ctr">
            <a:normAutofit/>
          </a:bodyPr>
          <a:lstStyle/>
          <a:p>
            <a:pPr algn="l"/>
            <a:r>
              <a:rPr lang="en-IN" dirty="0" err="1"/>
              <a:t>Saikiran</a:t>
            </a:r>
            <a:r>
              <a:rPr lang="en-IN" dirty="0"/>
              <a:t> Reddy </a:t>
            </a:r>
            <a:r>
              <a:rPr lang="en-IN" dirty="0" err="1"/>
              <a:t>Durgareddygari</a:t>
            </a:r>
            <a:endParaRPr lang="en-IN" dirty="0"/>
          </a:p>
          <a:p>
            <a:pPr algn="l"/>
            <a:r>
              <a:rPr lang="en-IN" dirty="0"/>
              <a:t>Guna Venkata Sai Bharath </a:t>
            </a:r>
            <a:r>
              <a:rPr lang="en-IN" dirty="0" err="1"/>
              <a:t>Bodepudi</a:t>
            </a:r>
            <a:endParaRPr lang="en-IN" dirty="0"/>
          </a:p>
          <a:p>
            <a:pPr algn="l"/>
            <a:r>
              <a:rPr lang="en-IN" dirty="0"/>
              <a:t>Sahil </a:t>
            </a:r>
            <a:r>
              <a:rPr lang="en-IN" dirty="0" err="1"/>
              <a:t>Vericherla</a:t>
            </a:r>
            <a:endParaRPr lang="en-IN" dirty="0"/>
          </a:p>
        </p:txBody>
      </p:sp>
    </p:spTree>
    <p:extLst>
      <p:ext uri="{BB962C8B-B14F-4D97-AF65-F5344CB8AC3E}">
        <p14:creationId xmlns:p14="http://schemas.microsoft.com/office/powerpoint/2010/main" val="180727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B294-188D-E00B-8937-FFE7457A755F}"/>
              </a:ext>
            </a:extLst>
          </p:cNvPr>
          <p:cNvSpPr>
            <a:spLocks noGrp="1"/>
          </p:cNvSpPr>
          <p:nvPr>
            <p:ph type="title"/>
          </p:nvPr>
        </p:nvSpPr>
        <p:spPr>
          <a:xfrm>
            <a:off x="5536734" y="609600"/>
            <a:ext cx="3737268" cy="1320800"/>
          </a:xfrm>
        </p:spPr>
        <p:txBody>
          <a:bodyPr>
            <a:normAutofit/>
          </a:bodyPr>
          <a:lstStyle/>
          <a:p>
            <a:br>
              <a:rPr lang="en-IN" sz="3300" b="1" kern="100">
                <a:effectLst/>
                <a:latin typeface="Calibri" panose="020F0502020204030204" pitchFamily="34" charset="0"/>
                <a:ea typeface="Calibri" panose="020F0502020204030204" pitchFamily="34" charset="0"/>
                <a:cs typeface="Times New Roman" panose="02020603050405020304" pitchFamily="18" charset="0"/>
              </a:rPr>
            </a:br>
            <a:r>
              <a:rPr lang="en-IN" sz="3300" b="1" kern="100">
                <a:effectLst/>
                <a:latin typeface="Calibri" panose="020F0502020204030204" pitchFamily="34" charset="0"/>
                <a:ea typeface="Calibri" panose="020F0502020204030204" pitchFamily="34" charset="0"/>
                <a:cs typeface="Times New Roman" panose="02020603050405020304" pitchFamily="18" charset="0"/>
              </a:rPr>
              <a:t>Model Optimization</a:t>
            </a:r>
            <a:endParaRPr lang="en-IN" sz="3300"/>
          </a:p>
        </p:txBody>
      </p:sp>
      <p:sp>
        <p:nvSpPr>
          <p:cNvPr id="3" name="Content Placeholder 2">
            <a:extLst>
              <a:ext uri="{FF2B5EF4-FFF2-40B4-BE49-F238E27FC236}">
                <a16:creationId xmlns:a16="http://schemas.microsoft.com/office/drawing/2014/main" id="{167CD6D5-8509-D3C0-5AA5-3FA9268E8182}"/>
              </a:ext>
            </a:extLst>
          </p:cNvPr>
          <p:cNvSpPr>
            <a:spLocks noGrp="1"/>
          </p:cNvSpPr>
          <p:nvPr>
            <p:ph idx="1"/>
          </p:nvPr>
        </p:nvSpPr>
        <p:spPr>
          <a:xfrm>
            <a:off x="5209563" y="2160589"/>
            <a:ext cx="4064439" cy="3880773"/>
          </a:xfrm>
        </p:spPr>
        <p:txBody>
          <a:bodyPr>
            <a:normAutofit/>
          </a:bodyPr>
          <a:lstStyle/>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Fine-tuned model hyperparameters based on evaluation</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Experimented with model stacking/</a:t>
            </a:r>
            <a:r>
              <a:rPr lang="en-IN" kern="100" err="1">
                <a:effectLst/>
                <a:latin typeface="Calibri" panose="020F0502020204030204" pitchFamily="34" charset="0"/>
                <a:ea typeface="Calibri" panose="020F0502020204030204" pitchFamily="34" charset="0"/>
                <a:cs typeface="Times New Roman" panose="02020603050405020304" pitchFamily="18" charset="0"/>
              </a:rPr>
              <a:t>ensembling</a:t>
            </a:r>
            <a:r>
              <a:rPr lang="en-IN" kern="100">
                <a:effectLst/>
                <a:latin typeface="Calibri" panose="020F0502020204030204" pitchFamily="34" charset="0"/>
                <a:ea typeface="Calibri" panose="020F0502020204030204" pitchFamily="34" charset="0"/>
                <a:cs typeface="Times New Roman" panose="02020603050405020304" pitchFamily="18" charset="0"/>
              </a:rPr>
              <a:t> approaches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Plans to test with new algorithms e.g. </a:t>
            </a:r>
            <a:r>
              <a:rPr lang="en-IN" kern="100" err="1">
                <a:effectLst/>
                <a:latin typeface="Calibri" panose="020F0502020204030204" pitchFamily="34" charset="0"/>
                <a:ea typeface="Calibri" panose="020F0502020204030204" pitchFamily="34" charset="0"/>
                <a:cs typeface="Times New Roman" panose="02020603050405020304" pitchFamily="18" charset="0"/>
              </a:rPr>
              <a:t>XGBoost</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Will incorporate insights from research papers</a:t>
            </a:r>
          </a:p>
        </p:txBody>
      </p:sp>
      <p:pic>
        <p:nvPicPr>
          <p:cNvPr id="5" name="Picture 4" descr="Rolls of blueprints">
            <a:extLst>
              <a:ext uri="{FF2B5EF4-FFF2-40B4-BE49-F238E27FC236}">
                <a16:creationId xmlns:a16="http://schemas.microsoft.com/office/drawing/2014/main" id="{E6F1C4CB-0015-0E6D-81ED-74D3C17E5ED5}"/>
              </a:ext>
            </a:extLst>
          </p:cNvPr>
          <p:cNvPicPr>
            <a:picLocks noChangeAspect="1"/>
          </p:cNvPicPr>
          <p:nvPr/>
        </p:nvPicPr>
        <p:blipFill rotWithShape="1">
          <a:blip r:embed="rId3"/>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3918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B232-D393-9A23-32DE-8180583CEA40}"/>
              </a:ext>
            </a:extLst>
          </p:cNvPr>
          <p:cNvSpPr>
            <a:spLocks noGrp="1"/>
          </p:cNvSpPr>
          <p:nvPr>
            <p:ph type="title"/>
          </p:nvPr>
        </p:nvSpPr>
        <p:spPr>
          <a:xfrm>
            <a:off x="652481" y="1382486"/>
            <a:ext cx="3547581" cy="4093028"/>
          </a:xfrm>
        </p:spPr>
        <p:txBody>
          <a:bodyPr anchor="ctr">
            <a:normAutofit/>
          </a:bodyPr>
          <a:lstStyle/>
          <a:p>
            <a:br>
              <a:rPr lang="en-IN" sz="3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3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Operationalization and Deployment</a:t>
            </a:r>
            <a:endParaRPr lang="en-IN" sz="3400">
              <a:solidFill>
                <a:schemeClr val="accent1">
                  <a:lumMod val="75000"/>
                </a:schemeClr>
              </a:solidFill>
            </a:endParaRPr>
          </a:p>
        </p:txBody>
      </p:sp>
      <p:graphicFrame>
        <p:nvGraphicFramePr>
          <p:cNvPr id="5" name="Content Placeholder 2">
            <a:extLst>
              <a:ext uri="{FF2B5EF4-FFF2-40B4-BE49-F238E27FC236}">
                <a16:creationId xmlns:a16="http://schemas.microsoft.com/office/drawing/2014/main" id="{DAE3D15F-DD27-A105-8E7E-25502DB542C5}"/>
              </a:ext>
            </a:extLst>
          </p:cNvPr>
          <p:cNvGraphicFramePr>
            <a:graphicFrameLocks noGrp="1"/>
          </p:cNvGraphicFramePr>
          <p:nvPr>
            <p:ph idx="1"/>
            <p:extLst>
              <p:ext uri="{D42A27DB-BD31-4B8C-83A1-F6EECF244321}">
                <p14:modId xmlns:p14="http://schemas.microsoft.com/office/powerpoint/2010/main" val="214816826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11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18718-0165-43F7-A1CF-1C78F3653068}"/>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b="1" i="1" kern="1200" dirty="0">
                <a:solidFill>
                  <a:schemeClr val="accent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6CC8D27F-441E-2663-FA91-86525BDCF6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26012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A771-F5D1-4D4C-CB16-45B5D4ABD21C}"/>
              </a:ext>
            </a:extLst>
          </p:cNvPr>
          <p:cNvSpPr>
            <a:spLocks noGrp="1"/>
          </p:cNvSpPr>
          <p:nvPr>
            <p:ph type="title"/>
          </p:nvPr>
        </p:nvSpPr>
        <p:spPr>
          <a:xfrm>
            <a:off x="1286933" y="609600"/>
            <a:ext cx="10197494" cy="1099457"/>
          </a:xfrm>
        </p:spPr>
        <p:txBody>
          <a:bodyPr>
            <a:normAutofit/>
          </a:bodyPr>
          <a:lstStyle/>
          <a:p>
            <a:pPr>
              <a:lnSpc>
                <a:spcPct val="90000"/>
              </a:lnSpc>
            </a:pPr>
            <a:r>
              <a:rPr lang="en-IN" b="1" kern="100">
                <a:effectLst/>
                <a:latin typeface="Calibri" panose="020F0502020204030204" pitchFamily="34" charset="0"/>
                <a:ea typeface="Calibri" panose="020F0502020204030204" pitchFamily="34" charset="0"/>
                <a:cs typeface="Times New Roman" panose="02020603050405020304" pitchFamily="18" charset="0"/>
              </a:rPr>
              <a:t>Introduction to Big Data Solutions to the Affordable Housing Crisis in Urban Areas</a:t>
            </a:r>
            <a:endParaRPr lang="en-IN"/>
          </a:p>
        </p:txBody>
      </p:sp>
      <p:graphicFrame>
        <p:nvGraphicFramePr>
          <p:cNvPr id="5" name="Content Placeholder 2">
            <a:extLst>
              <a:ext uri="{FF2B5EF4-FFF2-40B4-BE49-F238E27FC236}">
                <a16:creationId xmlns:a16="http://schemas.microsoft.com/office/drawing/2014/main" id="{24370196-7956-A3AF-629B-F51B12E3E9DF}"/>
              </a:ext>
            </a:extLst>
          </p:cNvPr>
          <p:cNvGraphicFramePr>
            <a:graphicFrameLocks noGrp="1"/>
          </p:cNvGraphicFramePr>
          <p:nvPr>
            <p:ph idx="1"/>
            <p:extLst>
              <p:ext uri="{D42A27DB-BD31-4B8C-83A1-F6EECF244321}">
                <p14:modId xmlns:p14="http://schemas.microsoft.com/office/powerpoint/2010/main" val="163721094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098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C5A8-CCB7-6073-221D-D51B9243E752}"/>
              </a:ext>
            </a:extLst>
          </p:cNvPr>
          <p:cNvSpPr>
            <a:spLocks noGrp="1"/>
          </p:cNvSpPr>
          <p:nvPr>
            <p:ph type="title"/>
          </p:nvPr>
        </p:nvSpPr>
        <p:spPr>
          <a:xfrm>
            <a:off x="652481" y="1382486"/>
            <a:ext cx="3547581" cy="4093028"/>
          </a:xfrm>
        </p:spPr>
        <p:txBody>
          <a:bodyPr anchor="ctr">
            <a:normAutofit/>
          </a:bodyPr>
          <a:lstStyle/>
          <a:p>
            <a:pPr>
              <a:lnSpc>
                <a:spcPct val="90000"/>
              </a:lnSpc>
            </a:pPr>
            <a:br>
              <a:rPr lang="en-IN" sz="41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41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Understanding the Affordable Housing Challenge</a:t>
            </a:r>
            <a:endParaRPr lang="en-IN" sz="4100">
              <a:solidFill>
                <a:schemeClr val="accent1">
                  <a:lumMod val="75000"/>
                </a:schemeClr>
              </a:solidFill>
            </a:endParaRPr>
          </a:p>
        </p:txBody>
      </p:sp>
      <p:graphicFrame>
        <p:nvGraphicFramePr>
          <p:cNvPr id="5" name="Content Placeholder 2">
            <a:extLst>
              <a:ext uri="{FF2B5EF4-FFF2-40B4-BE49-F238E27FC236}">
                <a16:creationId xmlns:a16="http://schemas.microsoft.com/office/drawing/2014/main" id="{7ACDBBC9-8271-683C-E181-AC91699C82DA}"/>
              </a:ext>
            </a:extLst>
          </p:cNvPr>
          <p:cNvGraphicFramePr>
            <a:graphicFrameLocks noGrp="1"/>
          </p:cNvGraphicFramePr>
          <p:nvPr>
            <p:ph idx="1"/>
            <p:extLst>
              <p:ext uri="{D42A27DB-BD31-4B8C-83A1-F6EECF244321}">
                <p14:modId xmlns:p14="http://schemas.microsoft.com/office/powerpoint/2010/main" val="34833466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480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62C4-0929-9C02-2466-522794BB3CC7}"/>
              </a:ext>
            </a:extLst>
          </p:cNvPr>
          <p:cNvSpPr>
            <a:spLocks noGrp="1"/>
          </p:cNvSpPr>
          <p:nvPr>
            <p:ph type="title"/>
          </p:nvPr>
        </p:nvSpPr>
        <p:spPr/>
        <p:txBody>
          <a:bodyPr>
            <a:normAutofit/>
          </a:bodyPr>
          <a:lstStyle/>
          <a:p>
            <a:pPr algn="ctr"/>
            <a:br>
              <a:rPr lang="en-IN" sz="2400" b="1"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Role of Big Data and Smart Cities</a:t>
            </a:r>
            <a:endParaRPr lang="en-IN" sz="4400" dirty="0"/>
          </a:p>
        </p:txBody>
      </p:sp>
      <p:graphicFrame>
        <p:nvGraphicFramePr>
          <p:cNvPr id="5" name="Content Placeholder 2">
            <a:extLst>
              <a:ext uri="{FF2B5EF4-FFF2-40B4-BE49-F238E27FC236}">
                <a16:creationId xmlns:a16="http://schemas.microsoft.com/office/drawing/2014/main" id="{65AF4E22-5E58-AC0F-8FA4-353EE771F6C4}"/>
              </a:ext>
            </a:extLst>
          </p:cNvPr>
          <p:cNvGraphicFramePr>
            <a:graphicFrameLocks noGrp="1"/>
          </p:cNvGraphicFramePr>
          <p:nvPr>
            <p:ph idx="1"/>
            <p:extLst>
              <p:ext uri="{D42A27DB-BD31-4B8C-83A1-F6EECF244321}">
                <p14:modId xmlns:p14="http://schemas.microsoft.com/office/powerpoint/2010/main" val="274318223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674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9EA6-48DA-6815-8B93-142166A89E44}"/>
              </a:ext>
            </a:extLst>
          </p:cNvPr>
          <p:cNvSpPr>
            <a:spLocks noGrp="1"/>
          </p:cNvSpPr>
          <p:nvPr>
            <p:ph type="title"/>
          </p:nvPr>
        </p:nvSpPr>
        <p:spPr>
          <a:xfrm>
            <a:off x="643467" y="816638"/>
            <a:ext cx="3367359" cy="5224724"/>
          </a:xfrm>
        </p:spPr>
        <p:txBody>
          <a:bodyPr anchor="ctr">
            <a:normAutofit/>
          </a:bodyPr>
          <a:lstStyle/>
          <a:p>
            <a:br>
              <a:rPr lang="en-IN" dirty="0"/>
            </a:br>
            <a:r>
              <a:rPr lang="en-IN" b="1" kern="100">
                <a:effectLst/>
                <a:latin typeface="Calibri" panose="020F0502020204030204" pitchFamily="34" charset="0"/>
                <a:ea typeface="Calibri" panose="020F0502020204030204" pitchFamily="34" charset="0"/>
                <a:cs typeface="Times New Roman" panose="02020603050405020304" pitchFamily="18" charset="0"/>
              </a:rPr>
              <a:t>Data Sources and Collection</a:t>
            </a:r>
            <a:br>
              <a:rPr lang="en-IN"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2FA517BF-65E0-5BB0-E5B1-17F023F59B7F}"/>
              </a:ext>
            </a:extLst>
          </p:cNvPr>
          <p:cNvSpPr>
            <a:spLocks noGrp="1"/>
          </p:cNvSpPr>
          <p:nvPr>
            <p:ph idx="1"/>
          </p:nvPr>
        </p:nvSpPr>
        <p:spPr>
          <a:xfrm>
            <a:off x="4654295" y="816638"/>
            <a:ext cx="4619706" cy="5224724"/>
          </a:xfrm>
        </p:spPr>
        <p:txBody>
          <a:bodyPr anchor="ctr">
            <a:normAutofit/>
          </a:bodyPr>
          <a:lstStyle/>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Granular data on population demographics, migration patterns, incomes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Housing inventory information, rental/sale listings, property records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Location data, transport routes, commute times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Policy documents, municipal budgets, spending allocations</a:t>
            </a:r>
          </a:p>
        </p:txBody>
      </p:sp>
    </p:spTree>
    <p:extLst>
      <p:ext uri="{BB962C8B-B14F-4D97-AF65-F5344CB8AC3E}">
        <p14:creationId xmlns:p14="http://schemas.microsoft.com/office/powerpoint/2010/main" val="97100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1752-68E9-2689-4C7C-C511EC3E056F}"/>
              </a:ext>
            </a:extLst>
          </p:cNvPr>
          <p:cNvSpPr>
            <a:spLocks noGrp="1"/>
          </p:cNvSpPr>
          <p:nvPr>
            <p:ph type="title"/>
          </p:nvPr>
        </p:nvSpPr>
        <p:spPr>
          <a:xfrm>
            <a:off x="5536734" y="609600"/>
            <a:ext cx="3737268" cy="1320800"/>
          </a:xfrm>
        </p:spPr>
        <p:txBody>
          <a:bodyPr>
            <a:normAutofit/>
          </a:bodyPr>
          <a:lstStyle/>
          <a:p>
            <a:pPr>
              <a:lnSpc>
                <a:spcPct val="90000"/>
              </a:lnSpc>
            </a:pPr>
            <a:br>
              <a:rPr lang="en-IN" sz="2800"/>
            </a:br>
            <a:r>
              <a:rPr lang="en-IN" sz="2800" b="1">
                <a:effectLst/>
                <a:latin typeface="Calibri" panose="020F0502020204030204" pitchFamily="34" charset="0"/>
                <a:ea typeface="Calibri" panose="020F0502020204030204" pitchFamily="34" charset="0"/>
                <a:cs typeface="Times New Roman" panose="02020603050405020304" pitchFamily="18" charset="0"/>
              </a:rPr>
              <a:t>Predictive Analytics Models</a:t>
            </a:r>
            <a:endParaRPr lang="en-IN" sz="2800"/>
          </a:p>
        </p:txBody>
      </p:sp>
      <p:sp>
        <p:nvSpPr>
          <p:cNvPr id="3" name="Content Placeholder 2">
            <a:extLst>
              <a:ext uri="{FF2B5EF4-FFF2-40B4-BE49-F238E27FC236}">
                <a16:creationId xmlns:a16="http://schemas.microsoft.com/office/drawing/2014/main" id="{15427AA0-1480-3A1B-DA8F-330D2A4AC010}"/>
              </a:ext>
            </a:extLst>
          </p:cNvPr>
          <p:cNvSpPr>
            <a:spLocks noGrp="1"/>
          </p:cNvSpPr>
          <p:nvPr>
            <p:ph idx="1"/>
          </p:nvPr>
        </p:nvSpPr>
        <p:spPr>
          <a:xfrm>
            <a:off x="5209563" y="2160589"/>
            <a:ext cx="4064439" cy="3880773"/>
          </a:xfrm>
        </p:spPr>
        <p:txBody>
          <a:bodyPr>
            <a:normAutofit/>
          </a:bodyPr>
          <a:lstStyle/>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Forecasting housing demand across income segments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Predicting price appreciation in different localities</a:t>
            </a:r>
          </a:p>
          <a:p>
            <a:pPr marL="342900" lvl="0" indent="-342900">
              <a:spcAft>
                <a:spcPts val="800"/>
              </a:spcAft>
              <a:buSzPts val="1000"/>
              <a:buFont typeface="Symbol" panose="05050102010706020507" pitchFamily="18" charset="2"/>
              <a:buChar char=""/>
              <a:tabLst>
                <a:tab pos="457200" algn="l"/>
              </a:tabLst>
            </a:pPr>
            <a:r>
              <a:rPr lang="en-IN" kern="100" err="1">
                <a:effectLst/>
                <a:latin typeface="Calibri" panose="020F0502020204030204" pitchFamily="34" charset="0"/>
                <a:ea typeface="Calibri" panose="020F0502020204030204" pitchFamily="34" charset="0"/>
                <a:cs typeface="Times New Roman" panose="02020603050405020304" pitchFamily="18" charset="0"/>
              </a:rPr>
              <a:t>Modeling</a:t>
            </a:r>
            <a:r>
              <a:rPr lang="en-IN" kern="100">
                <a:effectLst/>
                <a:latin typeface="Calibri" panose="020F0502020204030204" pitchFamily="34" charset="0"/>
                <a:ea typeface="Calibri" panose="020F0502020204030204" pitchFamily="34" charset="0"/>
                <a:cs typeface="Times New Roman" panose="02020603050405020304" pitchFamily="18" charset="0"/>
              </a:rPr>
              <a:t> impact of investments in low-cost housing</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Assessing outcomes of rental assistance programs</a:t>
            </a:r>
          </a:p>
        </p:txBody>
      </p:sp>
      <p:pic>
        <p:nvPicPr>
          <p:cNvPr id="5" name="Picture 4" descr="Wooden blocks stacked to create a bar graph">
            <a:extLst>
              <a:ext uri="{FF2B5EF4-FFF2-40B4-BE49-F238E27FC236}">
                <a16:creationId xmlns:a16="http://schemas.microsoft.com/office/drawing/2014/main" id="{C2F28943-5A50-5C64-0054-80DAC04DA4B3}"/>
              </a:ext>
            </a:extLst>
          </p:cNvPr>
          <p:cNvPicPr>
            <a:picLocks noChangeAspect="1"/>
          </p:cNvPicPr>
          <p:nvPr/>
        </p:nvPicPr>
        <p:blipFill rotWithShape="1">
          <a:blip r:embed="rId3"/>
          <a:srcRect l="29116" r="1837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12270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A955-B609-1700-F0D6-101654E609CF}"/>
              </a:ext>
            </a:extLst>
          </p:cNvPr>
          <p:cNvSpPr>
            <a:spLocks noGrp="1"/>
          </p:cNvSpPr>
          <p:nvPr>
            <p:ph type="title"/>
          </p:nvPr>
        </p:nvSpPr>
        <p:spPr>
          <a:xfrm>
            <a:off x="652481" y="1382486"/>
            <a:ext cx="3547581" cy="4093028"/>
          </a:xfrm>
        </p:spPr>
        <p:txBody>
          <a:bodyPr anchor="ctr">
            <a:normAutofit/>
          </a:bodyPr>
          <a:lstStyle/>
          <a:p>
            <a:br>
              <a:rPr lang="en-IN" sz="4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4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Optimization of Resources</a:t>
            </a:r>
            <a:endParaRPr lang="en-IN" sz="4400">
              <a:solidFill>
                <a:schemeClr val="accent1">
                  <a:lumMod val="75000"/>
                </a:schemeClr>
              </a:solidFill>
            </a:endParaRPr>
          </a:p>
        </p:txBody>
      </p:sp>
      <p:graphicFrame>
        <p:nvGraphicFramePr>
          <p:cNvPr id="5" name="Content Placeholder 2">
            <a:extLst>
              <a:ext uri="{FF2B5EF4-FFF2-40B4-BE49-F238E27FC236}">
                <a16:creationId xmlns:a16="http://schemas.microsoft.com/office/drawing/2014/main" id="{986DFB66-6BE8-557D-DA94-7C31FBE6C818}"/>
              </a:ext>
            </a:extLst>
          </p:cNvPr>
          <p:cNvGraphicFramePr>
            <a:graphicFrameLocks noGrp="1"/>
          </p:cNvGraphicFramePr>
          <p:nvPr>
            <p:ph idx="1"/>
            <p:extLst>
              <p:ext uri="{D42A27DB-BD31-4B8C-83A1-F6EECF244321}">
                <p14:modId xmlns:p14="http://schemas.microsoft.com/office/powerpoint/2010/main" val="357124203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964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CB80-67AB-8AB2-C771-03711D77B087}"/>
              </a:ext>
            </a:extLst>
          </p:cNvPr>
          <p:cNvSpPr>
            <a:spLocks noGrp="1"/>
          </p:cNvSpPr>
          <p:nvPr>
            <p:ph type="title"/>
          </p:nvPr>
        </p:nvSpPr>
        <p:spPr>
          <a:xfrm>
            <a:off x="643467" y="816638"/>
            <a:ext cx="3367359" cy="5224724"/>
          </a:xfrm>
        </p:spPr>
        <p:txBody>
          <a:bodyPr anchor="ctr">
            <a:normAutofit/>
          </a:bodyPr>
          <a:lstStyle/>
          <a:p>
            <a:br>
              <a:rPr lang="en-IN" b="1" kern="100">
                <a:effectLst/>
                <a:latin typeface="Calibri" panose="020F0502020204030204" pitchFamily="34" charset="0"/>
                <a:ea typeface="Calibri" panose="020F0502020204030204" pitchFamily="34" charset="0"/>
                <a:cs typeface="Times New Roman" panose="02020603050405020304" pitchFamily="18" charset="0"/>
              </a:rPr>
            </a:br>
            <a:r>
              <a:rPr lang="en-IN" b="1" kern="100">
                <a:effectLst/>
                <a:latin typeface="Calibri" panose="020F0502020204030204" pitchFamily="34" charset="0"/>
                <a:ea typeface="Calibri" panose="020F0502020204030204" pitchFamily="34" charset="0"/>
                <a:cs typeface="Times New Roman" panose="02020603050405020304" pitchFamily="18" charset="0"/>
              </a:rPr>
              <a:t>Model Implementation</a:t>
            </a:r>
            <a:endParaRPr lang="en-IN"/>
          </a:p>
        </p:txBody>
      </p:sp>
      <p:sp>
        <p:nvSpPr>
          <p:cNvPr id="3" name="Content Placeholder 2">
            <a:extLst>
              <a:ext uri="{FF2B5EF4-FFF2-40B4-BE49-F238E27FC236}">
                <a16:creationId xmlns:a16="http://schemas.microsoft.com/office/drawing/2014/main" id="{831FA50D-EE81-39C3-3E80-5628E1240D45}"/>
              </a:ext>
            </a:extLst>
          </p:cNvPr>
          <p:cNvSpPr>
            <a:spLocks noGrp="1"/>
          </p:cNvSpPr>
          <p:nvPr>
            <p:ph idx="1"/>
          </p:nvPr>
        </p:nvSpPr>
        <p:spPr>
          <a:xfrm>
            <a:off x="4654295" y="816638"/>
            <a:ext cx="4619706" cy="5224724"/>
          </a:xfrm>
        </p:spPr>
        <p:txBody>
          <a:bodyPr anchor="ctr">
            <a:normAutofit/>
          </a:bodyPr>
          <a:lstStyle/>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Implemented Logistic Regression, Random Forest, SVM, Gradient Boosting models</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Used functional API in </a:t>
            </a:r>
            <a:r>
              <a:rPr lang="en-IN" kern="100" err="1">
                <a:effectLst/>
                <a:latin typeface="Calibri" panose="020F0502020204030204" pitchFamily="34" charset="0"/>
                <a:ea typeface="Calibri" panose="020F0502020204030204" pitchFamily="34" charset="0"/>
                <a:cs typeface="Times New Roman" panose="02020603050405020304" pitchFamily="18" charset="0"/>
              </a:rPr>
              <a:t>Keras</a:t>
            </a:r>
            <a:r>
              <a:rPr lang="en-IN" kern="100">
                <a:effectLst/>
                <a:latin typeface="Calibri" panose="020F0502020204030204" pitchFamily="34" charset="0"/>
                <a:ea typeface="Calibri" panose="020F0502020204030204" pitchFamily="34" charset="0"/>
                <a:cs typeface="Times New Roman" panose="02020603050405020304" pitchFamily="18" charset="0"/>
              </a:rPr>
              <a:t>/</a:t>
            </a:r>
            <a:r>
              <a:rPr lang="en-IN" kern="100" err="1">
                <a:effectLst/>
                <a:latin typeface="Calibri" panose="020F0502020204030204" pitchFamily="34" charset="0"/>
                <a:ea typeface="Calibri" panose="020F0502020204030204" pitchFamily="34" charset="0"/>
                <a:cs typeface="Times New Roman" panose="02020603050405020304" pitchFamily="18" charset="0"/>
              </a:rPr>
              <a:t>Tensorflow</a:t>
            </a:r>
            <a:r>
              <a:rPr lang="en-IN" kern="100">
                <a:effectLst/>
                <a:latin typeface="Calibri" panose="020F0502020204030204" pitchFamily="34" charset="0"/>
                <a:ea typeface="Calibri" panose="020F0502020204030204" pitchFamily="34" charset="0"/>
                <a:cs typeface="Times New Roman" panose="02020603050405020304" pitchFamily="18" charset="0"/>
              </a:rPr>
              <a:t> for model building</a:t>
            </a: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Applied data preprocessing, feature engineering, SMOTE and </a:t>
            </a:r>
            <a:r>
              <a:rPr lang="en-IN" kern="100" err="1">
                <a:effectLst/>
                <a:latin typeface="Calibri" panose="020F0502020204030204" pitchFamily="34" charset="0"/>
                <a:ea typeface="Calibri" panose="020F0502020204030204" pitchFamily="34" charset="0"/>
                <a:cs typeface="Times New Roman" panose="02020603050405020304" pitchFamily="18" charset="0"/>
              </a:rPr>
              <a:t>undersampling</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kern="100">
                <a:effectLst/>
                <a:latin typeface="Calibri" panose="020F0502020204030204" pitchFamily="34" charset="0"/>
                <a:ea typeface="Calibri" panose="020F0502020204030204" pitchFamily="34" charset="0"/>
                <a:cs typeface="Times New Roman" panose="02020603050405020304" pitchFamily="18" charset="0"/>
              </a:rPr>
              <a:t>Interpreted each model's performance on train and test sets</a:t>
            </a:r>
          </a:p>
          <a:p>
            <a:pPr marL="0" indent="0">
              <a:buNone/>
            </a:pPr>
            <a:endParaRPr lang="en-IN" dirty="0"/>
          </a:p>
        </p:txBody>
      </p:sp>
    </p:spTree>
    <p:extLst>
      <p:ext uri="{BB962C8B-B14F-4D97-AF65-F5344CB8AC3E}">
        <p14:creationId xmlns:p14="http://schemas.microsoft.com/office/powerpoint/2010/main" val="84022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A38B-11F9-A1A2-0568-CFA180342B76}"/>
              </a:ext>
            </a:extLst>
          </p:cNvPr>
          <p:cNvSpPr>
            <a:spLocks noGrp="1"/>
          </p:cNvSpPr>
          <p:nvPr>
            <p:ph type="title"/>
          </p:nvPr>
        </p:nvSpPr>
        <p:spPr>
          <a:xfrm>
            <a:off x="652481" y="1382486"/>
            <a:ext cx="3547581" cy="4093028"/>
          </a:xfrm>
        </p:spPr>
        <p:txBody>
          <a:bodyPr anchor="ctr">
            <a:normAutofit/>
          </a:bodyPr>
          <a:lstStyle/>
          <a:p>
            <a:br>
              <a:rPr lang="en-IN" sz="4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44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Model Evaluation Metrics</a:t>
            </a:r>
            <a:endParaRPr lang="en-IN" sz="4400">
              <a:solidFill>
                <a:schemeClr val="accent1">
                  <a:lumMod val="75000"/>
                </a:schemeClr>
              </a:solidFill>
            </a:endParaRPr>
          </a:p>
        </p:txBody>
      </p:sp>
      <p:graphicFrame>
        <p:nvGraphicFramePr>
          <p:cNvPr id="5" name="Content Placeholder 2">
            <a:extLst>
              <a:ext uri="{FF2B5EF4-FFF2-40B4-BE49-F238E27FC236}">
                <a16:creationId xmlns:a16="http://schemas.microsoft.com/office/drawing/2014/main" id="{7A3E53F0-3E12-A4D9-831E-1DAB9B0BD860}"/>
              </a:ext>
            </a:extLst>
          </p:cNvPr>
          <p:cNvGraphicFramePr>
            <a:graphicFrameLocks noGrp="1"/>
          </p:cNvGraphicFramePr>
          <p:nvPr>
            <p:ph idx="1"/>
            <p:extLst>
              <p:ext uri="{D42A27DB-BD31-4B8C-83A1-F6EECF244321}">
                <p14:modId xmlns:p14="http://schemas.microsoft.com/office/powerpoint/2010/main" val="374815073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6935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TotalTime>
  <Words>725</Words>
  <Application>Microsoft Office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Trebuchet MS</vt:lpstr>
      <vt:lpstr>Wingdings 3</vt:lpstr>
      <vt:lpstr>Facet</vt:lpstr>
      <vt:lpstr> Big Data Solutions to the Affordable Housing Crisis in Urban Areas</vt:lpstr>
      <vt:lpstr>Introduction to Big Data Solutions to the Affordable Housing Crisis in Urban Areas</vt:lpstr>
      <vt:lpstr> Understanding the Affordable Housing Challenge</vt:lpstr>
      <vt:lpstr> Role of Big Data and Smart Cities</vt:lpstr>
      <vt:lpstr> Data Sources and Collection </vt:lpstr>
      <vt:lpstr> Predictive Analytics Models</vt:lpstr>
      <vt:lpstr> Optimization of Resources</vt:lpstr>
      <vt:lpstr> Model Implementation</vt:lpstr>
      <vt:lpstr> Model Evaluation Metrics</vt:lpstr>
      <vt:lpstr> Model Optimization</vt:lpstr>
      <vt:lpstr> Operationalization and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Solutions to the Affordable Housing Crisis in Urban Areas</dc:title>
  <dc:creator>naseera nasee</dc:creator>
  <cp:lastModifiedBy>Adivishnu Kumarsai</cp:lastModifiedBy>
  <cp:revision>3</cp:revision>
  <dcterms:created xsi:type="dcterms:W3CDTF">2023-12-19T20:29:59Z</dcterms:created>
  <dcterms:modified xsi:type="dcterms:W3CDTF">2023-12-19T21:16:02Z</dcterms:modified>
</cp:coreProperties>
</file>