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a0b074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9a0b074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90275" y="21790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SAP Challenge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Kira, Gracie, Sharanya, Angel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Problem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Creating a FLEXIBLE (GNN) Multidimensional Index, and developing REAL and IMPACTFUL policy recommendations.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Our Solution 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PCA to Reduce Dimensionality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order to use as many indicators as possible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Random Forest Feature Selection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Figure out most Influential Indicators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Create a Graph Neural Network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In order to be flexible with how countries trade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Challenges We Faced</a:t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Cleaning the Data &amp; Imputing the missing data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Feature Selection</a:t>
            </a:r>
            <a:endParaRPr b="0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0" lang="en" sz="2400"/>
              <a:t>Finding Edges for our GNN</a:t>
            </a:r>
            <a:endParaRPr b="0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8" name="Google Shape;98;p1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855550" y="1103000"/>
            <a:ext cx="39432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Our Policy Recommendations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" name="Google Shape;100;p17"/>
          <p:cNvSpPr txBox="1"/>
          <p:nvPr>
            <p:ph idx="4294967295" type="body"/>
          </p:nvPr>
        </p:nvSpPr>
        <p:spPr>
          <a:xfrm>
            <a:off x="2855550" y="1815605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We’re using  explainable AI (XAI) shap values in order to decide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policy recommendations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Explainable AI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What drives the predictions?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GNN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How will these Policy Recommendations affect other countries?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Thank you for watching!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