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60" r:id="rId5"/>
    <p:sldId id="262" r:id="rId6"/>
    <p:sldId id="263" r:id="rId7"/>
    <p:sldId id="264" r:id="rId8"/>
    <p:sldId id="265"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8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30EE76-AB0B-43A9-8C07-897787CFBA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A37AB1-5D08-4C70-90D5-9A7F28C671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075BE9-6686-4376-8337-3ADB09FCC5B1}" type="datetimeFigureOut">
              <a:rPr lang="en-US" smtClean="0"/>
              <a:t>6/9/24</a:t>
            </a:fld>
            <a:endParaRPr lang="en-US"/>
          </a:p>
        </p:txBody>
      </p:sp>
      <p:sp>
        <p:nvSpPr>
          <p:cNvPr id="4" name="Footer Placeholder 3">
            <a:extLst>
              <a:ext uri="{FF2B5EF4-FFF2-40B4-BE49-F238E27FC236}">
                <a16:creationId xmlns:a16="http://schemas.microsoft.com/office/drawing/2014/main" id="{5067A3B8-092B-411F-8E83-FFA0520ABD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87DB30-5F08-41ED-903E-3FEF63F912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CD2D00-32D8-4018-B7C1-2A6C4013692D}" type="slidenum">
              <a:rPr lang="en-US" smtClean="0"/>
              <a:t>‹#›</a:t>
            </a:fld>
            <a:endParaRPr lang="en-US"/>
          </a:p>
        </p:txBody>
      </p:sp>
    </p:spTree>
    <p:extLst>
      <p:ext uri="{BB962C8B-B14F-4D97-AF65-F5344CB8AC3E}">
        <p14:creationId xmlns:p14="http://schemas.microsoft.com/office/powerpoint/2010/main" val="2283719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97E6B-35D4-4C59-9667-9E94DFC5B117}" type="datetimeFigureOut">
              <a:rPr lang="en-US" smtClean="0"/>
              <a:t>6/9/24</a:t>
            </a:fld>
            <a:endParaRPr lang="en-US"/>
          </a:p>
        </p:txBody>
      </p:sp>
      <p:sp>
        <p:nvSpPr>
          <p:cNvPr id="4" name="Slide Image Placeholder 3"/>
          <p:cNvSpPr>
            <a:spLocks noGrp="1" noRot="1" noChangeAspect="1"/>
          </p:cNvSpPr>
          <p:nvPr>
            <p:ph type="sldImg" idx="2"/>
          </p:nvPr>
        </p:nvSpPr>
        <p:spPr>
          <a:xfrm>
            <a:off x="0" y="630238"/>
            <a:ext cx="5486400" cy="3086100"/>
          </a:xfrm>
          <a:prstGeom prst="rect">
            <a:avLst/>
          </a:prstGeom>
          <a:noFill/>
          <a:ln w="12700">
            <a:solidFill>
              <a:schemeClr val="bg2"/>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829050"/>
            <a:ext cx="5486400" cy="41719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8AB29-FD65-43D1-A0D5-6E5DEB6A130C}" type="slidenum">
              <a:rPr lang="en-US" smtClean="0"/>
              <a:t>‹#›</a:t>
            </a:fld>
            <a:endParaRPr lang="en-US"/>
          </a:p>
        </p:txBody>
      </p:sp>
    </p:spTree>
    <p:extLst>
      <p:ext uri="{BB962C8B-B14F-4D97-AF65-F5344CB8AC3E}">
        <p14:creationId xmlns:p14="http://schemas.microsoft.com/office/powerpoint/2010/main" val="57347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68AB29-FD65-43D1-A0D5-6E5DEB6A130C}" type="slidenum">
              <a:rPr lang="en-US" smtClean="0"/>
              <a:t>6</a:t>
            </a:fld>
            <a:endParaRPr lang="en-US"/>
          </a:p>
        </p:txBody>
      </p:sp>
    </p:spTree>
    <p:extLst>
      <p:ext uri="{BB962C8B-B14F-4D97-AF65-F5344CB8AC3E}">
        <p14:creationId xmlns:p14="http://schemas.microsoft.com/office/powerpoint/2010/main" val="17152133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4.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2.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2.jpe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2.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14.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7.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Ref idx="1001">
        <a:schemeClr val="bg1"/>
      </p:bgRef>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38398A9-7316-41DB-A533-4A7A2DAF67CC}"/>
              </a:ext>
            </a:extLst>
          </p:cNvPr>
          <p:cNvSpPr/>
          <p:nvPr userDrawn="1"/>
        </p:nvSpPr>
        <p:spPr>
          <a:xfrm>
            <a:off x="-1352483" y="-10547"/>
            <a:ext cx="1272540" cy="39642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Please note the </a:t>
            </a:r>
            <a:r>
              <a:rPr lang="en-US" sz="800" b="1">
                <a:solidFill>
                  <a:srgbClr val="000000"/>
                </a:solidFill>
              </a:rPr>
              <a:t>additional options for Title Slide Layouts </a:t>
            </a:r>
            <a:r>
              <a:rPr lang="en-US" sz="800">
                <a:solidFill>
                  <a:srgbClr val="000000"/>
                </a:solidFill>
              </a:rPr>
              <a:t>under Layouts on the Home Tab. </a:t>
            </a:r>
          </a:p>
        </p:txBody>
      </p:sp>
      <p:sp>
        <p:nvSpPr>
          <p:cNvPr id="15" name="Rectangle 14">
            <a:extLst>
              <a:ext uri="{FF2B5EF4-FFF2-40B4-BE49-F238E27FC236}">
                <a16:creationId xmlns:a16="http://schemas.microsoft.com/office/drawing/2014/main" id="{A84A4ADC-5140-43E7-A027-A0B478F3782E}"/>
              </a:ext>
            </a:extLst>
          </p:cNvPr>
          <p:cNvSpPr/>
          <p:nvPr userDrawn="1"/>
        </p:nvSpPr>
        <p:spPr>
          <a:xfrm>
            <a:off x="-1230499" y="648464"/>
            <a:ext cx="1063222" cy="3185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155B1D9F-FE9B-4F62-9422-68C960A222D2}"/>
              </a:ext>
            </a:extLst>
          </p:cNvPr>
          <p:cNvSpPr>
            <a:spLocks noGrp="1"/>
          </p:cNvSpPr>
          <p:nvPr>
            <p:ph type="title" hasCustomPrompt="1"/>
          </p:nvPr>
        </p:nvSpPr>
        <p:spPr>
          <a:xfrm>
            <a:off x="566928" y="1959840"/>
            <a:ext cx="7189020" cy="1398263"/>
          </a:xfrm>
          <a:prstGeom prst="rect">
            <a:avLst/>
          </a:prstGeom>
          <a:noFill/>
        </p:spPr>
        <p:txBody>
          <a:bodyPr anchor="b">
            <a:normAutofit/>
          </a:bodyPr>
          <a:lstStyle>
            <a:lvl1pPr>
              <a:defRPr sz="4400" b="0"/>
            </a:lvl1pPr>
          </a:lstStyle>
          <a:p>
            <a:r>
              <a:rPr lang="en-US"/>
              <a:t>[Title max 2 lines - additional Title slides under Layouts]</a:t>
            </a:r>
          </a:p>
        </p:txBody>
      </p:sp>
      <p:sp>
        <p:nvSpPr>
          <p:cNvPr id="11" name="Text Placeholder 10">
            <a:extLst>
              <a:ext uri="{FF2B5EF4-FFF2-40B4-BE49-F238E27FC236}">
                <a16:creationId xmlns:a16="http://schemas.microsoft.com/office/drawing/2014/main" id="{8D2521EE-A926-423E-A2FE-B2B920A546B9}"/>
              </a:ext>
            </a:extLst>
          </p:cNvPr>
          <p:cNvSpPr>
            <a:spLocks noGrp="1"/>
          </p:cNvSpPr>
          <p:nvPr>
            <p:ph type="body" sz="quarter" idx="14" hasCustomPrompt="1"/>
          </p:nvPr>
        </p:nvSpPr>
        <p:spPr>
          <a:xfrm>
            <a:off x="566928" y="3478225"/>
            <a:ext cx="7189020" cy="475488"/>
          </a:xfrm>
        </p:spPr>
        <p:txBody>
          <a:bodyPr>
            <a:normAutofit/>
          </a:bodyPr>
          <a:lstStyle>
            <a:lvl1pPr marL="0" indent="0">
              <a:buNone/>
              <a:defRPr sz="2400">
                <a:latin typeface="+mn-lt"/>
              </a:defRPr>
            </a:lvl1pPr>
            <a:lvl2pPr marL="0" indent="0">
              <a:buNone/>
              <a:defRPr/>
            </a:lvl2pPr>
            <a:lvl3pPr marL="0" indent="0">
              <a:buNone/>
              <a:defRPr/>
            </a:lvl3pPr>
            <a:lvl4pPr marL="0" indent="0">
              <a:buNone/>
              <a:defRPr/>
            </a:lvl4pPr>
            <a:lvl5pPr marL="0" indent="0">
              <a:buNone/>
              <a:defRPr/>
            </a:lvl5pPr>
          </a:lstStyle>
          <a:p>
            <a:pPr lvl="0"/>
            <a:r>
              <a:rPr lang="en-US"/>
              <a:t>[Presentation subtitle]</a:t>
            </a:r>
          </a:p>
        </p:txBody>
      </p:sp>
      <p:sp>
        <p:nvSpPr>
          <p:cNvPr id="16" name="Text Placeholder 15">
            <a:extLst>
              <a:ext uri="{FF2B5EF4-FFF2-40B4-BE49-F238E27FC236}">
                <a16:creationId xmlns:a16="http://schemas.microsoft.com/office/drawing/2014/main" id="{945494EC-E9A8-46D3-959D-EFC8E352899E}"/>
              </a:ext>
            </a:extLst>
          </p:cNvPr>
          <p:cNvSpPr>
            <a:spLocks noGrp="1"/>
          </p:cNvSpPr>
          <p:nvPr>
            <p:ph type="body" sz="quarter" idx="16" hasCustomPrompt="1"/>
          </p:nvPr>
        </p:nvSpPr>
        <p:spPr>
          <a:xfrm>
            <a:off x="566928" y="4133914"/>
            <a:ext cx="3035808" cy="1166941"/>
          </a:xfrm>
        </p:spPr>
        <p:txBody>
          <a:bodyPr anchor="b">
            <a:noAutofit/>
          </a:bodyPr>
          <a:lstStyle>
            <a:lvl1pPr marL="0" indent="0">
              <a:buNone/>
              <a:defRPr sz="1600"/>
            </a:lvl1pPr>
            <a:lvl2pPr marL="0" indent="0">
              <a:buNone/>
              <a:defRPr sz="1200"/>
            </a:lvl2pPr>
            <a:lvl3pPr marL="0" indent="0">
              <a:buNone/>
              <a:defRPr sz="1200"/>
            </a:lvl3pPr>
            <a:lvl4pPr marL="0" indent="0">
              <a:buNone/>
              <a:defRPr sz="1200"/>
            </a:lvl4pPr>
            <a:lvl5pPr marL="0" indent="0">
              <a:buNone/>
              <a:defRPr sz="1200"/>
            </a:lvl5pPr>
          </a:lstStyle>
          <a:p>
            <a:pPr lvl="0"/>
            <a:r>
              <a:rPr lang="en-US"/>
              <a:t>[Add Presenter name(s) / Department / Title]</a:t>
            </a:r>
          </a:p>
        </p:txBody>
      </p:sp>
      <p:sp>
        <p:nvSpPr>
          <p:cNvPr id="18" name="Text Placeholder 17">
            <a:extLst>
              <a:ext uri="{FF2B5EF4-FFF2-40B4-BE49-F238E27FC236}">
                <a16:creationId xmlns:a16="http://schemas.microsoft.com/office/drawing/2014/main" id="{2B20403D-A1B9-4FD9-A965-85BAD0B8C674}"/>
              </a:ext>
            </a:extLst>
          </p:cNvPr>
          <p:cNvSpPr>
            <a:spLocks noGrp="1"/>
          </p:cNvSpPr>
          <p:nvPr>
            <p:ph type="body" sz="quarter" idx="17" hasCustomPrompt="1"/>
          </p:nvPr>
        </p:nvSpPr>
        <p:spPr>
          <a:xfrm>
            <a:off x="566928" y="5556523"/>
            <a:ext cx="3035808" cy="214805"/>
          </a:xfrm>
        </p:spPr>
        <p:txBody>
          <a:bodyPr>
            <a:normAutofit/>
          </a:bodyPr>
          <a:lstStyle>
            <a:lvl1pPr marL="0" indent="0" algn="l">
              <a:buNone/>
              <a:defRPr sz="1200"/>
            </a:lvl1pPr>
            <a:lvl2pPr marL="0" indent="0">
              <a:buNone/>
              <a:defRPr/>
            </a:lvl2pPr>
            <a:lvl3pPr marL="0" indent="0">
              <a:buNone/>
              <a:defRPr/>
            </a:lvl3pPr>
            <a:lvl4pPr marL="0" indent="0">
              <a:buNone/>
              <a:defRPr/>
            </a:lvl4pPr>
            <a:lvl5pPr marL="0" indent="0">
              <a:buNone/>
              <a:defRPr/>
            </a:lvl5pPr>
          </a:lstStyle>
          <a:p>
            <a:pPr lvl="0"/>
            <a:r>
              <a:rPr lang="en-US"/>
              <a:t>[Insert date]</a:t>
            </a:r>
          </a:p>
        </p:txBody>
      </p:sp>
      <p:pic>
        <p:nvPicPr>
          <p:cNvPr id="28" name="S&amp;P Global Big Logo White">
            <a:extLst>
              <a:ext uri="{FF2B5EF4-FFF2-40B4-BE49-F238E27FC236}">
                <a16:creationId xmlns:a16="http://schemas.microsoft.com/office/drawing/2014/main" id="{ECBD4E13-674D-41EC-8CA7-7D5645831C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340" y="175868"/>
            <a:ext cx="1709928" cy="660745"/>
          </a:xfrm>
          <a:prstGeom prst="rect">
            <a:avLst/>
          </a:prstGeom>
        </p:spPr>
      </p:pic>
      <p:pic>
        <p:nvPicPr>
          <p:cNvPr id="12" name="S&amp;P Global Big Logo">
            <a:extLst>
              <a:ext uri="{FF2B5EF4-FFF2-40B4-BE49-F238E27FC236}">
                <a16:creationId xmlns:a16="http://schemas.microsoft.com/office/drawing/2014/main" id="{C168B6E8-ECA9-4EC1-81D5-642EDE5F7B5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472" y="175868"/>
            <a:ext cx="1706881" cy="659568"/>
          </a:xfrm>
          <a:prstGeom prst="rect">
            <a:avLst/>
          </a:prstGeom>
        </p:spPr>
      </p:pic>
      <p:cxnSp>
        <p:nvCxnSpPr>
          <p:cNvPr id="13" name="Straight Connector 12">
            <a:extLst>
              <a:ext uri="{FF2B5EF4-FFF2-40B4-BE49-F238E27FC236}">
                <a16:creationId xmlns:a16="http://schemas.microsoft.com/office/drawing/2014/main" id="{38848774-06A4-4C9C-9314-148C24E489BB}"/>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D77BC6-934A-4328-AC3E-51C3D8FC5470}"/>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E42BB4-B506-4979-AD9F-D6C80A08E23F}"/>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sp>
        <p:nvSpPr>
          <p:cNvPr id="25" name="TextBox 24">
            <a:extLst>
              <a:ext uri="{FF2B5EF4-FFF2-40B4-BE49-F238E27FC236}">
                <a16:creationId xmlns:a16="http://schemas.microsoft.com/office/drawing/2014/main" id="{7D46EBAF-8C9F-439B-88C1-359D3F12024D}"/>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grpSp>
        <p:nvGrpSpPr>
          <p:cNvPr id="76" name="Group 75">
            <a:extLst>
              <a:ext uri="{FF2B5EF4-FFF2-40B4-BE49-F238E27FC236}">
                <a16:creationId xmlns:a16="http://schemas.microsoft.com/office/drawing/2014/main" id="{C499AF21-EB04-4D6A-8A3D-4BCA6140907C}"/>
              </a:ext>
            </a:extLst>
          </p:cNvPr>
          <p:cNvGrpSpPr/>
          <p:nvPr userDrawn="1"/>
        </p:nvGrpSpPr>
        <p:grpSpPr>
          <a:xfrm>
            <a:off x="-1325" y="6871033"/>
            <a:ext cx="12192000" cy="143299"/>
            <a:chOff x="-1325" y="6871033"/>
            <a:chExt cx="12192000" cy="143299"/>
          </a:xfrm>
        </p:grpSpPr>
        <p:sp>
          <p:nvSpPr>
            <p:cNvPr id="77" name="Rectangle 76">
              <a:extLst>
                <a:ext uri="{FF2B5EF4-FFF2-40B4-BE49-F238E27FC236}">
                  <a16:creationId xmlns:a16="http://schemas.microsoft.com/office/drawing/2014/main" id="{4DB3F314-279D-4E8E-A0FE-F0ABFD4DB718}"/>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78" name="Rectangle 77">
              <a:extLst>
                <a:ext uri="{FF2B5EF4-FFF2-40B4-BE49-F238E27FC236}">
                  <a16:creationId xmlns:a16="http://schemas.microsoft.com/office/drawing/2014/main" id="{9EC3EFBE-5383-4FD6-B5CF-B434AA552049}"/>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pic>
        <p:nvPicPr>
          <p:cNvPr id="17" name="Picture 16">
            <a:extLst>
              <a:ext uri="{FF2B5EF4-FFF2-40B4-BE49-F238E27FC236}">
                <a16:creationId xmlns:a16="http://schemas.microsoft.com/office/drawing/2014/main" id="{97AD529D-D801-4F76-A17C-45A2B6353D4E}"/>
              </a:ext>
            </a:extLst>
          </p:cNvPr>
          <p:cNvPicPr>
            <a:picLocks noChangeAspect="1"/>
          </p:cNvPicPr>
          <p:nvPr userDrawn="1"/>
        </p:nvPicPr>
        <p:blipFill>
          <a:blip r:embed="rId6"/>
          <a:stretch>
            <a:fillRect/>
          </a:stretch>
        </p:blipFill>
        <p:spPr>
          <a:xfrm>
            <a:off x="-1184910" y="689009"/>
            <a:ext cx="939552" cy="2997619"/>
          </a:xfrm>
          <a:prstGeom prst="rect">
            <a:avLst/>
          </a:prstGeom>
        </p:spPr>
      </p:pic>
      <p:sp>
        <p:nvSpPr>
          <p:cNvPr id="53" name="Rectangle 52">
            <a:extLst>
              <a:ext uri="{FF2B5EF4-FFF2-40B4-BE49-F238E27FC236}">
                <a16:creationId xmlns:a16="http://schemas.microsoft.com/office/drawing/2014/main" id="{7A051F11-C545-4936-ACBA-747E4BACD57E}"/>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4" name="Group 53">
            <a:extLst>
              <a:ext uri="{FF2B5EF4-FFF2-40B4-BE49-F238E27FC236}">
                <a16:creationId xmlns:a16="http://schemas.microsoft.com/office/drawing/2014/main" id="{185A7E0A-0E9A-47A5-B742-782BC564D5A0}"/>
              </a:ext>
            </a:extLst>
          </p:cNvPr>
          <p:cNvGrpSpPr/>
          <p:nvPr userDrawn="1"/>
        </p:nvGrpSpPr>
        <p:grpSpPr>
          <a:xfrm>
            <a:off x="12257314" y="1051487"/>
            <a:ext cx="1272540" cy="3085386"/>
            <a:chOff x="12257314" y="1051487"/>
            <a:chExt cx="1272540" cy="3085386"/>
          </a:xfrm>
        </p:grpSpPr>
        <p:sp>
          <p:nvSpPr>
            <p:cNvPr id="55" name="Rectangle 54">
              <a:extLst>
                <a:ext uri="{FF2B5EF4-FFF2-40B4-BE49-F238E27FC236}">
                  <a16:creationId xmlns:a16="http://schemas.microsoft.com/office/drawing/2014/main" id="{1F6A66DB-8F42-4EF0-9FB6-3CF402FDEE03}"/>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56" name="TextBox 55">
              <a:extLst>
                <a:ext uri="{FF2B5EF4-FFF2-40B4-BE49-F238E27FC236}">
                  <a16:creationId xmlns:a16="http://schemas.microsoft.com/office/drawing/2014/main" id="{CCFCCA5B-CFD2-4F97-8E39-F98B68B4303E}"/>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57" name="Freeform: Shape 56">
              <a:extLst>
                <a:ext uri="{FF2B5EF4-FFF2-40B4-BE49-F238E27FC236}">
                  <a16:creationId xmlns:a16="http://schemas.microsoft.com/office/drawing/2014/main" id="{FB8CAF0A-9B91-4E3B-A705-4886072B626A}"/>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44DFD51-D990-4957-9FB1-31FFF1FD6AEA}"/>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59" name="Freeform: Shape 58">
              <a:extLst>
                <a:ext uri="{FF2B5EF4-FFF2-40B4-BE49-F238E27FC236}">
                  <a16:creationId xmlns:a16="http://schemas.microsoft.com/office/drawing/2014/main" id="{CD7FF365-2D4C-49DD-847C-D74980ECC1E9}"/>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EF6C03F-ABF2-4A76-909E-DBA5077DC02C}"/>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AAE6DE2-ABB2-4C84-AD69-A57DEBCC006B}"/>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62" name="Picture 61">
              <a:extLst>
                <a:ext uri="{FF2B5EF4-FFF2-40B4-BE49-F238E27FC236}">
                  <a16:creationId xmlns:a16="http://schemas.microsoft.com/office/drawing/2014/main" id="{E75267ED-F4AC-45E8-9B29-C2AF59E8B096}"/>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63" name="Rectangle 62">
              <a:extLst>
                <a:ext uri="{FF2B5EF4-FFF2-40B4-BE49-F238E27FC236}">
                  <a16:creationId xmlns:a16="http://schemas.microsoft.com/office/drawing/2014/main" id="{1F9121C2-957F-4A1F-ACB9-3DE4BAD9BD4D}"/>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64" name="Rectangle 63">
              <a:extLst>
                <a:ext uri="{FF2B5EF4-FFF2-40B4-BE49-F238E27FC236}">
                  <a16:creationId xmlns:a16="http://schemas.microsoft.com/office/drawing/2014/main" id="{4383BC7A-8710-45B8-B7BB-29AE3313E4F9}"/>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65" name="Rectangle 64">
              <a:extLst>
                <a:ext uri="{FF2B5EF4-FFF2-40B4-BE49-F238E27FC236}">
                  <a16:creationId xmlns:a16="http://schemas.microsoft.com/office/drawing/2014/main" id="{3F14AD32-3EDA-4A4F-9132-956C03B8E629}"/>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66" name="Rectangle 65">
              <a:extLst>
                <a:ext uri="{FF2B5EF4-FFF2-40B4-BE49-F238E27FC236}">
                  <a16:creationId xmlns:a16="http://schemas.microsoft.com/office/drawing/2014/main" id="{CDC53D65-E0C4-4E75-AADE-23A49591DEEB}"/>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67" name="Group 66">
              <a:extLst>
                <a:ext uri="{FF2B5EF4-FFF2-40B4-BE49-F238E27FC236}">
                  <a16:creationId xmlns:a16="http://schemas.microsoft.com/office/drawing/2014/main" id="{734E3783-2AF4-456E-B58F-AF076385BD96}"/>
                </a:ext>
              </a:extLst>
            </p:cNvPr>
            <p:cNvGrpSpPr/>
            <p:nvPr userDrawn="1"/>
          </p:nvGrpSpPr>
          <p:grpSpPr>
            <a:xfrm>
              <a:off x="12364752" y="2345932"/>
              <a:ext cx="1055431" cy="88186"/>
              <a:chOff x="914335" y="6913770"/>
              <a:chExt cx="1109884" cy="100584"/>
            </a:xfrm>
            <a:noFill/>
          </p:grpSpPr>
          <p:sp>
            <p:nvSpPr>
              <p:cNvPr id="117" name="Rectangle 116">
                <a:extLst>
                  <a:ext uri="{FF2B5EF4-FFF2-40B4-BE49-F238E27FC236}">
                    <a16:creationId xmlns:a16="http://schemas.microsoft.com/office/drawing/2014/main" id="{A40B60AD-93F1-4216-8F84-31D9A6DFC8CD}"/>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8" name="Rectangle 117">
                <a:extLst>
                  <a:ext uri="{FF2B5EF4-FFF2-40B4-BE49-F238E27FC236}">
                    <a16:creationId xmlns:a16="http://schemas.microsoft.com/office/drawing/2014/main" id="{7153DE13-4A63-4075-AF41-791E65946C14}"/>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9" name="Rectangle 118">
                <a:extLst>
                  <a:ext uri="{FF2B5EF4-FFF2-40B4-BE49-F238E27FC236}">
                    <a16:creationId xmlns:a16="http://schemas.microsoft.com/office/drawing/2014/main" id="{1CECFDC8-C169-4292-AA1B-0519BDF9FC10}"/>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20" name="Rectangle 119">
                <a:extLst>
                  <a:ext uri="{FF2B5EF4-FFF2-40B4-BE49-F238E27FC236}">
                    <a16:creationId xmlns:a16="http://schemas.microsoft.com/office/drawing/2014/main" id="{641A4A58-0519-42A9-B63B-316001BA021F}"/>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21" name="Rectangle 120">
                <a:extLst>
                  <a:ext uri="{FF2B5EF4-FFF2-40B4-BE49-F238E27FC236}">
                    <a16:creationId xmlns:a16="http://schemas.microsoft.com/office/drawing/2014/main" id="{D7249ABC-7023-4151-AEC3-49DE51383528}"/>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22" name="Rectangle 121">
                <a:extLst>
                  <a:ext uri="{FF2B5EF4-FFF2-40B4-BE49-F238E27FC236}">
                    <a16:creationId xmlns:a16="http://schemas.microsoft.com/office/drawing/2014/main" id="{BDE7A2EE-185B-4262-B1BA-C6C185211166}"/>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3" name="Rectangle 122">
                <a:extLst>
                  <a:ext uri="{FF2B5EF4-FFF2-40B4-BE49-F238E27FC236}">
                    <a16:creationId xmlns:a16="http://schemas.microsoft.com/office/drawing/2014/main" id="{DDBA966F-676E-4315-A5FC-2419808F2492}"/>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4" name="Rectangle 123">
                <a:extLst>
                  <a:ext uri="{FF2B5EF4-FFF2-40B4-BE49-F238E27FC236}">
                    <a16:creationId xmlns:a16="http://schemas.microsoft.com/office/drawing/2014/main" id="{D6328D79-3EDD-4111-83BB-EA6AB7F98806}"/>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5" name="Rectangle 124">
                <a:extLst>
                  <a:ext uri="{FF2B5EF4-FFF2-40B4-BE49-F238E27FC236}">
                    <a16:creationId xmlns:a16="http://schemas.microsoft.com/office/drawing/2014/main" id="{C2AD9B8F-D7B0-4D2B-AB1B-4C93C86557C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6" name="Rectangle 125">
                <a:extLst>
                  <a:ext uri="{FF2B5EF4-FFF2-40B4-BE49-F238E27FC236}">
                    <a16:creationId xmlns:a16="http://schemas.microsoft.com/office/drawing/2014/main" id="{907D5595-AF21-437E-823F-9DF4C18084D8}"/>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68" name="Graphic 67" descr="Close with solid fill">
              <a:extLst>
                <a:ext uri="{FF2B5EF4-FFF2-40B4-BE49-F238E27FC236}">
                  <a16:creationId xmlns:a16="http://schemas.microsoft.com/office/drawing/2014/main" id="{E53BF390-C23F-46A4-BFBB-E1E29A6234FC}"/>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990" y="3132474"/>
              <a:ext cx="100919" cy="100919"/>
            </a:xfrm>
            <a:prstGeom prst="rect">
              <a:avLst/>
            </a:prstGeom>
          </p:spPr>
        </p:pic>
        <p:pic>
          <p:nvPicPr>
            <p:cNvPr id="69" name="Graphic 68" descr="Close with solid fill">
              <a:extLst>
                <a:ext uri="{FF2B5EF4-FFF2-40B4-BE49-F238E27FC236}">
                  <a16:creationId xmlns:a16="http://schemas.microsoft.com/office/drawing/2014/main" id="{AC537C6F-E7C1-4795-A5EC-E1797D641A87}"/>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68758" y="3132474"/>
              <a:ext cx="100919" cy="100919"/>
            </a:xfrm>
            <a:prstGeom prst="rect">
              <a:avLst/>
            </a:prstGeom>
          </p:spPr>
        </p:pic>
        <p:pic>
          <p:nvPicPr>
            <p:cNvPr id="70" name="Graphic 69" descr="Close with solid fill">
              <a:extLst>
                <a:ext uri="{FF2B5EF4-FFF2-40B4-BE49-F238E27FC236}">
                  <a16:creationId xmlns:a16="http://schemas.microsoft.com/office/drawing/2014/main" id="{7FAC67D8-E1CD-46CE-B8BB-D53FDF9F196D}"/>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572765" y="3132473"/>
              <a:ext cx="100919" cy="100919"/>
            </a:xfrm>
            <a:prstGeom prst="rect">
              <a:avLst/>
            </a:prstGeom>
          </p:spPr>
        </p:pic>
        <p:pic>
          <p:nvPicPr>
            <p:cNvPr id="71" name="Graphic 70" descr="Close with solid fill">
              <a:extLst>
                <a:ext uri="{FF2B5EF4-FFF2-40B4-BE49-F238E27FC236}">
                  <a16:creationId xmlns:a16="http://schemas.microsoft.com/office/drawing/2014/main" id="{8230B86D-5B3C-4CD8-BA87-95275678A657}"/>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679153" y="3132472"/>
              <a:ext cx="100919" cy="100919"/>
            </a:xfrm>
            <a:prstGeom prst="rect">
              <a:avLst/>
            </a:prstGeom>
          </p:spPr>
        </p:pic>
        <p:pic>
          <p:nvPicPr>
            <p:cNvPr id="72" name="Graphic 71" descr="Close with solid fill">
              <a:extLst>
                <a:ext uri="{FF2B5EF4-FFF2-40B4-BE49-F238E27FC236}">
                  <a16:creationId xmlns:a16="http://schemas.microsoft.com/office/drawing/2014/main" id="{830F2B8D-92DF-4330-AB56-F03E3E4FD30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785541" y="3132471"/>
              <a:ext cx="100919" cy="100919"/>
            </a:xfrm>
            <a:prstGeom prst="rect">
              <a:avLst/>
            </a:prstGeom>
          </p:spPr>
        </p:pic>
        <p:pic>
          <p:nvPicPr>
            <p:cNvPr id="73" name="Graphic 72" descr="Close with solid fill">
              <a:extLst>
                <a:ext uri="{FF2B5EF4-FFF2-40B4-BE49-F238E27FC236}">
                  <a16:creationId xmlns:a16="http://schemas.microsoft.com/office/drawing/2014/main" id="{9A252178-7052-4A5E-99C8-BF9378211C15}"/>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891929" y="3132470"/>
              <a:ext cx="100919" cy="100919"/>
            </a:xfrm>
            <a:prstGeom prst="rect">
              <a:avLst/>
            </a:prstGeom>
          </p:spPr>
        </p:pic>
        <p:pic>
          <p:nvPicPr>
            <p:cNvPr id="113" name="Graphic 112" descr="Close with solid fill">
              <a:extLst>
                <a:ext uri="{FF2B5EF4-FFF2-40B4-BE49-F238E27FC236}">
                  <a16:creationId xmlns:a16="http://schemas.microsoft.com/office/drawing/2014/main" id="{5AFBFE90-361D-4675-A60A-C3944EE17A6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998317" y="3132469"/>
              <a:ext cx="100919" cy="100919"/>
            </a:xfrm>
            <a:prstGeom prst="rect">
              <a:avLst/>
            </a:prstGeom>
          </p:spPr>
        </p:pic>
        <p:pic>
          <p:nvPicPr>
            <p:cNvPr id="114" name="Graphic 113" descr="Close with solid fill">
              <a:extLst>
                <a:ext uri="{FF2B5EF4-FFF2-40B4-BE49-F238E27FC236}">
                  <a16:creationId xmlns:a16="http://schemas.microsoft.com/office/drawing/2014/main" id="{0324CA63-B4FD-4F32-A48B-CC372D22F845}"/>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04705" y="3132468"/>
              <a:ext cx="100919" cy="100919"/>
            </a:xfrm>
            <a:prstGeom prst="rect">
              <a:avLst/>
            </a:prstGeom>
          </p:spPr>
        </p:pic>
        <p:pic>
          <p:nvPicPr>
            <p:cNvPr id="115" name="Graphic 114" descr="Close with solid fill">
              <a:extLst>
                <a:ext uri="{FF2B5EF4-FFF2-40B4-BE49-F238E27FC236}">
                  <a16:creationId xmlns:a16="http://schemas.microsoft.com/office/drawing/2014/main" id="{10D14DC7-8690-4FCB-8E66-A79426B4204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11093" y="3132467"/>
              <a:ext cx="100919" cy="100919"/>
            </a:xfrm>
            <a:prstGeom prst="rect">
              <a:avLst/>
            </a:prstGeom>
          </p:spPr>
        </p:pic>
        <p:pic>
          <p:nvPicPr>
            <p:cNvPr id="116" name="Graphic 115" descr="Close with solid fill">
              <a:extLst>
                <a:ext uri="{FF2B5EF4-FFF2-40B4-BE49-F238E27FC236}">
                  <a16:creationId xmlns:a16="http://schemas.microsoft.com/office/drawing/2014/main" id="{C1794AE2-4267-488E-B246-8545817B08F5}"/>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17481" y="3132466"/>
              <a:ext cx="100919" cy="100919"/>
            </a:xfrm>
            <a:prstGeom prst="rect">
              <a:avLst/>
            </a:prstGeom>
          </p:spPr>
        </p:pic>
      </p:grpSp>
      <p:sp>
        <p:nvSpPr>
          <p:cNvPr id="3" name="Date Placeholder 2">
            <a:extLst>
              <a:ext uri="{FF2B5EF4-FFF2-40B4-BE49-F238E27FC236}">
                <a16:creationId xmlns:a16="http://schemas.microsoft.com/office/drawing/2014/main" id="{5AA97143-AB88-41EC-B6B9-395E6AAF8F82}"/>
              </a:ext>
            </a:extLst>
          </p:cNvPr>
          <p:cNvSpPr>
            <a:spLocks noGrp="1"/>
          </p:cNvSpPr>
          <p:nvPr>
            <p:ph type="dt" sz="half" idx="18"/>
          </p:nvPr>
        </p:nvSpPr>
        <p:spPr>
          <a:xfrm>
            <a:off x="-87988" y="6901977"/>
            <a:ext cx="54864" cy="54864"/>
          </a:xfrm>
        </p:spPr>
        <p:txBody>
          <a:bodyPr/>
          <a:lstStyle>
            <a:lvl1pPr>
              <a:defRPr sz="100">
                <a:noFill/>
              </a:defRPr>
            </a:lvl1pPr>
          </a:lstStyle>
          <a:p>
            <a:fld id="{F409AF57-ACDD-4C7D-A892-50AA6899E26E}" type="datetime4">
              <a:rPr lang="en-US" smtClean="0"/>
              <a:t>June 9, 2024</a:t>
            </a:fld>
            <a:endParaRPr lang="en-US"/>
          </a:p>
        </p:txBody>
      </p:sp>
      <p:sp>
        <p:nvSpPr>
          <p:cNvPr id="4" name="Footer Placeholder 3">
            <a:extLst>
              <a:ext uri="{FF2B5EF4-FFF2-40B4-BE49-F238E27FC236}">
                <a16:creationId xmlns:a16="http://schemas.microsoft.com/office/drawing/2014/main" id="{B860E2E7-D6FF-4CC7-8126-C6D4A091DE98}"/>
              </a:ext>
            </a:extLst>
          </p:cNvPr>
          <p:cNvSpPr>
            <a:spLocks noGrp="1"/>
          </p:cNvSpPr>
          <p:nvPr>
            <p:ph type="ftr" sz="quarter" idx="19"/>
          </p:nvPr>
        </p:nvSpPr>
        <p:spPr>
          <a:xfrm>
            <a:off x="6170050" y="6403791"/>
            <a:ext cx="5464737" cy="214805"/>
          </a:xfrm>
        </p:spPr>
        <p:txBody>
          <a:bodyPr/>
          <a:lstStyle/>
          <a:p>
            <a:r>
              <a:rPr lang="en-US"/>
              <a:t>S&amp;P Global</a:t>
            </a:r>
          </a:p>
        </p:txBody>
      </p:sp>
      <p:sp>
        <p:nvSpPr>
          <p:cNvPr id="5" name="Slide Number Placeholder 4">
            <a:extLst>
              <a:ext uri="{FF2B5EF4-FFF2-40B4-BE49-F238E27FC236}">
                <a16:creationId xmlns:a16="http://schemas.microsoft.com/office/drawing/2014/main" id="{457D495E-526B-486D-A788-BA139D278706}"/>
              </a:ext>
            </a:extLst>
          </p:cNvPr>
          <p:cNvSpPr>
            <a:spLocks noGrp="1"/>
          </p:cNvSpPr>
          <p:nvPr>
            <p:ph type="sldNum" sz="quarter" idx="20"/>
          </p:nvPr>
        </p:nvSpPr>
        <p:spPr>
          <a:xfrm>
            <a:off x="12212531" y="6883061"/>
            <a:ext cx="54864" cy="54864"/>
          </a:xfrm>
        </p:spPr>
        <p:txBody>
          <a:bodyPr/>
          <a:lstStyle>
            <a:lvl1pPr>
              <a:defRPr sz="100">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11116465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67040" y="1620838"/>
            <a:ext cx="7476041" cy="4587938"/>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206253" y="1619998"/>
            <a:ext cx="3423496" cy="4585540"/>
          </a:xfrm>
        </p:spPr>
        <p:txBody>
          <a:bodyPr anchor="t">
            <a:normAutofit/>
          </a:bodyPr>
          <a:lstStyle>
            <a:lvl1pPr marL="0" indent="0">
              <a:buNone/>
              <a:defRPr sz="1600">
                <a:latin typeface="+mn-lt"/>
                <a:cs typeface="+mj-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[Sub-headline]</a:t>
            </a:r>
          </a:p>
        </p:txBody>
      </p:sp>
      <p:sp>
        <p:nvSpPr>
          <p:cNvPr id="5" name="Date Placeholder 4"/>
          <p:cNvSpPr>
            <a:spLocks noGrp="1"/>
          </p:cNvSpPr>
          <p:nvPr>
            <p:ph type="dt" sz="half" idx="10"/>
          </p:nvPr>
        </p:nvSpPr>
        <p:spPr/>
        <p:txBody>
          <a:bodyPr/>
          <a:lstStyle/>
          <a:p>
            <a:fld id="{D44DB1AB-BE2A-4483-92A4-EFF3DD488E06}" type="datetime4">
              <a:rPr lang="en-US" smtClean="0"/>
              <a:t>June 9, 2024</a:t>
            </a:fld>
            <a:endParaRPr lang="en-US"/>
          </a:p>
        </p:txBody>
      </p:sp>
      <p:sp>
        <p:nvSpPr>
          <p:cNvPr id="6" name="Footer Placeholder 5"/>
          <p:cNvSpPr>
            <a:spLocks noGrp="1"/>
          </p:cNvSpPr>
          <p:nvPr>
            <p:ph type="ftr" sz="quarter" idx="11"/>
          </p:nvPr>
        </p:nvSpPr>
        <p:spPr/>
        <p:txBody>
          <a:bodyPr/>
          <a:lstStyle/>
          <a:p>
            <a:r>
              <a:rPr lang="en-US"/>
              <a:t>S&amp;P Global</a:t>
            </a:r>
          </a:p>
        </p:txBody>
      </p:sp>
      <p:sp>
        <p:nvSpPr>
          <p:cNvPr id="7" name="Slide Number Placeholder 6"/>
          <p:cNvSpPr>
            <a:spLocks noGrp="1"/>
          </p:cNvSpPr>
          <p:nvPr>
            <p:ph type="sldNum" sz="quarter" idx="12"/>
          </p:nvPr>
        </p:nvSpPr>
        <p:spPr/>
        <p:txBody>
          <a:bodyPr/>
          <a:lstStyle/>
          <a:p>
            <a:fld id="{5CFA18E4-D58E-4B28-B105-28D9665A8EBC}" type="slidenum">
              <a:rPr lang="en-US" smtClean="0"/>
              <a:t>‹#›</a:t>
            </a:fld>
            <a:endParaRPr lang="en-US"/>
          </a:p>
        </p:txBody>
      </p:sp>
      <p:sp>
        <p:nvSpPr>
          <p:cNvPr id="2" name="Title 1">
            <a:extLst>
              <a:ext uri="{FF2B5EF4-FFF2-40B4-BE49-F238E27FC236}">
                <a16:creationId xmlns:a16="http://schemas.microsoft.com/office/drawing/2014/main" id="{5975813A-CD63-4253-8001-91BA1316B93B}"/>
              </a:ext>
            </a:extLst>
          </p:cNvPr>
          <p:cNvSpPr>
            <a:spLocks noGrp="1"/>
          </p:cNvSpPr>
          <p:nvPr>
            <p:ph type="title" hasCustomPrompt="1"/>
          </p:nvPr>
        </p:nvSpPr>
        <p:spPr>
          <a:xfrm>
            <a:off x="567039" y="651300"/>
            <a:ext cx="11062709" cy="648111"/>
          </a:xfrm>
        </p:spPr>
        <p:txBody>
          <a:bodyPr/>
          <a:lstStyle/>
          <a:p>
            <a:r>
              <a:rPr lang="en-US"/>
              <a:t>[Headline]</a:t>
            </a:r>
          </a:p>
        </p:txBody>
      </p:sp>
    </p:spTree>
    <p:extLst>
      <p:ext uri="{BB962C8B-B14F-4D97-AF65-F5344CB8AC3E}">
        <p14:creationId xmlns:p14="http://schemas.microsoft.com/office/powerpoint/2010/main" val="4124047983"/>
      </p:ext>
    </p:extLst>
  </p:cSld>
  <p:clrMapOvr>
    <a:masterClrMapping/>
  </p:clrMapOvr>
  <p:extLst>
    <p:ext uri="{DCECCB84-F9BA-43D5-87BE-67443E8EF086}">
      <p15:sldGuideLst xmlns:p15="http://schemas.microsoft.com/office/powerpoint/2012/main">
        <p15:guide id="1" orient="horz" pos="102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67039" y="1622424"/>
            <a:ext cx="11064240" cy="4577207"/>
          </a:xfrm>
        </p:spPr>
        <p:txBody>
          <a:bodyPr/>
          <a:lstStyle>
            <a:lvl1pPr>
              <a:defRPr/>
            </a:lvl1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A70211-2122-4ABE-BB2B-0F07420041B2}" type="datetime4">
              <a:rPr lang="en-US" smtClean="0"/>
              <a:t>June 9, 2024</a:t>
            </a:fld>
            <a:endParaRPr lang="en-US"/>
          </a:p>
        </p:txBody>
      </p:sp>
      <p:sp>
        <p:nvSpPr>
          <p:cNvPr id="5" name="Footer Placeholder 4"/>
          <p:cNvSpPr>
            <a:spLocks noGrp="1"/>
          </p:cNvSpPr>
          <p:nvPr>
            <p:ph type="ftr" sz="quarter" idx="11"/>
          </p:nvPr>
        </p:nvSpPr>
        <p:spPr/>
        <p:txBody>
          <a:bodyPr/>
          <a:lstStyle/>
          <a:p>
            <a:r>
              <a:rPr lang="en-US"/>
              <a:t>S&amp;P Global</a:t>
            </a:r>
          </a:p>
        </p:txBody>
      </p:sp>
      <p:sp>
        <p:nvSpPr>
          <p:cNvPr id="6" name="Slide Number Placeholder 5"/>
          <p:cNvSpPr>
            <a:spLocks noGrp="1"/>
          </p:cNvSpPr>
          <p:nvPr>
            <p:ph type="sldNum" sz="quarter" idx="12"/>
          </p:nvPr>
        </p:nvSpPr>
        <p:spPr/>
        <p:txBody>
          <a:bodyPr/>
          <a:lstStyle/>
          <a:p>
            <a:fld id="{5CFA18E4-D58E-4B28-B105-28D9665A8EBC}" type="slidenum">
              <a:rPr lang="en-US" smtClean="0"/>
              <a:t>‹#›</a:t>
            </a:fld>
            <a:endParaRPr lang="en-US"/>
          </a:p>
        </p:txBody>
      </p:sp>
      <p:sp>
        <p:nvSpPr>
          <p:cNvPr id="7" name="Title 6">
            <a:extLst>
              <a:ext uri="{FF2B5EF4-FFF2-40B4-BE49-F238E27FC236}">
                <a16:creationId xmlns:a16="http://schemas.microsoft.com/office/drawing/2014/main" id="{252DE08D-8DD0-44DB-979A-C398324AA308}"/>
              </a:ext>
            </a:extLst>
          </p:cNvPr>
          <p:cNvSpPr>
            <a:spLocks noGrp="1"/>
          </p:cNvSpPr>
          <p:nvPr>
            <p:ph type="title" hasCustomPrompt="1"/>
          </p:nvPr>
        </p:nvSpPr>
        <p:spPr/>
        <p:txBody>
          <a:bodyPr/>
          <a:lstStyle/>
          <a:p>
            <a:r>
              <a:rPr lang="en-US"/>
              <a:t>[Headline]</a:t>
            </a:r>
          </a:p>
        </p:txBody>
      </p:sp>
    </p:spTree>
    <p:extLst>
      <p:ext uri="{BB962C8B-B14F-4D97-AF65-F5344CB8AC3E}">
        <p14:creationId xmlns:p14="http://schemas.microsoft.com/office/powerpoint/2010/main" val="707551577"/>
      </p:ext>
    </p:extLst>
  </p:cSld>
  <p:clrMapOvr>
    <a:masterClrMapping/>
  </p:clrMapOvr>
  <p:extLst>
    <p:ext uri="{DCECCB84-F9BA-43D5-87BE-67443E8EF086}">
      <p15:sldGuideLst xmlns:p15="http://schemas.microsoft.com/office/powerpoint/2012/main">
        <p15:guide id="1" orient="horz" pos="102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51F28B-2CB5-4C9D-A5B4-AD0750F298FC}" type="datetime4">
              <a:rPr lang="en-US" smtClean="0"/>
              <a:t>June 9, 2024</a:t>
            </a:fld>
            <a:endParaRPr lang="en-US"/>
          </a:p>
        </p:txBody>
      </p:sp>
      <p:sp>
        <p:nvSpPr>
          <p:cNvPr id="4" name="Footer Placeholder 3"/>
          <p:cNvSpPr>
            <a:spLocks noGrp="1"/>
          </p:cNvSpPr>
          <p:nvPr>
            <p:ph type="ftr" sz="quarter" idx="11"/>
          </p:nvPr>
        </p:nvSpPr>
        <p:spPr/>
        <p:txBody>
          <a:bodyPr/>
          <a:lstStyle/>
          <a:p>
            <a:r>
              <a:rPr lang="en-US"/>
              <a:t>S&amp;P Global</a:t>
            </a:r>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a:p>
        </p:txBody>
      </p:sp>
      <p:sp>
        <p:nvSpPr>
          <p:cNvPr id="6" name="Text Placeholder 7"/>
          <p:cNvSpPr>
            <a:spLocks noGrp="1"/>
          </p:cNvSpPr>
          <p:nvPr>
            <p:ph type="body" sz="quarter" idx="13" hasCustomPrompt="1"/>
          </p:nvPr>
        </p:nvSpPr>
        <p:spPr>
          <a:xfrm>
            <a:off x="567039" y="1058237"/>
            <a:ext cx="11064240" cy="493776"/>
          </a:xfrm>
        </p:spPr>
        <p:txBody>
          <a:bodyPr/>
          <a:lstStyle>
            <a:lvl1pPr marL="0" indent="0">
              <a:buNone/>
              <a:defRPr b="0">
                <a:latin typeface="+mn-lt"/>
              </a:defRPr>
            </a:lvl1pPr>
            <a:lvl2pPr marL="169863" indent="0">
              <a:buNone/>
              <a:defRPr/>
            </a:lvl2pPr>
          </a:lstStyle>
          <a:p>
            <a:pPr lvl="0"/>
            <a:r>
              <a:rPr lang="en-US"/>
              <a:t>[Sub-headline]</a:t>
            </a:r>
          </a:p>
        </p:txBody>
      </p:sp>
      <p:sp>
        <p:nvSpPr>
          <p:cNvPr id="7" name="Title 6">
            <a:extLst>
              <a:ext uri="{FF2B5EF4-FFF2-40B4-BE49-F238E27FC236}">
                <a16:creationId xmlns:a16="http://schemas.microsoft.com/office/drawing/2014/main" id="{AF9C40FE-6A21-4C23-A19D-E68A6C289906}"/>
              </a:ext>
            </a:extLst>
          </p:cNvPr>
          <p:cNvSpPr>
            <a:spLocks noGrp="1"/>
          </p:cNvSpPr>
          <p:nvPr>
            <p:ph type="title" hasCustomPrompt="1"/>
          </p:nvPr>
        </p:nvSpPr>
        <p:spPr>
          <a:xfrm>
            <a:off x="567039" y="651300"/>
            <a:ext cx="11062709" cy="402336"/>
          </a:xfrm>
        </p:spPr>
        <p:txBody>
          <a:bodyPr/>
          <a:lstStyle/>
          <a:p>
            <a:r>
              <a:rPr lang="en-US"/>
              <a:t>[Headline]</a:t>
            </a:r>
          </a:p>
        </p:txBody>
      </p:sp>
      <p:sp>
        <p:nvSpPr>
          <p:cNvPr id="8" name="Text Placeholder 11">
            <a:extLst>
              <a:ext uri="{FF2B5EF4-FFF2-40B4-BE49-F238E27FC236}">
                <a16:creationId xmlns:a16="http://schemas.microsoft.com/office/drawing/2014/main" id="{D85625A5-643C-48BA-8E36-31C4277D50DD}"/>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281054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6BE79-9043-4267-9BE9-A1E5BE2A014D}" type="datetime4">
              <a:rPr lang="en-US" smtClean="0"/>
              <a:t>June 9, 2024</a:t>
            </a:fld>
            <a:endParaRPr lang="en-US"/>
          </a:p>
        </p:txBody>
      </p:sp>
      <p:sp>
        <p:nvSpPr>
          <p:cNvPr id="3" name="Footer Placeholder 2"/>
          <p:cNvSpPr>
            <a:spLocks noGrp="1"/>
          </p:cNvSpPr>
          <p:nvPr>
            <p:ph type="ftr" sz="quarter" idx="11"/>
          </p:nvPr>
        </p:nvSpPr>
        <p:spPr/>
        <p:txBody>
          <a:bodyPr/>
          <a:lstStyle/>
          <a:p>
            <a:r>
              <a:rPr lang="en-US"/>
              <a:t>S&amp;P Global</a:t>
            </a:r>
          </a:p>
        </p:txBody>
      </p:sp>
      <p:sp>
        <p:nvSpPr>
          <p:cNvPr id="4" name="Slide Number Placeholder 3"/>
          <p:cNvSpPr>
            <a:spLocks noGrp="1"/>
          </p:cNvSpPr>
          <p:nvPr>
            <p:ph type="sldNum" sz="quarter" idx="12"/>
          </p:nvPr>
        </p:nvSpPr>
        <p:spPr/>
        <p:txBody>
          <a:bodyPr/>
          <a:lstStyle/>
          <a:p>
            <a:fld id="{5CFA18E4-D58E-4B28-B105-28D9665A8EBC}" type="slidenum">
              <a:rPr lang="en-US" smtClean="0"/>
              <a:t>‹#›</a:t>
            </a:fld>
            <a:endParaRPr lang="en-US"/>
          </a:p>
        </p:txBody>
      </p:sp>
      <p:sp>
        <p:nvSpPr>
          <p:cNvPr id="7" name="Text Placeholder 11">
            <a:extLst>
              <a:ext uri="{FF2B5EF4-FFF2-40B4-BE49-F238E27FC236}">
                <a16:creationId xmlns:a16="http://schemas.microsoft.com/office/drawing/2014/main" id="{7D5238FB-1356-4521-8102-3ECA8CDD77CD}"/>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355909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D60BC0-A464-445F-9F28-170EB6B5E9CB}"/>
              </a:ext>
            </a:extLst>
          </p:cNvPr>
          <p:cNvSpPr/>
          <p:nvPr userDrawn="1"/>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7" name="Content Placeholder 6">
            <a:extLst>
              <a:ext uri="{FF2B5EF4-FFF2-40B4-BE49-F238E27FC236}">
                <a16:creationId xmlns:a16="http://schemas.microsoft.com/office/drawing/2014/main" id="{B6ADB806-4287-47DA-AF4C-BB39AE092206}"/>
              </a:ext>
            </a:extLst>
          </p:cNvPr>
          <p:cNvSpPr>
            <a:spLocks noGrp="1"/>
          </p:cNvSpPr>
          <p:nvPr>
            <p:ph sz="quarter" idx="13" hasCustomPrompt="1"/>
          </p:nvPr>
        </p:nvSpPr>
        <p:spPr>
          <a:xfrm>
            <a:off x="567039" y="1956816"/>
            <a:ext cx="5010912" cy="4251960"/>
          </a:xfrm>
        </p:spPr>
        <p:txBody>
          <a:bodyPr/>
          <a:lstStyle>
            <a:lvl1pPr marL="0" indent="0">
              <a:buFont typeface="Arial" panose="020B0604020202020204" pitchFamily="34" charset="0"/>
              <a:buChar char="​"/>
              <a:defRPr>
                <a:solidFill>
                  <a:schemeClr val="bg1"/>
                </a:solidFill>
              </a:defRPr>
            </a:lvl1pPr>
            <a:lvl2pPr marL="227013" indent="-227013">
              <a:defRPr>
                <a:solidFill>
                  <a:schemeClr val="bg1"/>
                </a:solidFill>
              </a:defRPr>
            </a:lvl2pPr>
            <a:lvl3pPr marL="460375" indent="-233363">
              <a:defRPr>
                <a:solidFill>
                  <a:schemeClr val="bg1"/>
                </a:solidFill>
              </a:defRPr>
            </a:lvl3pPr>
            <a:lvl4pPr marL="687388" indent="-227013">
              <a:defRPr>
                <a:solidFill>
                  <a:schemeClr val="bg1"/>
                </a:solidFill>
              </a:defRPr>
            </a:lvl4pPr>
            <a:lvl5pPr marL="914400" indent="-227013">
              <a:defRPr>
                <a:solidFill>
                  <a:schemeClr val="bg1"/>
                </a:solidFill>
              </a:defRPr>
            </a:lvl5pPr>
          </a:lstStyle>
          <a:p>
            <a:pPr lvl="0"/>
            <a:r>
              <a:rPr lang="en-US"/>
              <a:t>[Click to add non-bullet paragraph text]</a:t>
            </a:r>
          </a:p>
          <a:p>
            <a:pPr lvl="1"/>
            <a:r>
              <a:rPr lang="en-US"/>
              <a:t>Second level</a:t>
            </a:r>
          </a:p>
          <a:p>
            <a:pPr lvl="2"/>
            <a:r>
              <a:rPr lang="en-US"/>
              <a:t>Third level</a:t>
            </a:r>
          </a:p>
          <a:p>
            <a:pPr lvl="3"/>
            <a:r>
              <a:rPr lang="en-US"/>
              <a:t>Fourth level</a:t>
            </a:r>
          </a:p>
          <a:p>
            <a:pPr lvl="4"/>
            <a:r>
              <a:rPr lang="en-US"/>
              <a:t>Fifth level</a:t>
            </a:r>
          </a:p>
        </p:txBody>
      </p:sp>
      <p:pic>
        <p:nvPicPr>
          <p:cNvPr id="11" name="S&amp;P Global  Logo White">
            <a:extLst>
              <a:ext uri="{FF2B5EF4-FFF2-40B4-BE49-F238E27FC236}">
                <a16:creationId xmlns:a16="http://schemas.microsoft.com/office/drawing/2014/main" id="{25A415B1-A9B9-4D5B-BC7A-D9F4C5D4B2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12" name="Subtitle">
            <a:extLst>
              <a:ext uri="{FF2B5EF4-FFF2-40B4-BE49-F238E27FC236}">
                <a16:creationId xmlns:a16="http://schemas.microsoft.com/office/drawing/2014/main" id="{7A6FCC9B-A33E-4B36-99E9-34DE7324E363}"/>
              </a:ext>
            </a:extLst>
          </p:cNvPr>
          <p:cNvSpPr>
            <a:spLocks noGrp="1"/>
          </p:cNvSpPr>
          <p:nvPr>
            <p:ph type="body" sz="quarter" idx="14" hasCustomPrompt="1"/>
          </p:nvPr>
        </p:nvSpPr>
        <p:spPr>
          <a:xfrm>
            <a:off x="567039" y="1058237"/>
            <a:ext cx="5010912" cy="493776"/>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0" name="Title 9">
            <a:extLst>
              <a:ext uri="{FF2B5EF4-FFF2-40B4-BE49-F238E27FC236}">
                <a16:creationId xmlns:a16="http://schemas.microsoft.com/office/drawing/2014/main" id="{3FAF71B7-3EE7-4ECB-927E-2D30E8B8D380}"/>
              </a:ext>
            </a:extLst>
          </p:cNvPr>
          <p:cNvSpPr>
            <a:spLocks noGrp="1"/>
          </p:cNvSpPr>
          <p:nvPr>
            <p:ph type="title" hasCustomPrompt="1"/>
          </p:nvPr>
        </p:nvSpPr>
        <p:spPr>
          <a:xfrm>
            <a:off x="567039" y="652074"/>
            <a:ext cx="5010912" cy="402336"/>
          </a:xfrm>
        </p:spPr>
        <p:txBody>
          <a:bodyPr/>
          <a:lstStyle>
            <a:lvl1pPr>
              <a:defRPr>
                <a:solidFill>
                  <a:schemeClr val="bg1"/>
                </a:solidFill>
              </a:defRPr>
            </a:lvl1pPr>
          </a:lstStyle>
          <a:p>
            <a:r>
              <a:rPr lang="en-US"/>
              <a:t>[Headline]</a:t>
            </a:r>
          </a:p>
        </p:txBody>
      </p:sp>
      <p:sp>
        <p:nvSpPr>
          <p:cNvPr id="15" name="Text Placeholder 14">
            <a:extLst>
              <a:ext uri="{FF2B5EF4-FFF2-40B4-BE49-F238E27FC236}">
                <a16:creationId xmlns:a16="http://schemas.microsoft.com/office/drawing/2014/main" id="{56888DD8-0224-404D-AAC6-33FCF67F8697}"/>
              </a:ext>
            </a:extLst>
          </p:cNvPr>
          <p:cNvSpPr>
            <a:spLocks noGrp="1"/>
          </p:cNvSpPr>
          <p:nvPr>
            <p:ph type="body" sz="quarter" idx="17"/>
          </p:nvPr>
        </p:nvSpPr>
        <p:spPr>
          <a:xfrm>
            <a:off x="6607175" y="1956816"/>
            <a:ext cx="5026025" cy="3737547"/>
          </a:xfrm>
        </p:spPr>
        <p:txBody>
          <a:bodyPr/>
          <a:lstStyle>
            <a:lvl1pPr>
              <a:defRPr sz="1600">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15">
            <a:extLst>
              <a:ext uri="{FF2B5EF4-FFF2-40B4-BE49-F238E27FC236}">
                <a16:creationId xmlns:a16="http://schemas.microsoft.com/office/drawing/2014/main" id="{F3AAAE56-5CF5-455F-8CED-CF8CABE33CC8}"/>
              </a:ext>
            </a:extLst>
          </p:cNvPr>
          <p:cNvSpPr>
            <a:spLocks noGrp="1"/>
          </p:cNvSpPr>
          <p:nvPr>
            <p:ph type="dt" sz="half" idx="18"/>
          </p:nvPr>
        </p:nvSpPr>
        <p:spPr/>
        <p:txBody>
          <a:bodyPr/>
          <a:lstStyle>
            <a:lvl1pPr>
              <a:defRPr>
                <a:solidFill>
                  <a:schemeClr val="bg1"/>
                </a:solidFill>
              </a:defRPr>
            </a:lvl1pPr>
          </a:lstStyle>
          <a:p>
            <a:fld id="{2A53D63A-5C15-4D88-8900-A8519EE55DCE}" type="datetime4">
              <a:rPr lang="en-US" smtClean="0"/>
              <a:t>June 9, 2024</a:t>
            </a:fld>
            <a:endParaRPr lang="en-US"/>
          </a:p>
        </p:txBody>
      </p:sp>
      <p:sp>
        <p:nvSpPr>
          <p:cNvPr id="17" name="Footer Placeholder 16">
            <a:extLst>
              <a:ext uri="{FF2B5EF4-FFF2-40B4-BE49-F238E27FC236}">
                <a16:creationId xmlns:a16="http://schemas.microsoft.com/office/drawing/2014/main" id="{FC4A0CC4-5B74-4052-B180-789DC1265E8D}"/>
              </a:ext>
            </a:extLst>
          </p:cNvPr>
          <p:cNvSpPr>
            <a:spLocks noGrp="1"/>
          </p:cNvSpPr>
          <p:nvPr>
            <p:ph type="ftr" sz="quarter" idx="19"/>
          </p:nvPr>
        </p:nvSpPr>
        <p:spPr/>
        <p:txBody>
          <a:bodyPr/>
          <a:lstStyle>
            <a:lvl1pPr>
              <a:defRPr>
                <a:solidFill>
                  <a:schemeClr val="tx1"/>
                </a:solidFill>
              </a:defRPr>
            </a:lvl1pPr>
          </a:lstStyle>
          <a:p>
            <a:r>
              <a:rPr lang="en-US"/>
              <a:t>S&amp;P Global</a:t>
            </a:r>
          </a:p>
        </p:txBody>
      </p:sp>
      <p:sp>
        <p:nvSpPr>
          <p:cNvPr id="18" name="Slide Number Placeholder 17">
            <a:extLst>
              <a:ext uri="{FF2B5EF4-FFF2-40B4-BE49-F238E27FC236}">
                <a16:creationId xmlns:a16="http://schemas.microsoft.com/office/drawing/2014/main" id="{E60CE04A-4CBD-4768-8B7C-4C7919193390}"/>
              </a:ext>
            </a:extLst>
          </p:cNvPr>
          <p:cNvSpPr>
            <a:spLocks noGrp="1"/>
          </p:cNvSpPr>
          <p:nvPr>
            <p:ph type="sldNum" sz="quarter" idx="20"/>
          </p:nvPr>
        </p:nvSpPr>
        <p:spPr/>
        <p:txBody>
          <a:bodyPr/>
          <a:lstStyle/>
          <a:p>
            <a:fld id="{5CFA18E4-D58E-4B28-B105-28D9665A8EBC}" type="slidenum">
              <a:rPr lang="en-US" smtClean="0"/>
              <a:pPr/>
              <a:t>‹#›</a:t>
            </a:fld>
            <a:endParaRPr lang="en-US"/>
          </a:p>
        </p:txBody>
      </p:sp>
      <p:sp>
        <p:nvSpPr>
          <p:cNvPr id="13" name="Text Placeholder 11">
            <a:extLst>
              <a:ext uri="{FF2B5EF4-FFF2-40B4-BE49-F238E27FC236}">
                <a16:creationId xmlns:a16="http://schemas.microsoft.com/office/drawing/2014/main" id="{24927F64-C76D-4BC3-BD50-1D5FB03E6D4A}"/>
              </a:ext>
            </a:extLst>
          </p:cNvPr>
          <p:cNvSpPr>
            <a:spLocks noGrp="1"/>
          </p:cNvSpPr>
          <p:nvPr>
            <p:ph type="body" sz="quarter" idx="15" hasCustomPrompt="1"/>
          </p:nvPr>
        </p:nvSpPr>
        <p:spPr>
          <a:xfrm>
            <a:off x="567039" y="5687045"/>
            <a:ext cx="5008261"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solidFill>
                  <a:schemeClr val="bg1"/>
                </a:solidFill>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14" name="Rectangle 13">
            <a:extLst>
              <a:ext uri="{FF2B5EF4-FFF2-40B4-BE49-F238E27FC236}">
                <a16:creationId xmlns:a16="http://schemas.microsoft.com/office/drawing/2014/main" id="{67C1C513-E145-4818-AB44-7A5AE107E635}"/>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Tree>
    <p:extLst>
      <p:ext uri="{BB962C8B-B14F-4D97-AF65-F5344CB8AC3E}">
        <p14:creationId xmlns:p14="http://schemas.microsoft.com/office/powerpoint/2010/main" val="3279781538"/>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Statemen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D60BC0-A464-445F-9F28-170EB6B5E9CB}"/>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7" name="Content Placeholder 6">
            <a:extLst>
              <a:ext uri="{FF2B5EF4-FFF2-40B4-BE49-F238E27FC236}">
                <a16:creationId xmlns:a16="http://schemas.microsoft.com/office/drawing/2014/main" id="{B6ADB806-4287-47DA-AF4C-BB39AE092206}"/>
              </a:ext>
            </a:extLst>
          </p:cNvPr>
          <p:cNvSpPr>
            <a:spLocks noGrp="1"/>
          </p:cNvSpPr>
          <p:nvPr>
            <p:ph sz="quarter" idx="13" hasCustomPrompt="1"/>
          </p:nvPr>
        </p:nvSpPr>
        <p:spPr>
          <a:xfrm>
            <a:off x="567039" y="1956816"/>
            <a:ext cx="5010912" cy="4251960"/>
          </a:xfrm>
        </p:spPr>
        <p:txBody>
          <a:bodyPr/>
          <a:lstStyle>
            <a:lvl1pPr marL="0" indent="0">
              <a:buFont typeface="Arial" panose="020B0604020202020204" pitchFamily="34" charset="0"/>
              <a:buChar char="​"/>
              <a:defRPr>
                <a:solidFill>
                  <a:schemeClr val="tx1"/>
                </a:solidFill>
              </a:defRPr>
            </a:lvl1pPr>
            <a:lvl2pPr marL="227013" indent="-227013">
              <a:defRPr>
                <a:solidFill>
                  <a:schemeClr val="tx1"/>
                </a:solidFill>
              </a:defRPr>
            </a:lvl2pPr>
            <a:lvl3pPr marL="460375" indent="-233363">
              <a:defRPr>
                <a:solidFill>
                  <a:schemeClr val="tx1"/>
                </a:solidFill>
              </a:defRPr>
            </a:lvl3pPr>
            <a:lvl4pPr marL="687388" indent="-227013">
              <a:defRPr>
                <a:solidFill>
                  <a:schemeClr val="tx1"/>
                </a:solidFill>
              </a:defRPr>
            </a:lvl4pPr>
            <a:lvl5pPr marL="914400" indent="-227013">
              <a:defRPr>
                <a:solidFill>
                  <a:schemeClr val="tx1"/>
                </a:solidFill>
              </a:defRPr>
            </a:lvl5pPr>
          </a:lstStyle>
          <a:p>
            <a:pPr lvl="0"/>
            <a:r>
              <a:rPr lang="en-US"/>
              <a:t>[Click to add non-bullet paragraph text]</a:t>
            </a:r>
          </a:p>
          <a:p>
            <a:pPr lvl="1"/>
            <a:r>
              <a:rPr lang="en-US"/>
              <a:t>Second level</a:t>
            </a:r>
          </a:p>
          <a:p>
            <a:pPr lvl="2"/>
            <a:r>
              <a:rPr lang="en-US"/>
              <a:t>Third level</a:t>
            </a:r>
          </a:p>
          <a:p>
            <a:pPr lvl="3"/>
            <a:r>
              <a:rPr lang="en-US"/>
              <a:t>Fourth level</a:t>
            </a:r>
          </a:p>
          <a:p>
            <a:pPr lvl="4"/>
            <a:r>
              <a:rPr lang="en-US"/>
              <a:t>Fifth level</a:t>
            </a:r>
          </a:p>
        </p:txBody>
      </p:sp>
      <p:sp>
        <p:nvSpPr>
          <p:cNvPr id="12" name="Subtitle">
            <a:extLst>
              <a:ext uri="{FF2B5EF4-FFF2-40B4-BE49-F238E27FC236}">
                <a16:creationId xmlns:a16="http://schemas.microsoft.com/office/drawing/2014/main" id="{7A6FCC9B-A33E-4B36-99E9-34DE7324E363}"/>
              </a:ext>
            </a:extLst>
          </p:cNvPr>
          <p:cNvSpPr>
            <a:spLocks noGrp="1"/>
          </p:cNvSpPr>
          <p:nvPr>
            <p:ph type="body" sz="quarter" idx="14" hasCustomPrompt="1"/>
          </p:nvPr>
        </p:nvSpPr>
        <p:spPr>
          <a:xfrm>
            <a:off x="567039" y="1059157"/>
            <a:ext cx="5010912" cy="493776"/>
          </a:xfrm>
        </p:spPr>
        <p:txBody>
          <a:bodyPr>
            <a:noAutofit/>
          </a:bodyPr>
          <a:lstStyle>
            <a:lvl1pPr marL="0" indent="0">
              <a:buNone/>
              <a:defRPr sz="1800">
                <a:solidFill>
                  <a:schemeClr val="tx1"/>
                </a:solidFill>
                <a:latin typeface="+mj-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0" name="Title 9">
            <a:extLst>
              <a:ext uri="{FF2B5EF4-FFF2-40B4-BE49-F238E27FC236}">
                <a16:creationId xmlns:a16="http://schemas.microsoft.com/office/drawing/2014/main" id="{3FAF71B7-3EE7-4ECB-927E-2D30E8B8D380}"/>
              </a:ext>
            </a:extLst>
          </p:cNvPr>
          <p:cNvSpPr>
            <a:spLocks noGrp="1"/>
          </p:cNvSpPr>
          <p:nvPr>
            <p:ph type="title" hasCustomPrompt="1"/>
          </p:nvPr>
        </p:nvSpPr>
        <p:spPr>
          <a:xfrm>
            <a:off x="567039" y="652994"/>
            <a:ext cx="5010912" cy="402336"/>
          </a:xfrm>
        </p:spPr>
        <p:txBody>
          <a:bodyPr/>
          <a:lstStyle>
            <a:lvl1pPr>
              <a:defRPr>
                <a:solidFill>
                  <a:schemeClr val="tx1"/>
                </a:solidFill>
              </a:defRPr>
            </a:lvl1pPr>
          </a:lstStyle>
          <a:p>
            <a:r>
              <a:rPr lang="en-US"/>
              <a:t>[Headline]</a:t>
            </a:r>
          </a:p>
        </p:txBody>
      </p:sp>
      <p:sp>
        <p:nvSpPr>
          <p:cNvPr id="15" name="Text Placeholder 14">
            <a:extLst>
              <a:ext uri="{FF2B5EF4-FFF2-40B4-BE49-F238E27FC236}">
                <a16:creationId xmlns:a16="http://schemas.microsoft.com/office/drawing/2014/main" id="{56888DD8-0224-404D-AAC6-33FCF67F8697}"/>
              </a:ext>
            </a:extLst>
          </p:cNvPr>
          <p:cNvSpPr>
            <a:spLocks noGrp="1"/>
          </p:cNvSpPr>
          <p:nvPr>
            <p:ph type="body" sz="quarter" idx="17"/>
          </p:nvPr>
        </p:nvSpPr>
        <p:spPr>
          <a:xfrm>
            <a:off x="6607175" y="1956816"/>
            <a:ext cx="5026025" cy="3737547"/>
          </a:xfrm>
        </p:spPr>
        <p:txBody>
          <a:bodyPr/>
          <a:lstStyle>
            <a:lvl1pPr>
              <a:defRPr sz="1600">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15">
            <a:extLst>
              <a:ext uri="{FF2B5EF4-FFF2-40B4-BE49-F238E27FC236}">
                <a16:creationId xmlns:a16="http://schemas.microsoft.com/office/drawing/2014/main" id="{F3AAAE56-5CF5-455F-8CED-CF8CABE33CC8}"/>
              </a:ext>
            </a:extLst>
          </p:cNvPr>
          <p:cNvSpPr>
            <a:spLocks noGrp="1"/>
          </p:cNvSpPr>
          <p:nvPr>
            <p:ph type="dt" sz="half" idx="18"/>
          </p:nvPr>
        </p:nvSpPr>
        <p:spPr/>
        <p:txBody>
          <a:bodyPr/>
          <a:lstStyle>
            <a:lvl1pPr>
              <a:defRPr>
                <a:solidFill>
                  <a:schemeClr val="tx1"/>
                </a:solidFill>
              </a:defRPr>
            </a:lvl1pPr>
          </a:lstStyle>
          <a:p>
            <a:fld id="{4BF2E5D5-C2D6-4318-831B-8A93AA86C9B8}" type="datetime4">
              <a:rPr lang="en-US" smtClean="0"/>
              <a:t>June 9, 2024</a:t>
            </a:fld>
            <a:endParaRPr lang="en-US"/>
          </a:p>
        </p:txBody>
      </p:sp>
      <p:sp>
        <p:nvSpPr>
          <p:cNvPr id="17" name="Footer Placeholder 16">
            <a:extLst>
              <a:ext uri="{FF2B5EF4-FFF2-40B4-BE49-F238E27FC236}">
                <a16:creationId xmlns:a16="http://schemas.microsoft.com/office/drawing/2014/main" id="{FC4A0CC4-5B74-4052-B180-789DC1265E8D}"/>
              </a:ext>
            </a:extLst>
          </p:cNvPr>
          <p:cNvSpPr>
            <a:spLocks noGrp="1"/>
          </p:cNvSpPr>
          <p:nvPr>
            <p:ph type="ftr" sz="quarter" idx="19"/>
          </p:nvPr>
        </p:nvSpPr>
        <p:spPr/>
        <p:txBody>
          <a:bodyPr/>
          <a:lstStyle>
            <a:lvl1pPr>
              <a:defRPr>
                <a:solidFill>
                  <a:schemeClr val="tx1"/>
                </a:solidFill>
              </a:defRPr>
            </a:lvl1pPr>
          </a:lstStyle>
          <a:p>
            <a:r>
              <a:rPr lang="en-US"/>
              <a:t>S&amp;P Global</a:t>
            </a:r>
          </a:p>
        </p:txBody>
      </p:sp>
      <p:sp>
        <p:nvSpPr>
          <p:cNvPr id="18" name="Slide Number Placeholder 17">
            <a:extLst>
              <a:ext uri="{FF2B5EF4-FFF2-40B4-BE49-F238E27FC236}">
                <a16:creationId xmlns:a16="http://schemas.microsoft.com/office/drawing/2014/main" id="{E60CE04A-4CBD-4768-8B7C-4C7919193390}"/>
              </a:ext>
            </a:extLst>
          </p:cNvPr>
          <p:cNvSpPr>
            <a:spLocks noGrp="1"/>
          </p:cNvSpPr>
          <p:nvPr>
            <p:ph type="sldNum" sz="quarter" idx="20"/>
          </p:nvPr>
        </p:nvSpPr>
        <p:spPr/>
        <p:txBody>
          <a:bodyPr/>
          <a:lstStyle/>
          <a:p>
            <a:fld id="{5CFA18E4-D58E-4B28-B105-28D9665A8EBC}" type="slidenum">
              <a:rPr lang="en-US" smtClean="0"/>
              <a:pPr/>
              <a:t>‹#›</a:t>
            </a:fld>
            <a:endParaRPr lang="en-US"/>
          </a:p>
        </p:txBody>
      </p:sp>
      <p:sp>
        <p:nvSpPr>
          <p:cNvPr id="13" name="Text Placeholder 11">
            <a:extLst>
              <a:ext uri="{FF2B5EF4-FFF2-40B4-BE49-F238E27FC236}">
                <a16:creationId xmlns:a16="http://schemas.microsoft.com/office/drawing/2014/main" id="{24927F64-C76D-4BC3-BD50-1D5FB03E6D4A}"/>
              </a:ext>
            </a:extLst>
          </p:cNvPr>
          <p:cNvSpPr>
            <a:spLocks noGrp="1"/>
          </p:cNvSpPr>
          <p:nvPr>
            <p:ph type="body" sz="quarter" idx="15" hasCustomPrompt="1"/>
          </p:nvPr>
        </p:nvSpPr>
        <p:spPr>
          <a:xfrm>
            <a:off x="567039" y="5687045"/>
            <a:ext cx="5008261"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solidFill>
                  <a:schemeClr val="tx1"/>
                </a:solidFill>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14" name="Rectangle 13">
            <a:extLst>
              <a:ext uri="{FF2B5EF4-FFF2-40B4-BE49-F238E27FC236}">
                <a16:creationId xmlns:a16="http://schemas.microsoft.com/office/drawing/2014/main" id="{67C1C513-E145-4818-AB44-7A5AE107E635}"/>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cxnSp>
        <p:nvCxnSpPr>
          <p:cNvPr id="20" name="Straight Connector 19">
            <a:extLst>
              <a:ext uri="{FF2B5EF4-FFF2-40B4-BE49-F238E27FC236}">
                <a16:creationId xmlns:a16="http://schemas.microsoft.com/office/drawing/2014/main" id="{56E63BC3-354A-42FF-A922-1F7132107FA1}"/>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8C9E71-D067-4A2B-B783-0D61ABD6171F}"/>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57" name="Group 56">
            <a:extLst>
              <a:ext uri="{FF2B5EF4-FFF2-40B4-BE49-F238E27FC236}">
                <a16:creationId xmlns:a16="http://schemas.microsoft.com/office/drawing/2014/main" id="{91EC115A-58AC-4782-BAFC-6A202749686B}"/>
              </a:ext>
            </a:extLst>
          </p:cNvPr>
          <p:cNvGrpSpPr/>
          <p:nvPr userDrawn="1"/>
        </p:nvGrpSpPr>
        <p:grpSpPr>
          <a:xfrm>
            <a:off x="-1325" y="6871033"/>
            <a:ext cx="12192000" cy="143299"/>
            <a:chOff x="-1325" y="6871033"/>
            <a:chExt cx="12192000" cy="143299"/>
          </a:xfrm>
        </p:grpSpPr>
        <p:sp>
          <p:nvSpPr>
            <p:cNvPr id="58" name="Rectangle 57">
              <a:extLst>
                <a:ext uri="{FF2B5EF4-FFF2-40B4-BE49-F238E27FC236}">
                  <a16:creationId xmlns:a16="http://schemas.microsoft.com/office/drawing/2014/main" id="{79886B6E-406B-4405-BF31-56D8023896EA}"/>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59" name="Rectangle 58">
              <a:extLst>
                <a:ext uri="{FF2B5EF4-FFF2-40B4-BE49-F238E27FC236}">
                  <a16:creationId xmlns:a16="http://schemas.microsoft.com/office/drawing/2014/main" id="{AB65480E-E8EC-4CA1-A52C-E0BF89958449}"/>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0" name="TextBox 59">
            <a:extLst>
              <a:ext uri="{FF2B5EF4-FFF2-40B4-BE49-F238E27FC236}">
                <a16:creationId xmlns:a16="http://schemas.microsoft.com/office/drawing/2014/main" id="{99C3023B-5E2B-45CD-BE36-9B5E9AF9600E}"/>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55" name="Rectangle 54">
            <a:extLst>
              <a:ext uri="{FF2B5EF4-FFF2-40B4-BE49-F238E27FC236}">
                <a16:creationId xmlns:a16="http://schemas.microsoft.com/office/drawing/2014/main" id="{C9816CDE-7991-4545-AFD8-6EEB4B76B5DA}"/>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6" name="Group 55">
            <a:extLst>
              <a:ext uri="{FF2B5EF4-FFF2-40B4-BE49-F238E27FC236}">
                <a16:creationId xmlns:a16="http://schemas.microsoft.com/office/drawing/2014/main" id="{1528F6A4-2779-423A-BC2D-91D943CC4C48}"/>
              </a:ext>
            </a:extLst>
          </p:cNvPr>
          <p:cNvGrpSpPr/>
          <p:nvPr userDrawn="1"/>
        </p:nvGrpSpPr>
        <p:grpSpPr>
          <a:xfrm>
            <a:off x="12257314" y="1051487"/>
            <a:ext cx="1272540" cy="3085386"/>
            <a:chOff x="12257314" y="1051487"/>
            <a:chExt cx="1272540" cy="3085386"/>
          </a:xfrm>
        </p:grpSpPr>
        <p:sp>
          <p:nvSpPr>
            <p:cNvPr id="96" name="Rectangle 95">
              <a:extLst>
                <a:ext uri="{FF2B5EF4-FFF2-40B4-BE49-F238E27FC236}">
                  <a16:creationId xmlns:a16="http://schemas.microsoft.com/office/drawing/2014/main" id="{AD65AACD-FF9E-4C05-8C3D-1C2A183D4E39}"/>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7" name="TextBox 96">
              <a:extLst>
                <a:ext uri="{FF2B5EF4-FFF2-40B4-BE49-F238E27FC236}">
                  <a16:creationId xmlns:a16="http://schemas.microsoft.com/office/drawing/2014/main" id="{CC45B61B-E822-45F0-ABAF-B05C98D0AB2F}"/>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8" name="Freeform: Shape 97">
              <a:extLst>
                <a:ext uri="{FF2B5EF4-FFF2-40B4-BE49-F238E27FC236}">
                  <a16:creationId xmlns:a16="http://schemas.microsoft.com/office/drawing/2014/main" id="{79164D28-F80C-4F6B-93E0-DA4F626F6AD1}"/>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920E156F-CE79-427A-9EFE-8B5645364F57}"/>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00" name="Freeform: Shape 99">
              <a:extLst>
                <a:ext uri="{FF2B5EF4-FFF2-40B4-BE49-F238E27FC236}">
                  <a16:creationId xmlns:a16="http://schemas.microsoft.com/office/drawing/2014/main" id="{DB66C61B-6800-4BD8-AEC6-0F79D4CC3CA1}"/>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19D95D7E-643B-4313-97C9-8EF098A0B034}"/>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2E1C470A-D847-4811-85B9-C06F47E66810}"/>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03" name="Picture 102">
              <a:extLst>
                <a:ext uri="{FF2B5EF4-FFF2-40B4-BE49-F238E27FC236}">
                  <a16:creationId xmlns:a16="http://schemas.microsoft.com/office/drawing/2014/main" id="{816FBC06-8F58-44ED-962F-C7AABBBAE0D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04" name="Rectangle 103">
              <a:extLst>
                <a:ext uri="{FF2B5EF4-FFF2-40B4-BE49-F238E27FC236}">
                  <a16:creationId xmlns:a16="http://schemas.microsoft.com/office/drawing/2014/main" id="{B83EB9FF-1776-41DF-91E6-B484BC3ECC0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5" name="Rectangle 104">
              <a:extLst>
                <a:ext uri="{FF2B5EF4-FFF2-40B4-BE49-F238E27FC236}">
                  <a16:creationId xmlns:a16="http://schemas.microsoft.com/office/drawing/2014/main" id="{6B1EEBC1-D8F9-431A-887E-226DB7D69AF6}"/>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6" name="Rectangle 105">
              <a:extLst>
                <a:ext uri="{FF2B5EF4-FFF2-40B4-BE49-F238E27FC236}">
                  <a16:creationId xmlns:a16="http://schemas.microsoft.com/office/drawing/2014/main" id="{FBEE90F9-46D2-46E7-BA1C-A45BF3B5A72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7" name="Rectangle 106">
              <a:extLst>
                <a:ext uri="{FF2B5EF4-FFF2-40B4-BE49-F238E27FC236}">
                  <a16:creationId xmlns:a16="http://schemas.microsoft.com/office/drawing/2014/main" id="{910B243E-5032-4660-9027-8455515D3558}"/>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8" name="Group 107">
              <a:extLst>
                <a:ext uri="{FF2B5EF4-FFF2-40B4-BE49-F238E27FC236}">
                  <a16:creationId xmlns:a16="http://schemas.microsoft.com/office/drawing/2014/main" id="{136438A8-4A84-472B-BE61-0BD79D0CD398}"/>
                </a:ext>
              </a:extLst>
            </p:cNvPr>
            <p:cNvGrpSpPr/>
            <p:nvPr userDrawn="1"/>
          </p:nvGrpSpPr>
          <p:grpSpPr>
            <a:xfrm>
              <a:off x="12364752" y="2345932"/>
              <a:ext cx="1055431" cy="88186"/>
              <a:chOff x="914335" y="6913770"/>
              <a:chExt cx="1109884" cy="100584"/>
            </a:xfrm>
            <a:noFill/>
          </p:grpSpPr>
          <p:sp>
            <p:nvSpPr>
              <p:cNvPr id="119" name="Rectangle 118">
                <a:extLst>
                  <a:ext uri="{FF2B5EF4-FFF2-40B4-BE49-F238E27FC236}">
                    <a16:creationId xmlns:a16="http://schemas.microsoft.com/office/drawing/2014/main" id="{108DC419-7E4E-457B-A230-74F661B4DD41}"/>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20" name="Rectangle 119">
                <a:extLst>
                  <a:ext uri="{FF2B5EF4-FFF2-40B4-BE49-F238E27FC236}">
                    <a16:creationId xmlns:a16="http://schemas.microsoft.com/office/drawing/2014/main" id="{7EFC4501-BB03-469A-85A1-5A763A727E4A}"/>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21" name="Rectangle 120">
                <a:extLst>
                  <a:ext uri="{FF2B5EF4-FFF2-40B4-BE49-F238E27FC236}">
                    <a16:creationId xmlns:a16="http://schemas.microsoft.com/office/drawing/2014/main" id="{47F9D32E-34D6-463A-BF39-D31E13C11DBF}"/>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22" name="Rectangle 121">
                <a:extLst>
                  <a:ext uri="{FF2B5EF4-FFF2-40B4-BE49-F238E27FC236}">
                    <a16:creationId xmlns:a16="http://schemas.microsoft.com/office/drawing/2014/main" id="{89C64FE6-CE65-4FC5-8B95-3E73AD2565EA}"/>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23" name="Rectangle 122">
                <a:extLst>
                  <a:ext uri="{FF2B5EF4-FFF2-40B4-BE49-F238E27FC236}">
                    <a16:creationId xmlns:a16="http://schemas.microsoft.com/office/drawing/2014/main" id="{604502F7-5ECC-47A3-A70E-2A75B5BB8756}"/>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24" name="Rectangle 123">
                <a:extLst>
                  <a:ext uri="{FF2B5EF4-FFF2-40B4-BE49-F238E27FC236}">
                    <a16:creationId xmlns:a16="http://schemas.microsoft.com/office/drawing/2014/main" id="{A8D2858C-6F8D-4E68-AA1C-5532793CBA58}"/>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5" name="Rectangle 124">
                <a:extLst>
                  <a:ext uri="{FF2B5EF4-FFF2-40B4-BE49-F238E27FC236}">
                    <a16:creationId xmlns:a16="http://schemas.microsoft.com/office/drawing/2014/main" id="{7AA96782-E7A7-49E7-BC32-3CC36058CA56}"/>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6" name="Rectangle 125">
                <a:extLst>
                  <a:ext uri="{FF2B5EF4-FFF2-40B4-BE49-F238E27FC236}">
                    <a16:creationId xmlns:a16="http://schemas.microsoft.com/office/drawing/2014/main" id="{E2632B0B-C36F-4868-9B94-0A5843FF5555}"/>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7" name="Rectangle 126">
                <a:extLst>
                  <a:ext uri="{FF2B5EF4-FFF2-40B4-BE49-F238E27FC236}">
                    <a16:creationId xmlns:a16="http://schemas.microsoft.com/office/drawing/2014/main" id="{773C8C11-8654-4064-82B7-07FAC99A9D9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8" name="Rectangle 127">
                <a:extLst>
                  <a:ext uri="{FF2B5EF4-FFF2-40B4-BE49-F238E27FC236}">
                    <a16:creationId xmlns:a16="http://schemas.microsoft.com/office/drawing/2014/main" id="{12B0E368-C56A-45A1-A780-88D225AB1825}"/>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9" name="Graphic 108" descr="Close with solid fill">
              <a:extLst>
                <a:ext uri="{FF2B5EF4-FFF2-40B4-BE49-F238E27FC236}">
                  <a16:creationId xmlns:a16="http://schemas.microsoft.com/office/drawing/2014/main" id="{F5F1F407-AEE6-48C3-96E1-4D6CF93A9E8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110" name="Graphic 109" descr="Close with solid fill">
              <a:extLst>
                <a:ext uri="{FF2B5EF4-FFF2-40B4-BE49-F238E27FC236}">
                  <a16:creationId xmlns:a16="http://schemas.microsoft.com/office/drawing/2014/main" id="{836A1109-D44D-4972-AB9C-3379FDB85AA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111" name="Graphic 110" descr="Close with solid fill">
              <a:extLst>
                <a:ext uri="{FF2B5EF4-FFF2-40B4-BE49-F238E27FC236}">
                  <a16:creationId xmlns:a16="http://schemas.microsoft.com/office/drawing/2014/main" id="{6888388D-5A22-4C1C-A31A-287EA100625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112" name="Graphic 111" descr="Close with solid fill">
              <a:extLst>
                <a:ext uri="{FF2B5EF4-FFF2-40B4-BE49-F238E27FC236}">
                  <a16:creationId xmlns:a16="http://schemas.microsoft.com/office/drawing/2014/main" id="{AE367429-D63C-4AC6-A24F-0877AD266B8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113" name="Graphic 112" descr="Close with solid fill">
              <a:extLst>
                <a:ext uri="{FF2B5EF4-FFF2-40B4-BE49-F238E27FC236}">
                  <a16:creationId xmlns:a16="http://schemas.microsoft.com/office/drawing/2014/main" id="{28DD8D27-14CC-4E58-B45C-C2DC9F248CB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114" name="Graphic 113" descr="Close with solid fill">
              <a:extLst>
                <a:ext uri="{FF2B5EF4-FFF2-40B4-BE49-F238E27FC236}">
                  <a16:creationId xmlns:a16="http://schemas.microsoft.com/office/drawing/2014/main" id="{692780C0-5433-4B57-9BD5-3FB819C753A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115" name="Graphic 114" descr="Close with solid fill">
              <a:extLst>
                <a:ext uri="{FF2B5EF4-FFF2-40B4-BE49-F238E27FC236}">
                  <a16:creationId xmlns:a16="http://schemas.microsoft.com/office/drawing/2014/main" id="{CC831C8B-90E3-4B79-BC08-98DF35DFA93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116" name="Graphic 115" descr="Close with solid fill">
              <a:extLst>
                <a:ext uri="{FF2B5EF4-FFF2-40B4-BE49-F238E27FC236}">
                  <a16:creationId xmlns:a16="http://schemas.microsoft.com/office/drawing/2014/main" id="{C8BB33C4-BC13-4654-8B59-CD05B850ED9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117" name="Graphic 116" descr="Close with solid fill">
              <a:extLst>
                <a:ext uri="{FF2B5EF4-FFF2-40B4-BE49-F238E27FC236}">
                  <a16:creationId xmlns:a16="http://schemas.microsoft.com/office/drawing/2014/main" id="{0EB8CC13-DFD7-41DA-8C4D-EE2BF09CA97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118" name="Graphic 117" descr="Close with solid fill">
              <a:extLst>
                <a:ext uri="{FF2B5EF4-FFF2-40B4-BE49-F238E27FC236}">
                  <a16:creationId xmlns:a16="http://schemas.microsoft.com/office/drawing/2014/main" id="{6D7FF995-00A7-492E-96B7-461670258B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pic>
        <p:nvPicPr>
          <p:cNvPr id="61" name="S&amp;P Global Logo Black">
            <a:extLst>
              <a:ext uri="{FF2B5EF4-FFF2-40B4-BE49-F238E27FC236}">
                <a16:creationId xmlns:a16="http://schemas.microsoft.com/office/drawing/2014/main" id="{4A96EE2E-1913-4F6D-8EB6-3E3A7B772F2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733" y="6279463"/>
            <a:ext cx="986380" cy="381153"/>
          </a:xfrm>
          <a:prstGeom prst="rect">
            <a:avLst/>
          </a:prstGeom>
        </p:spPr>
      </p:pic>
    </p:spTree>
    <p:extLst>
      <p:ext uri="{BB962C8B-B14F-4D97-AF65-F5344CB8AC3E}">
        <p14:creationId xmlns:p14="http://schemas.microsoft.com/office/powerpoint/2010/main" val="759127560"/>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Image/Ic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3AD3F0-575D-4B1E-8B9F-7FAAA4AFFB13}"/>
              </a:ext>
            </a:extLst>
          </p:cNvPr>
          <p:cNvSpPr/>
          <p:nvPr userDrawn="1"/>
        </p:nvSpPr>
        <p:spPr>
          <a:xfrm>
            <a:off x="609600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FD296364-D5B7-4AAF-B667-B0833C3843A8}"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bg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lvl1pPr>
              <a:defRPr>
                <a:solidFill>
                  <a:schemeClr val="bg1"/>
                </a:solidFill>
              </a:defRPr>
            </a:lvl1pPr>
          </a:lstStyle>
          <a:p>
            <a:fld id="{5CFA18E4-D58E-4B28-B105-28D9665A8EBC}" type="slidenum">
              <a:rPr lang="en-US" smtClean="0"/>
              <a:pPr/>
              <a:t>‹#›</a:t>
            </a:fld>
            <a:endParaRPr lang="en-US"/>
          </a:p>
        </p:txBody>
      </p:sp>
      <p:sp>
        <p:nvSpPr>
          <p:cNvPr id="8" name="Title 7">
            <a:extLst>
              <a:ext uri="{FF2B5EF4-FFF2-40B4-BE49-F238E27FC236}">
                <a16:creationId xmlns:a16="http://schemas.microsoft.com/office/drawing/2014/main" id="{BA62C50B-A5F2-4BDC-B21D-EF6C08A95540}"/>
              </a:ext>
            </a:extLst>
          </p:cNvPr>
          <p:cNvSpPr>
            <a:spLocks noGrp="1"/>
          </p:cNvSpPr>
          <p:nvPr>
            <p:ph type="title" hasCustomPrompt="1"/>
          </p:nvPr>
        </p:nvSpPr>
        <p:spPr>
          <a:xfrm>
            <a:off x="567038" y="652074"/>
            <a:ext cx="5010912" cy="402336"/>
          </a:xfrm>
        </p:spPr>
        <p:txBody>
          <a:bodyPr/>
          <a:lstStyle/>
          <a:p>
            <a:r>
              <a:rPr lang="en-US"/>
              <a:t>[Headline]</a:t>
            </a:r>
          </a:p>
        </p:txBody>
      </p:sp>
      <p:sp>
        <p:nvSpPr>
          <p:cNvPr id="12" name="Subtitle">
            <a:extLst>
              <a:ext uri="{FF2B5EF4-FFF2-40B4-BE49-F238E27FC236}">
                <a16:creationId xmlns:a16="http://schemas.microsoft.com/office/drawing/2014/main" id="{AC8B53C8-3DBD-4EA8-9392-FBE2E351CD6D}"/>
              </a:ext>
            </a:extLst>
          </p:cNvPr>
          <p:cNvSpPr>
            <a:spLocks noGrp="1"/>
          </p:cNvSpPr>
          <p:nvPr>
            <p:ph type="body" sz="quarter" idx="14" hasCustomPrompt="1"/>
          </p:nvPr>
        </p:nvSpPr>
        <p:spPr>
          <a:xfrm>
            <a:off x="567038" y="1058237"/>
            <a:ext cx="5010912"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3" name="Content Placeholder 12">
            <a:extLst>
              <a:ext uri="{FF2B5EF4-FFF2-40B4-BE49-F238E27FC236}">
                <a16:creationId xmlns:a16="http://schemas.microsoft.com/office/drawing/2014/main" id="{AC70B75C-DFD7-48C8-92F1-ADC8F3A718F9}"/>
              </a:ext>
            </a:extLst>
          </p:cNvPr>
          <p:cNvSpPr>
            <a:spLocks noGrp="1"/>
          </p:cNvSpPr>
          <p:nvPr>
            <p:ph sz="quarter" idx="16" hasCustomPrompt="1"/>
          </p:nvPr>
        </p:nvSpPr>
        <p:spPr>
          <a:xfrm>
            <a:off x="567038" y="1955800"/>
            <a:ext cx="5010912" cy="4249738"/>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4F90018B-6ACC-43FE-9482-22D4B889F599}"/>
              </a:ext>
            </a:extLst>
          </p:cNvPr>
          <p:cNvSpPr>
            <a:spLocks noGrp="1"/>
          </p:cNvSpPr>
          <p:nvPr>
            <p:ph type="pic" sz="quarter" idx="17" hasCustomPrompt="1"/>
          </p:nvPr>
        </p:nvSpPr>
        <p:spPr>
          <a:xfrm>
            <a:off x="6607175" y="647700"/>
            <a:ext cx="5027613" cy="5557838"/>
          </a:xfrm>
        </p:spPr>
        <p:txBody>
          <a:bodyPr anchor="ctr"/>
          <a:lstStyle>
            <a:lvl1pPr marL="0" indent="0" algn="ctr">
              <a:buNone/>
              <a:defRPr>
                <a:solidFill>
                  <a:schemeClr val="bg1"/>
                </a:solidFill>
              </a:defRPr>
            </a:lvl1pPr>
          </a:lstStyle>
          <a:p>
            <a:r>
              <a:rPr lang="en-US"/>
              <a:t>[Add Graphic]</a:t>
            </a:r>
          </a:p>
        </p:txBody>
      </p:sp>
      <p:sp>
        <p:nvSpPr>
          <p:cNvPr id="11" name="Text Placeholder 11">
            <a:extLst>
              <a:ext uri="{FF2B5EF4-FFF2-40B4-BE49-F238E27FC236}">
                <a16:creationId xmlns:a16="http://schemas.microsoft.com/office/drawing/2014/main" id="{C1652EBB-571E-475B-B553-39FE471E0400}"/>
              </a:ext>
            </a:extLst>
          </p:cNvPr>
          <p:cNvSpPr>
            <a:spLocks noGrp="1"/>
          </p:cNvSpPr>
          <p:nvPr>
            <p:ph type="body" sz="quarter" idx="15" hasCustomPrompt="1"/>
          </p:nvPr>
        </p:nvSpPr>
        <p:spPr>
          <a:xfrm>
            <a:off x="567039" y="5687045"/>
            <a:ext cx="5010911"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14" name="Rectangle 13">
            <a:extLst>
              <a:ext uri="{FF2B5EF4-FFF2-40B4-BE49-F238E27FC236}">
                <a16:creationId xmlns:a16="http://schemas.microsoft.com/office/drawing/2014/main" id="{56A74643-6F50-43EF-AC47-F1AC1911F6CF}"/>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Tree>
    <p:extLst>
      <p:ext uri="{BB962C8B-B14F-4D97-AF65-F5344CB8AC3E}">
        <p14:creationId xmlns:p14="http://schemas.microsoft.com/office/powerpoint/2010/main" val="4140350456"/>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Photo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6346E94-E9F1-4F0C-9AB7-02D722F342D1}"/>
              </a:ext>
            </a:extLst>
          </p:cNvPr>
          <p:cNvSpPr>
            <a:spLocks noGrp="1"/>
          </p:cNvSpPr>
          <p:nvPr>
            <p:ph type="pic" sz="quarter" idx="15" hasCustomPrompt="1"/>
          </p:nvPr>
        </p:nvSpPr>
        <p:spPr>
          <a:xfrm>
            <a:off x="6614764" y="0"/>
            <a:ext cx="5577236" cy="6858000"/>
          </a:xfrm>
          <a:blipFill>
            <a:blip r:embed="rId2"/>
            <a:stretch>
              <a:fillRect/>
            </a:stretch>
          </a:blipFill>
        </p:spPr>
        <p:txBody>
          <a:bodyPr anchor="ctr"/>
          <a:lstStyle>
            <a:lvl1pPr marL="0" indent="0" algn="ctr">
              <a:buNone/>
              <a:defRPr>
                <a:solidFill>
                  <a:schemeClr val="bg1"/>
                </a:solidFill>
              </a:defRPr>
            </a:lvl1pPr>
          </a:lstStyle>
          <a:p>
            <a:r>
              <a:rPr lang="en-US"/>
              <a:t>[Insert photo]</a:t>
            </a: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6C3B2CF0-DE4E-4CCB-897B-79D7D4813642}"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bg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lvl1pPr>
              <a:defRPr>
                <a:solidFill>
                  <a:schemeClr val="bg1"/>
                </a:solidFill>
              </a:defRPr>
            </a:lvl1pPr>
          </a:lstStyle>
          <a:p>
            <a:fld id="{5CFA18E4-D58E-4B28-B105-28D9665A8EBC}" type="slidenum">
              <a:rPr lang="en-US" smtClean="0"/>
              <a:pPr/>
              <a:t>‹#›</a:t>
            </a:fld>
            <a:endParaRPr lang="en-US"/>
          </a:p>
        </p:txBody>
      </p:sp>
      <p:sp>
        <p:nvSpPr>
          <p:cNvPr id="7" name="Content Placeholder 6">
            <a:extLst>
              <a:ext uri="{FF2B5EF4-FFF2-40B4-BE49-F238E27FC236}">
                <a16:creationId xmlns:a16="http://schemas.microsoft.com/office/drawing/2014/main" id="{B6ADB806-4287-47DA-AF4C-BB39AE092206}"/>
              </a:ext>
            </a:extLst>
          </p:cNvPr>
          <p:cNvSpPr>
            <a:spLocks noGrp="1"/>
          </p:cNvSpPr>
          <p:nvPr>
            <p:ph sz="quarter" idx="13" hasCustomPrompt="1"/>
          </p:nvPr>
        </p:nvSpPr>
        <p:spPr>
          <a:xfrm>
            <a:off x="567038" y="1956816"/>
            <a:ext cx="5010912" cy="4251960"/>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9" name="Subtitle">
            <a:extLst>
              <a:ext uri="{FF2B5EF4-FFF2-40B4-BE49-F238E27FC236}">
                <a16:creationId xmlns:a16="http://schemas.microsoft.com/office/drawing/2014/main" id="{B8114C82-D1E4-4FD5-9ACC-948ED3D2FCD4}"/>
              </a:ext>
            </a:extLst>
          </p:cNvPr>
          <p:cNvSpPr>
            <a:spLocks noGrp="1"/>
          </p:cNvSpPr>
          <p:nvPr>
            <p:ph type="body" sz="quarter" idx="14" hasCustomPrompt="1"/>
          </p:nvPr>
        </p:nvSpPr>
        <p:spPr>
          <a:xfrm>
            <a:off x="567038" y="1058237"/>
            <a:ext cx="5010912"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6" name="Title 5">
            <a:extLst>
              <a:ext uri="{FF2B5EF4-FFF2-40B4-BE49-F238E27FC236}">
                <a16:creationId xmlns:a16="http://schemas.microsoft.com/office/drawing/2014/main" id="{2183BB9D-7E68-4480-8074-01D6B9185584}"/>
              </a:ext>
            </a:extLst>
          </p:cNvPr>
          <p:cNvSpPr>
            <a:spLocks noGrp="1"/>
          </p:cNvSpPr>
          <p:nvPr>
            <p:ph type="title" hasCustomPrompt="1"/>
          </p:nvPr>
        </p:nvSpPr>
        <p:spPr>
          <a:xfrm>
            <a:off x="567038" y="652074"/>
            <a:ext cx="5010912" cy="399879"/>
          </a:xfrm>
        </p:spPr>
        <p:txBody>
          <a:bodyPr/>
          <a:lstStyle/>
          <a:p>
            <a:r>
              <a:rPr lang="en-US"/>
              <a:t>[Headline]</a:t>
            </a:r>
          </a:p>
        </p:txBody>
      </p:sp>
      <p:sp>
        <p:nvSpPr>
          <p:cNvPr id="11" name="Text Placeholder 11">
            <a:extLst>
              <a:ext uri="{FF2B5EF4-FFF2-40B4-BE49-F238E27FC236}">
                <a16:creationId xmlns:a16="http://schemas.microsoft.com/office/drawing/2014/main" id="{69EDE3A3-93BC-435F-86A2-88586877EC9B}"/>
              </a:ext>
            </a:extLst>
          </p:cNvPr>
          <p:cNvSpPr>
            <a:spLocks noGrp="1"/>
          </p:cNvSpPr>
          <p:nvPr>
            <p:ph type="body" sz="quarter" idx="16" hasCustomPrompt="1"/>
          </p:nvPr>
        </p:nvSpPr>
        <p:spPr>
          <a:xfrm>
            <a:off x="567039" y="5687045"/>
            <a:ext cx="5017787"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10" name="Rectangle 9">
            <a:extLst>
              <a:ext uri="{FF2B5EF4-FFF2-40B4-BE49-F238E27FC236}">
                <a16:creationId xmlns:a16="http://schemas.microsoft.com/office/drawing/2014/main" id="{B1580C69-7EEC-439E-AF10-9BA9CF26B3D8}"/>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Tree>
    <p:extLst>
      <p:ext uri="{BB962C8B-B14F-4D97-AF65-F5344CB8AC3E}">
        <p14:creationId xmlns:p14="http://schemas.microsoft.com/office/powerpoint/2010/main" val="2439546130"/>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B64A38-EFA9-4A39-99F2-74B7B3E3FF14}"/>
              </a:ext>
            </a:extLst>
          </p:cNvPr>
          <p:cNvSpPr>
            <a:spLocks noGrp="1"/>
          </p:cNvSpPr>
          <p:nvPr>
            <p:ph type="pic" idx="1" hasCustomPrompt="1"/>
          </p:nvPr>
        </p:nvSpPr>
        <p:spPr>
          <a:xfrm>
            <a:off x="6605015" y="0"/>
            <a:ext cx="5586984" cy="6858000"/>
          </a:xfrm>
          <a:blipFill>
            <a:blip r:embed="rId2"/>
            <a:stretch>
              <a:fillRect/>
            </a:stretch>
          </a:blipFill>
        </p:spPr>
        <p:txBody>
          <a:bodyPr anchor="ctr"/>
          <a:lstStyle>
            <a:lvl1pPr marL="0" indent="0" algn="ctr">
              <a:buNone/>
              <a:defRPr sz="16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[Insert photo]</a:t>
            </a:r>
          </a:p>
        </p:txBody>
      </p:sp>
      <p:sp>
        <p:nvSpPr>
          <p:cNvPr id="4" name="Text Placeholder 3">
            <a:extLst>
              <a:ext uri="{FF2B5EF4-FFF2-40B4-BE49-F238E27FC236}">
                <a16:creationId xmlns:a16="http://schemas.microsoft.com/office/drawing/2014/main" id="{39A104EF-8C7F-4FBE-B54B-0BD9A26ABAF3}"/>
              </a:ext>
            </a:extLst>
          </p:cNvPr>
          <p:cNvSpPr>
            <a:spLocks noGrp="1"/>
          </p:cNvSpPr>
          <p:nvPr>
            <p:ph type="body" sz="half" idx="2" hasCustomPrompt="1"/>
          </p:nvPr>
        </p:nvSpPr>
        <p:spPr>
          <a:xfrm>
            <a:off x="567039" y="2257621"/>
            <a:ext cx="5098750" cy="39435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add content]</a:t>
            </a:r>
          </a:p>
        </p:txBody>
      </p:sp>
      <p:sp>
        <p:nvSpPr>
          <p:cNvPr id="5" name="Date Placeholder 4">
            <a:extLst>
              <a:ext uri="{FF2B5EF4-FFF2-40B4-BE49-F238E27FC236}">
                <a16:creationId xmlns:a16="http://schemas.microsoft.com/office/drawing/2014/main" id="{551043C8-8B93-427A-B1E9-91B8B594F153}"/>
              </a:ext>
            </a:extLst>
          </p:cNvPr>
          <p:cNvSpPr>
            <a:spLocks noGrp="1"/>
          </p:cNvSpPr>
          <p:nvPr>
            <p:ph type="dt" sz="half" idx="10"/>
          </p:nvPr>
        </p:nvSpPr>
        <p:spPr/>
        <p:txBody>
          <a:bodyPr/>
          <a:lstStyle/>
          <a:p>
            <a:fld id="{E90F7F71-A14E-43BE-811E-B8A3BBC7BC1E}" type="datetime4">
              <a:rPr lang="en-US" smtClean="0"/>
              <a:t>June 9, 2024</a:t>
            </a:fld>
            <a:endParaRPr lang="en-US"/>
          </a:p>
        </p:txBody>
      </p:sp>
      <p:sp>
        <p:nvSpPr>
          <p:cNvPr id="6" name="Footer Placeholder 5">
            <a:extLst>
              <a:ext uri="{FF2B5EF4-FFF2-40B4-BE49-F238E27FC236}">
                <a16:creationId xmlns:a16="http://schemas.microsoft.com/office/drawing/2014/main" id="{4E38E192-3F9A-45D3-ACFB-FAC89A71B2A1}"/>
              </a:ext>
            </a:extLst>
          </p:cNvPr>
          <p:cNvSpPr>
            <a:spLocks noGrp="1"/>
          </p:cNvSpPr>
          <p:nvPr>
            <p:ph type="ftr" sz="quarter" idx="11"/>
          </p:nvPr>
        </p:nvSpPr>
        <p:spPr/>
        <p:txBody>
          <a:bodyPr/>
          <a:lstStyle/>
          <a:p>
            <a:r>
              <a:rPr lang="en-US"/>
              <a:t>S&amp;P Global</a:t>
            </a:r>
          </a:p>
        </p:txBody>
      </p:sp>
      <p:sp>
        <p:nvSpPr>
          <p:cNvPr id="7" name="Slide Number Placeholder 6">
            <a:extLst>
              <a:ext uri="{FF2B5EF4-FFF2-40B4-BE49-F238E27FC236}">
                <a16:creationId xmlns:a16="http://schemas.microsoft.com/office/drawing/2014/main" id="{88725343-4115-4C36-929A-12123083C5EF}"/>
              </a:ext>
            </a:extLst>
          </p:cNvPr>
          <p:cNvSpPr>
            <a:spLocks noGrp="1"/>
          </p:cNvSpPr>
          <p:nvPr>
            <p:ph type="sldNum" sz="quarter" idx="12"/>
          </p:nvPr>
        </p:nvSpPr>
        <p:spPr/>
        <p:txBody>
          <a:bodyPr/>
          <a:lstStyle/>
          <a:p>
            <a:fld id="{5C0461DF-BA7E-4A6E-8E65-15AD0484CCD9}" type="slidenum">
              <a:rPr lang="en-US" smtClean="0"/>
              <a:t>‹#›</a:t>
            </a:fld>
            <a:endParaRPr lang="en-US"/>
          </a:p>
        </p:txBody>
      </p:sp>
      <p:sp>
        <p:nvSpPr>
          <p:cNvPr id="8" name="Title 7">
            <a:extLst>
              <a:ext uri="{FF2B5EF4-FFF2-40B4-BE49-F238E27FC236}">
                <a16:creationId xmlns:a16="http://schemas.microsoft.com/office/drawing/2014/main" id="{18CCE458-F83E-44C2-B2F1-F53F7D8532E8}"/>
              </a:ext>
            </a:extLst>
          </p:cNvPr>
          <p:cNvSpPr>
            <a:spLocks noGrp="1"/>
          </p:cNvSpPr>
          <p:nvPr>
            <p:ph type="title" hasCustomPrompt="1"/>
          </p:nvPr>
        </p:nvSpPr>
        <p:spPr>
          <a:xfrm>
            <a:off x="567039" y="570074"/>
            <a:ext cx="5093207" cy="1385726"/>
          </a:xfrm>
          <a:prstGeom prst="rect">
            <a:avLst/>
          </a:prstGeom>
        </p:spPr>
        <p:txBody>
          <a:bodyPr anchor="b"/>
          <a:lstStyle/>
          <a:p>
            <a:r>
              <a:rPr lang="en-US"/>
              <a:t>[Headline]</a:t>
            </a:r>
          </a:p>
        </p:txBody>
      </p:sp>
      <p:pic>
        <p:nvPicPr>
          <p:cNvPr id="14" name="S&amp;P Global  Logo Red + White">
            <a:extLst>
              <a:ext uri="{FF2B5EF4-FFF2-40B4-BE49-F238E27FC236}">
                <a16:creationId xmlns:a16="http://schemas.microsoft.com/office/drawing/2014/main" id="{0DC755F0-6429-450F-8317-5412AC4C028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733" y="6279463"/>
            <a:ext cx="986380" cy="381153"/>
          </a:xfrm>
          <a:prstGeom prst="rect">
            <a:avLst/>
          </a:prstGeom>
        </p:spPr>
      </p:pic>
      <p:cxnSp>
        <p:nvCxnSpPr>
          <p:cNvPr id="15" name="Straight Connector 14">
            <a:extLst>
              <a:ext uri="{FF2B5EF4-FFF2-40B4-BE49-F238E27FC236}">
                <a16:creationId xmlns:a16="http://schemas.microsoft.com/office/drawing/2014/main" id="{15D256FB-1CFC-42B7-BE62-7F49A482A929}"/>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019D0E-FF32-459E-97E4-9BB716B7A631}"/>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C383DF4-34AF-4B3C-A154-D199CB5156F0}"/>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sp>
        <p:nvSpPr>
          <p:cNvPr id="20" name="TextBox 19">
            <a:extLst>
              <a:ext uri="{FF2B5EF4-FFF2-40B4-BE49-F238E27FC236}">
                <a16:creationId xmlns:a16="http://schemas.microsoft.com/office/drawing/2014/main" id="{6DE34798-F2B1-4980-95F7-C1599F3B7D4C}"/>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grpSp>
        <p:nvGrpSpPr>
          <p:cNvPr id="73" name="Group 72">
            <a:extLst>
              <a:ext uri="{FF2B5EF4-FFF2-40B4-BE49-F238E27FC236}">
                <a16:creationId xmlns:a16="http://schemas.microsoft.com/office/drawing/2014/main" id="{607467C2-B91E-41AB-BA5E-261BD2637B37}"/>
              </a:ext>
            </a:extLst>
          </p:cNvPr>
          <p:cNvGrpSpPr/>
          <p:nvPr userDrawn="1"/>
        </p:nvGrpSpPr>
        <p:grpSpPr>
          <a:xfrm>
            <a:off x="12192996" y="647700"/>
            <a:ext cx="139664" cy="5046663"/>
            <a:chOff x="12192996" y="647700"/>
            <a:chExt cx="139664" cy="5046663"/>
          </a:xfrm>
        </p:grpSpPr>
        <p:cxnSp>
          <p:nvCxnSpPr>
            <p:cNvPr id="74" name="Straight Connector 73">
              <a:extLst>
                <a:ext uri="{FF2B5EF4-FFF2-40B4-BE49-F238E27FC236}">
                  <a16:creationId xmlns:a16="http://schemas.microsoft.com/office/drawing/2014/main" id="{2DF21283-8F19-4BB7-98FF-C9FBF6E276A5}"/>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5E94881C-C047-4686-98D9-FA9563CA33CA}"/>
                </a:ext>
              </a:extLst>
            </p:cNvPr>
            <p:cNvGrpSpPr/>
            <p:nvPr userDrawn="1"/>
          </p:nvGrpSpPr>
          <p:grpSpPr>
            <a:xfrm>
              <a:off x="12202508" y="647700"/>
              <a:ext cx="130152" cy="5046663"/>
              <a:chOff x="12202508" y="647700"/>
              <a:chExt cx="130152" cy="5046663"/>
            </a:xfrm>
          </p:grpSpPr>
          <p:cxnSp>
            <p:nvCxnSpPr>
              <p:cNvPr id="76" name="Straight Connector 75">
                <a:extLst>
                  <a:ext uri="{FF2B5EF4-FFF2-40B4-BE49-F238E27FC236}">
                    <a16:creationId xmlns:a16="http://schemas.microsoft.com/office/drawing/2014/main" id="{6998B2EF-E7DD-4D13-8920-7BA654D235A6}"/>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49C8C9-6B17-4EF5-8974-7D79D6A896CA}"/>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D542EE6-DD72-4212-878D-2DC9A523C75C}"/>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9D36CC9-C44F-4F31-91B1-6F6183D9096B}"/>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F9EAC1-0269-4115-98BF-A8695F5EEEE6}"/>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1" name="Group 80">
            <a:extLst>
              <a:ext uri="{FF2B5EF4-FFF2-40B4-BE49-F238E27FC236}">
                <a16:creationId xmlns:a16="http://schemas.microsoft.com/office/drawing/2014/main" id="{5A1B023F-3FFB-4432-A637-0087742169AC}"/>
              </a:ext>
            </a:extLst>
          </p:cNvPr>
          <p:cNvGrpSpPr/>
          <p:nvPr userDrawn="1"/>
        </p:nvGrpSpPr>
        <p:grpSpPr>
          <a:xfrm>
            <a:off x="-130152" y="647700"/>
            <a:ext cx="130152" cy="5046663"/>
            <a:chOff x="-130152" y="647700"/>
            <a:chExt cx="130152" cy="5046663"/>
          </a:xfrm>
        </p:grpSpPr>
        <p:cxnSp>
          <p:nvCxnSpPr>
            <p:cNvPr id="82" name="Straight Connector 81">
              <a:extLst>
                <a:ext uri="{FF2B5EF4-FFF2-40B4-BE49-F238E27FC236}">
                  <a16:creationId xmlns:a16="http://schemas.microsoft.com/office/drawing/2014/main" id="{E9157ACD-A708-446E-BA08-8ABA138452F1}"/>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35FEBBB-6FF4-4962-A5D1-9492720A09A2}"/>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B6C3A59-2A6C-4FA0-8ACD-FA252B97E943}"/>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6BCAC7-CEA8-442F-A559-3F4E44BDC1E1}"/>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943CB7D-FCF0-48F4-BEA7-B94F8532516B}"/>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8AE0A84-25B5-483F-9FC6-D34178F270FE}"/>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0B643A0A-DDE6-4A58-8121-C422A7300B85}"/>
              </a:ext>
            </a:extLst>
          </p:cNvPr>
          <p:cNvGrpSpPr/>
          <p:nvPr userDrawn="1"/>
        </p:nvGrpSpPr>
        <p:grpSpPr>
          <a:xfrm>
            <a:off x="-1325" y="6871033"/>
            <a:ext cx="12192000" cy="143299"/>
            <a:chOff x="-1325" y="6871033"/>
            <a:chExt cx="12192000" cy="143299"/>
          </a:xfrm>
        </p:grpSpPr>
        <p:sp>
          <p:nvSpPr>
            <p:cNvPr id="90" name="Rectangle 89">
              <a:extLst>
                <a:ext uri="{FF2B5EF4-FFF2-40B4-BE49-F238E27FC236}">
                  <a16:creationId xmlns:a16="http://schemas.microsoft.com/office/drawing/2014/main" id="{08D1AA8E-DBB0-4C4B-AE6B-EE691E847CDC}"/>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91" name="Rectangle 90">
              <a:extLst>
                <a:ext uri="{FF2B5EF4-FFF2-40B4-BE49-F238E27FC236}">
                  <a16:creationId xmlns:a16="http://schemas.microsoft.com/office/drawing/2014/main" id="{A4EABDD5-9D53-41BE-84E2-0DAC76779421}"/>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92" name="Rectangle 91">
            <a:extLst>
              <a:ext uri="{FF2B5EF4-FFF2-40B4-BE49-F238E27FC236}">
                <a16:creationId xmlns:a16="http://schemas.microsoft.com/office/drawing/2014/main" id="{8161154C-724E-4877-AFF8-FAD67B3FCA26}"/>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7" name="Rectangle 66">
            <a:extLst>
              <a:ext uri="{FF2B5EF4-FFF2-40B4-BE49-F238E27FC236}">
                <a16:creationId xmlns:a16="http://schemas.microsoft.com/office/drawing/2014/main" id="{F4A58843-23D3-4734-AFEA-B414D4E09D9C}"/>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8" name="Group 67">
            <a:extLst>
              <a:ext uri="{FF2B5EF4-FFF2-40B4-BE49-F238E27FC236}">
                <a16:creationId xmlns:a16="http://schemas.microsoft.com/office/drawing/2014/main" id="{9D8E272B-3C66-4E7D-A0E4-4A06273C3A41}"/>
              </a:ext>
            </a:extLst>
          </p:cNvPr>
          <p:cNvGrpSpPr/>
          <p:nvPr userDrawn="1"/>
        </p:nvGrpSpPr>
        <p:grpSpPr>
          <a:xfrm>
            <a:off x="12257314" y="1051487"/>
            <a:ext cx="1272540" cy="3085386"/>
            <a:chOff x="12257314" y="1051487"/>
            <a:chExt cx="1272540" cy="3085386"/>
          </a:xfrm>
        </p:grpSpPr>
        <p:sp>
          <p:nvSpPr>
            <p:cNvPr id="69" name="Rectangle 68">
              <a:extLst>
                <a:ext uri="{FF2B5EF4-FFF2-40B4-BE49-F238E27FC236}">
                  <a16:creationId xmlns:a16="http://schemas.microsoft.com/office/drawing/2014/main" id="{336FE848-CA52-4854-BF6B-285DAE372E01}"/>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0" name="TextBox 69">
              <a:extLst>
                <a:ext uri="{FF2B5EF4-FFF2-40B4-BE49-F238E27FC236}">
                  <a16:creationId xmlns:a16="http://schemas.microsoft.com/office/drawing/2014/main" id="{17EA3C61-3BB1-44BD-91C7-7050576C0201}"/>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71" name="Freeform: Shape 70">
              <a:extLst>
                <a:ext uri="{FF2B5EF4-FFF2-40B4-BE49-F238E27FC236}">
                  <a16:creationId xmlns:a16="http://schemas.microsoft.com/office/drawing/2014/main" id="{9FC8BCE3-3CCD-45B7-92D2-066591836916}"/>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20B7941B-A3DF-4B81-9BED-4DAD101ECB21}"/>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27" name="Freeform: Shape 126">
              <a:extLst>
                <a:ext uri="{FF2B5EF4-FFF2-40B4-BE49-F238E27FC236}">
                  <a16:creationId xmlns:a16="http://schemas.microsoft.com/office/drawing/2014/main" id="{1D1CF571-F47A-4F28-8B73-4E37C1B1039D}"/>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2A056D20-5052-460E-9F0C-73C6EBB5B408}"/>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09B34095-1465-47A1-AB1D-80BE93CEE138}"/>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30" name="Picture 129">
              <a:extLst>
                <a:ext uri="{FF2B5EF4-FFF2-40B4-BE49-F238E27FC236}">
                  <a16:creationId xmlns:a16="http://schemas.microsoft.com/office/drawing/2014/main" id="{4D13E51C-896C-433B-A5FF-883F9EE43E4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31" name="Rectangle 130">
              <a:extLst>
                <a:ext uri="{FF2B5EF4-FFF2-40B4-BE49-F238E27FC236}">
                  <a16:creationId xmlns:a16="http://schemas.microsoft.com/office/drawing/2014/main" id="{2B5AB5CC-90AD-42C7-BB73-F0FCD761B14B}"/>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32" name="Rectangle 131">
              <a:extLst>
                <a:ext uri="{FF2B5EF4-FFF2-40B4-BE49-F238E27FC236}">
                  <a16:creationId xmlns:a16="http://schemas.microsoft.com/office/drawing/2014/main" id="{F76CE769-2BEB-48C1-8CA7-391FEF864E0E}"/>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33" name="Rectangle 132">
              <a:extLst>
                <a:ext uri="{FF2B5EF4-FFF2-40B4-BE49-F238E27FC236}">
                  <a16:creationId xmlns:a16="http://schemas.microsoft.com/office/drawing/2014/main" id="{077D9859-C0B2-44E0-AD1D-FD26733D83D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34" name="Rectangle 133">
              <a:extLst>
                <a:ext uri="{FF2B5EF4-FFF2-40B4-BE49-F238E27FC236}">
                  <a16:creationId xmlns:a16="http://schemas.microsoft.com/office/drawing/2014/main" id="{DEEC4F13-D7A2-4001-8418-B83179B919BC}"/>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35" name="Group 134">
              <a:extLst>
                <a:ext uri="{FF2B5EF4-FFF2-40B4-BE49-F238E27FC236}">
                  <a16:creationId xmlns:a16="http://schemas.microsoft.com/office/drawing/2014/main" id="{148C427F-D272-44D2-834F-6DFEDD02BC23}"/>
                </a:ext>
              </a:extLst>
            </p:cNvPr>
            <p:cNvGrpSpPr/>
            <p:nvPr userDrawn="1"/>
          </p:nvGrpSpPr>
          <p:grpSpPr>
            <a:xfrm>
              <a:off x="12364752" y="2345932"/>
              <a:ext cx="1055431" cy="88186"/>
              <a:chOff x="914335" y="6913770"/>
              <a:chExt cx="1109884" cy="100584"/>
            </a:xfrm>
            <a:noFill/>
          </p:grpSpPr>
          <p:sp>
            <p:nvSpPr>
              <p:cNvPr id="146" name="Rectangle 145">
                <a:extLst>
                  <a:ext uri="{FF2B5EF4-FFF2-40B4-BE49-F238E27FC236}">
                    <a16:creationId xmlns:a16="http://schemas.microsoft.com/office/drawing/2014/main" id="{B59A0478-6E49-4D98-84A6-0961262102CA}"/>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47" name="Rectangle 146">
                <a:extLst>
                  <a:ext uri="{FF2B5EF4-FFF2-40B4-BE49-F238E27FC236}">
                    <a16:creationId xmlns:a16="http://schemas.microsoft.com/office/drawing/2014/main" id="{047D932A-A694-4519-991D-D97DF9B57751}"/>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48" name="Rectangle 147">
                <a:extLst>
                  <a:ext uri="{FF2B5EF4-FFF2-40B4-BE49-F238E27FC236}">
                    <a16:creationId xmlns:a16="http://schemas.microsoft.com/office/drawing/2014/main" id="{EF0F7CF1-686F-4EFD-9629-02F26E004698}"/>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49" name="Rectangle 148">
                <a:extLst>
                  <a:ext uri="{FF2B5EF4-FFF2-40B4-BE49-F238E27FC236}">
                    <a16:creationId xmlns:a16="http://schemas.microsoft.com/office/drawing/2014/main" id="{22E9D753-0937-4FE5-92CB-35E8294FE0D7}"/>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50" name="Rectangle 149">
                <a:extLst>
                  <a:ext uri="{FF2B5EF4-FFF2-40B4-BE49-F238E27FC236}">
                    <a16:creationId xmlns:a16="http://schemas.microsoft.com/office/drawing/2014/main" id="{EB74A8B5-691E-4537-93E2-370CC74938DB}"/>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51" name="Rectangle 150">
                <a:extLst>
                  <a:ext uri="{FF2B5EF4-FFF2-40B4-BE49-F238E27FC236}">
                    <a16:creationId xmlns:a16="http://schemas.microsoft.com/office/drawing/2014/main" id="{14EB5F14-E487-4F32-8AC6-D97F77A31298}"/>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52" name="Rectangle 151">
                <a:extLst>
                  <a:ext uri="{FF2B5EF4-FFF2-40B4-BE49-F238E27FC236}">
                    <a16:creationId xmlns:a16="http://schemas.microsoft.com/office/drawing/2014/main" id="{B14AA409-2A6D-429A-8B33-013EA09DB1C9}"/>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53" name="Rectangle 152">
                <a:extLst>
                  <a:ext uri="{FF2B5EF4-FFF2-40B4-BE49-F238E27FC236}">
                    <a16:creationId xmlns:a16="http://schemas.microsoft.com/office/drawing/2014/main" id="{A4D87BE8-9941-49E5-91EA-E3E08FDCE28A}"/>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54" name="Rectangle 153">
                <a:extLst>
                  <a:ext uri="{FF2B5EF4-FFF2-40B4-BE49-F238E27FC236}">
                    <a16:creationId xmlns:a16="http://schemas.microsoft.com/office/drawing/2014/main" id="{32370BFA-8320-4D7F-BA0E-9C1BF1E084BC}"/>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55" name="Rectangle 154">
                <a:extLst>
                  <a:ext uri="{FF2B5EF4-FFF2-40B4-BE49-F238E27FC236}">
                    <a16:creationId xmlns:a16="http://schemas.microsoft.com/office/drawing/2014/main" id="{23014EB0-DB7C-481D-A3CA-6980C7543961}"/>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36" name="Graphic 135" descr="Close with solid fill">
              <a:extLst>
                <a:ext uri="{FF2B5EF4-FFF2-40B4-BE49-F238E27FC236}">
                  <a16:creationId xmlns:a16="http://schemas.microsoft.com/office/drawing/2014/main" id="{20B51798-AF78-4078-9746-D3424A92106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37" name="Graphic 136" descr="Close with solid fill">
              <a:extLst>
                <a:ext uri="{FF2B5EF4-FFF2-40B4-BE49-F238E27FC236}">
                  <a16:creationId xmlns:a16="http://schemas.microsoft.com/office/drawing/2014/main" id="{BE032418-92A1-4E1A-8C09-A3D216178FA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38" name="Graphic 137" descr="Close with solid fill">
              <a:extLst>
                <a:ext uri="{FF2B5EF4-FFF2-40B4-BE49-F238E27FC236}">
                  <a16:creationId xmlns:a16="http://schemas.microsoft.com/office/drawing/2014/main" id="{905A376A-9A3D-4C3A-9C9C-738E9C12025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39" name="Graphic 138" descr="Close with solid fill">
              <a:extLst>
                <a:ext uri="{FF2B5EF4-FFF2-40B4-BE49-F238E27FC236}">
                  <a16:creationId xmlns:a16="http://schemas.microsoft.com/office/drawing/2014/main" id="{B25CCDCC-346E-4A47-87C4-F6846327D72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40" name="Graphic 139" descr="Close with solid fill">
              <a:extLst>
                <a:ext uri="{FF2B5EF4-FFF2-40B4-BE49-F238E27FC236}">
                  <a16:creationId xmlns:a16="http://schemas.microsoft.com/office/drawing/2014/main" id="{6E24AC98-79D8-4568-9A1C-A55249435BA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41" name="Graphic 140" descr="Close with solid fill">
              <a:extLst>
                <a:ext uri="{FF2B5EF4-FFF2-40B4-BE49-F238E27FC236}">
                  <a16:creationId xmlns:a16="http://schemas.microsoft.com/office/drawing/2014/main" id="{5A2E6131-42EA-4489-815F-FBF80F1E32C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42" name="Graphic 141" descr="Close with solid fill">
              <a:extLst>
                <a:ext uri="{FF2B5EF4-FFF2-40B4-BE49-F238E27FC236}">
                  <a16:creationId xmlns:a16="http://schemas.microsoft.com/office/drawing/2014/main" id="{28CDE807-7922-48F9-AC2E-C583539356A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43" name="Graphic 142" descr="Close with solid fill">
              <a:extLst>
                <a:ext uri="{FF2B5EF4-FFF2-40B4-BE49-F238E27FC236}">
                  <a16:creationId xmlns:a16="http://schemas.microsoft.com/office/drawing/2014/main" id="{EB4DA3CB-8A65-4425-9F20-1DB51B5C0C4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44" name="Graphic 143" descr="Close with solid fill">
              <a:extLst>
                <a:ext uri="{FF2B5EF4-FFF2-40B4-BE49-F238E27FC236}">
                  <a16:creationId xmlns:a16="http://schemas.microsoft.com/office/drawing/2014/main" id="{DCE5CBE6-5A5C-41FA-A939-E25CD0CA77C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45" name="Graphic 144" descr="Close with solid fill">
              <a:extLst>
                <a:ext uri="{FF2B5EF4-FFF2-40B4-BE49-F238E27FC236}">
                  <a16:creationId xmlns:a16="http://schemas.microsoft.com/office/drawing/2014/main" id="{29CCB93B-D43D-410C-A947-C02E98E8D01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7994379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nted Background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233969-EFEE-4396-B837-BF0AD16982D4}"/>
              </a:ext>
            </a:extLst>
          </p:cNvPr>
          <p:cNvSpPr/>
          <p:nvPr userDrawn="1"/>
        </p:nvSpPr>
        <p:spPr>
          <a:xfrm>
            <a:off x="226359" y="239405"/>
            <a:ext cx="11739282" cy="6379191"/>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C6F79257-0F45-4464-B07A-E911EA2D1D14}"/>
              </a:ext>
            </a:extLst>
          </p:cNvPr>
          <p:cNvSpPr>
            <a:spLocks noGrp="1"/>
          </p:cNvSpPr>
          <p:nvPr>
            <p:ph type="title" hasCustomPrompt="1"/>
          </p:nvPr>
        </p:nvSpPr>
        <p:spPr/>
        <p:txBody>
          <a:bodyPr/>
          <a:lstStyle>
            <a:lvl1pPr>
              <a:defRPr/>
            </a:lvl1pPr>
          </a:lstStyle>
          <a:p>
            <a:r>
              <a:rPr lang="en-US"/>
              <a:t>[Headline] Please see footnote on the lower left for single page use</a:t>
            </a:r>
          </a:p>
        </p:txBody>
      </p:sp>
      <p:sp>
        <p:nvSpPr>
          <p:cNvPr id="3" name="Date Placeholder 2">
            <a:extLst>
              <a:ext uri="{FF2B5EF4-FFF2-40B4-BE49-F238E27FC236}">
                <a16:creationId xmlns:a16="http://schemas.microsoft.com/office/drawing/2014/main" id="{03502E2A-C02F-4598-8CA0-4AD588B5AACD}"/>
              </a:ext>
            </a:extLst>
          </p:cNvPr>
          <p:cNvSpPr>
            <a:spLocks noGrp="1"/>
          </p:cNvSpPr>
          <p:nvPr>
            <p:ph type="dt" sz="half" idx="10"/>
          </p:nvPr>
        </p:nvSpPr>
        <p:spPr/>
        <p:txBody>
          <a:bodyPr/>
          <a:lstStyle/>
          <a:p>
            <a:fld id="{B26C8E80-109E-41CA-A226-8D81F5D8E21F}" type="datetime4">
              <a:rPr lang="en-US" smtClean="0"/>
              <a:t>June 9, 2024</a:t>
            </a:fld>
            <a:endParaRPr lang="en-US"/>
          </a:p>
        </p:txBody>
      </p:sp>
      <p:sp>
        <p:nvSpPr>
          <p:cNvPr id="4" name="Footer Placeholder 3">
            <a:extLst>
              <a:ext uri="{FF2B5EF4-FFF2-40B4-BE49-F238E27FC236}">
                <a16:creationId xmlns:a16="http://schemas.microsoft.com/office/drawing/2014/main" id="{C15F89BF-D253-4E07-9541-4D7E855915BE}"/>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1115304F-919C-4F77-BC96-EE9550A9D69E}"/>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8" name="Content Placeholder 2">
            <a:extLst>
              <a:ext uri="{FF2B5EF4-FFF2-40B4-BE49-F238E27FC236}">
                <a16:creationId xmlns:a16="http://schemas.microsoft.com/office/drawing/2014/main" id="{9E396F4C-762F-4940-93E2-9AF0D55B5910}"/>
              </a:ext>
            </a:extLst>
          </p:cNvPr>
          <p:cNvSpPr>
            <a:spLocks noGrp="1"/>
          </p:cNvSpPr>
          <p:nvPr>
            <p:ph idx="1" hasCustomPrompt="1"/>
          </p:nvPr>
        </p:nvSpPr>
        <p:spPr>
          <a:xfrm>
            <a:off x="567039" y="1622425"/>
            <a:ext cx="11064240" cy="4584274"/>
          </a:xfrm>
        </p:spPr>
        <p:txBody>
          <a:bodyPr/>
          <a:lstStyle>
            <a:lvl3pPr>
              <a:spcAft>
                <a:spcPts val="0"/>
              </a:spcAft>
              <a:defRPr/>
            </a:lvl3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FE72DE81-6D31-4EE8-846D-11667A30DC51}"/>
              </a:ext>
            </a:extLst>
          </p:cNvPr>
          <p:cNvGrpSpPr/>
          <p:nvPr userDrawn="1"/>
        </p:nvGrpSpPr>
        <p:grpSpPr>
          <a:xfrm>
            <a:off x="-1325" y="6871033"/>
            <a:ext cx="12192000" cy="143299"/>
            <a:chOff x="-1325" y="6871033"/>
            <a:chExt cx="12192000" cy="143299"/>
          </a:xfrm>
        </p:grpSpPr>
        <p:sp>
          <p:nvSpPr>
            <p:cNvPr id="10" name="Rectangle 9">
              <a:extLst>
                <a:ext uri="{FF2B5EF4-FFF2-40B4-BE49-F238E27FC236}">
                  <a16:creationId xmlns:a16="http://schemas.microsoft.com/office/drawing/2014/main" id="{F423200A-B639-4DFB-B52F-559F1F74B600}"/>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11" name="Rectangle 10">
              <a:extLst>
                <a:ext uri="{FF2B5EF4-FFF2-40B4-BE49-F238E27FC236}">
                  <a16:creationId xmlns:a16="http://schemas.microsoft.com/office/drawing/2014/main" id="{7EC32EDD-78CF-4586-BFD7-75B826A880F9}"/>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12" name="Rectangle 11">
            <a:extLst>
              <a:ext uri="{FF2B5EF4-FFF2-40B4-BE49-F238E27FC236}">
                <a16:creationId xmlns:a16="http://schemas.microsoft.com/office/drawing/2014/main" id="{58549BC5-4805-4624-8EDF-1CC9C2197B5E}"/>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13" name="Group 12">
            <a:extLst>
              <a:ext uri="{FF2B5EF4-FFF2-40B4-BE49-F238E27FC236}">
                <a16:creationId xmlns:a16="http://schemas.microsoft.com/office/drawing/2014/main" id="{7394D1C0-EA2E-4008-A874-1EC0BF574D97}"/>
              </a:ext>
            </a:extLst>
          </p:cNvPr>
          <p:cNvGrpSpPr/>
          <p:nvPr userDrawn="1"/>
        </p:nvGrpSpPr>
        <p:grpSpPr>
          <a:xfrm>
            <a:off x="12257314" y="1051487"/>
            <a:ext cx="1272540" cy="3085386"/>
            <a:chOff x="12257314" y="1051487"/>
            <a:chExt cx="1272540" cy="3085386"/>
          </a:xfrm>
        </p:grpSpPr>
        <p:sp>
          <p:nvSpPr>
            <p:cNvPr id="14" name="Rectangle 13">
              <a:extLst>
                <a:ext uri="{FF2B5EF4-FFF2-40B4-BE49-F238E27FC236}">
                  <a16:creationId xmlns:a16="http://schemas.microsoft.com/office/drawing/2014/main" id="{3A91BD69-4594-4FDA-997A-E65449EA1958}"/>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15" name="TextBox 14">
              <a:extLst>
                <a:ext uri="{FF2B5EF4-FFF2-40B4-BE49-F238E27FC236}">
                  <a16:creationId xmlns:a16="http://schemas.microsoft.com/office/drawing/2014/main" id="{0084D7FA-8C2F-4E17-9AA9-8B0337F4C5D4}"/>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16" name="Freeform: Shape 15">
              <a:extLst>
                <a:ext uri="{FF2B5EF4-FFF2-40B4-BE49-F238E27FC236}">
                  <a16:creationId xmlns:a16="http://schemas.microsoft.com/office/drawing/2014/main" id="{F8525CC7-72BD-405B-A60B-629BFFE0E384}"/>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571622-2029-4FBC-BF6F-9EED626AC1B1}"/>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8" name="Freeform: Shape 17">
              <a:extLst>
                <a:ext uri="{FF2B5EF4-FFF2-40B4-BE49-F238E27FC236}">
                  <a16:creationId xmlns:a16="http://schemas.microsoft.com/office/drawing/2014/main" id="{9974FC87-AC9A-4953-A46E-301C9A5AD70E}"/>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110A7BC-1466-41A7-BA52-A582F79A00D0}"/>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A867F2C-00F0-470A-8785-CF2C568B79C7}"/>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21" name="Picture 20">
              <a:extLst>
                <a:ext uri="{FF2B5EF4-FFF2-40B4-BE49-F238E27FC236}">
                  <a16:creationId xmlns:a16="http://schemas.microsoft.com/office/drawing/2014/main" id="{E5AA1475-2D73-42FB-9913-56210F20F0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22" name="Rectangle 21">
              <a:extLst>
                <a:ext uri="{FF2B5EF4-FFF2-40B4-BE49-F238E27FC236}">
                  <a16:creationId xmlns:a16="http://schemas.microsoft.com/office/drawing/2014/main" id="{7A4583F7-4DEB-484F-83A0-8D47A75E7280}"/>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23" name="Rectangle 22">
              <a:extLst>
                <a:ext uri="{FF2B5EF4-FFF2-40B4-BE49-F238E27FC236}">
                  <a16:creationId xmlns:a16="http://schemas.microsoft.com/office/drawing/2014/main" id="{633526BB-F841-4514-A9F1-36B3DBDACEE7}"/>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4" name="Rectangle 23">
              <a:extLst>
                <a:ext uri="{FF2B5EF4-FFF2-40B4-BE49-F238E27FC236}">
                  <a16:creationId xmlns:a16="http://schemas.microsoft.com/office/drawing/2014/main" id="{6F35C634-B648-4DBC-977B-0A5152309B02}"/>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5" name="Rectangle 24">
              <a:extLst>
                <a:ext uri="{FF2B5EF4-FFF2-40B4-BE49-F238E27FC236}">
                  <a16:creationId xmlns:a16="http://schemas.microsoft.com/office/drawing/2014/main" id="{C5D65809-B87C-4240-A59E-109EE00ABDDF}"/>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26" name="Group 25">
              <a:extLst>
                <a:ext uri="{FF2B5EF4-FFF2-40B4-BE49-F238E27FC236}">
                  <a16:creationId xmlns:a16="http://schemas.microsoft.com/office/drawing/2014/main" id="{FC4661DE-667C-4142-BFBA-C579E095FDCA}"/>
                </a:ext>
              </a:extLst>
            </p:cNvPr>
            <p:cNvGrpSpPr/>
            <p:nvPr userDrawn="1"/>
          </p:nvGrpSpPr>
          <p:grpSpPr>
            <a:xfrm>
              <a:off x="12364752" y="2345932"/>
              <a:ext cx="1055431" cy="88186"/>
              <a:chOff x="914335" y="6913770"/>
              <a:chExt cx="1109884" cy="100584"/>
            </a:xfrm>
            <a:noFill/>
          </p:grpSpPr>
          <p:sp>
            <p:nvSpPr>
              <p:cNvPr id="37" name="Rectangle 36">
                <a:extLst>
                  <a:ext uri="{FF2B5EF4-FFF2-40B4-BE49-F238E27FC236}">
                    <a16:creationId xmlns:a16="http://schemas.microsoft.com/office/drawing/2014/main" id="{946AB15E-BDCA-43B9-B050-B42CCFBD425E}"/>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38" name="Rectangle 37">
                <a:extLst>
                  <a:ext uri="{FF2B5EF4-FFF2-40B4-BE49-F238E27FC236}">
                    <a16:creationId xmlns:a16="http://schemas.microsoft.com/office/drawing/2014/main" id="{F1BEA057-79E7-4EC3-8EBB-67F0573CE908}"/>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39" name="Rectangle 38">
                <a:extLst>
                  <a:ext uri="{FF2B5EF4-FFF2-40B4-BE49-F238E27FC236}">
                    <a16:creationId xmlns:a16="http://schemas.microsoft.com/office/drawing/2014/main" id="{DAEE85BB-CB6B-40EF-A330-B11AE29B408A}"/>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40" name="Rectangle 39">
                <a:extLst>
                  <a:ext uri="{FF2B5EF4-FFF2-40B4-BE49-F238E27FC236}">
                    <a16:creationId xmlns:a16="http://schemas.microsoft.com/office/drawing/2014/main" id="{8E89FDCF-E929-48C0-98F4-22E19A16802D}"/>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41" name="Rectangle 40">
                <a:extLst>
                  <a:ext uri="{FF2B5EF4-FFF2-40B4-BE49-F238E27FC236}">
                    <a16:creationId xmlns:a16="http://schemas.microsoft.com/office/drawing/2014/main" id="{68A15EE0-BEA9-476F-B632-E99CCBB2C7F5}"/>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42" name="Rectangle 41">
                <a:extLst>
                  <a:ext uri="{FF2B5EF4-FFF2-40B4-BE49-F238E27FC236}">
                    <a16:creationId xmlns:a16="http://schemas.microsoft.com/office/drawing/2014/main" id="{810852A6-E8C5-42FB-825F-860DB4A56D5C}"/>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43" name="Rectangle 42">
                <a:extLst>
                  <a:ext uri="{FF2B5EF4-FFF2-40B4-BE49-F238E27FC236}">
                    <a16:creationId xmlns:a16="http://schemas.microsoft.com/office/drawing/2014/main" id="{A7C1FF46-B5AE-4737-857F-B4360EEE37AA}"/>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44" name="Rectangle 43">
                <a:extLst>
                  <a:ext uri="{FF2B5EF4-FFF2-40B4-BE49-F238E27FC236}">
                    <a16:creationId xmlns:a16="http://schemas.microsoft.com/office/drawing/2014/main" id="{81CD1BDA-4069-458D-81D0-BC61409542C8}"/>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45" name="Rectangle 44">
                <a:extLst>
                  <a:ext uri="{FF2B5EF4-FFF2-40B4-BE49-F238E27FC236}">
                    <a16:creationId xmlns:a16="http://schemas.microsoft.com/office/drawing/2014/main" id="{5C88F6A3-3F4B-4AC4-982D-D3A5C1FDA4C3}"/>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46" name="Rectangle 45">
                <a:extLst>
                  <a:ext uri="{FF2B5EF4-FFF2-40B4-BE49-F238E27FC236}">
                    <a16:creationId xmlns:a16="http://schemas.microsoft.com/office/drawing/2014/main" id="{284FA955-892E-445A-8D71-69416B38D350}"/>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27" name="Graphic 26" descr="Close with solid fill">
              <a:extLst>
                <a:ext uri="{FF2B5EF4-FFF2-40B4-BE49-F238E27FC236}">
                  <a16:creationId xmlns:a16="http://schemas.microsoft.com/office/drawing/2014/main" id="{96245744-AF49-4CE4-AFB6-66FC1960FCD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28" name="Graphic 27" descr="Close with solid fill">
              <a:extLst>
                <a:ext uri="{FF2B5EF4-FFF2-40B4-BE49-F238E27FC236}">
                  <a16:creationId xmlns:a16="http://schemas.microsoft.com/office/drawing/2014/main" id="{E8194C7F-0BE7-4D7D-8F46-917CDA4D842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29" name="Graphic 28" descr="Close with solid fill">
              <a:extLst>
                <a:ext uri="{FF2B5EF4-FFF2-40B4-BE49-F238E27FC236}">
                  <a16:creationId xmlns:a16="http://schemas.microsoft.com/office/drawing/2014/main" id="{F6D2715F-17CA-4186-A461-28CCC8749C1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30" name="Graphic 29" descr="Close with solid fill">
              <a:extLst>
                <a:ext uri="{FF2B5EF4-FFF2-40B4-BE49-F238E27FC236}">
                  <a16:creationId xmlns:a16="http://schemas.microsoft.com/office/drawing/2014/main" id="{C2133369-C12A-460B-85F0-18B1638FD45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31" name="Graphic 30" descr="Close with solid fill">
              <a:extLst>
                <a:ext uri="{FF2B5EF4-FFF2-40B4-BE49-F238E27FC236}">
                  <a16:creationId xmlns:a16="http://schemas.microsoft.com/office/drawing/2014/main" id="{0AD790A3-B200-4CA3-8144-3255D6ACAFF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32" name="Graphic 31" descr="Close with solid fill">
              <a:extLst>
                <a:ext uri="{FF2B5EF4-FFF2-40B4-BE49-F238E27FC236}">
                  <a16:creationId xmlns:a16="http://schemas.microsoft.com/office/drawing/2014/main" id="{7F467231-C2FF-48DE-9E29-913DE2E0D2B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33" name="Graphic 32" descr="Close with solid fill">
              <a:extLst>
                <a:ext uri="{FF2B5EF4-FFF2-40B4-BE49-F238E27FC236}">
                  <a16:creationId xmlns:a16="http://schemas.microsoft.com/office/drawing/2014/main" id="{9F3357CC-5C53-40A5-A529-BC1B4B7E0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34" name="Graphic 33" descr="Close with solid fill">
              <a:extLst>
                <a:ext uri="{FF2B5EF4-FFF2-40B4-BE49-F238E27FC236}">
                  <a16:creationId xmlns:a16="http://schemas.microsoft.com/office/drawing/2014/main" id="{623625A4-67F0-4F47-BD2B-DFE76CB14D3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35" name="Graphic 34" descr="Close with solid fill">
              <a:extLst>
                <a:ext uri="{FF2B5EF4-FFF2-40B4-BE49-F238E27FC236}">
                  <a16:creationId xmlns:a16="http://schemas.microsoft.com/office/drawing/2014/main" id="{6AD8EA30-9A89-4FD9-AA2D-4626F99C998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36" name="Graphic 35" descr="Close with solid fill">
              <a:extLst>
                <a:ext uri="{FF2B5EF4-FFF2-40B4-BE49-F238E27FC236}">
                  <a16:creationId xmlns:a16="http://schemas.microsoft.com/office/drawing/2014/main" id="{51A2C0D4-371E-4B71-9179-A564FE0F5C4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
        <p:nvSpPr>
          <p:cNvPr id="47" name="Rectangle 46">
            <a:extLst>
              <a:ext uri="{FF2B5EF4-FFF2-40B4-BE49-F238E27FC236}">
                <a16:creationId xmlns:a16="http://schemas.microsoft.com/office/drawing/2014/main" id="{EA61A7B3-C4D2-4397-8168-2604119B3D30}"/>
              </a:ext>
            </a:extLst>
          </p:cNvPr>
          <p:cNvSpPr/>
          <p:nvPr userDrawn="1"/>
        </p:nvSpPr>
        <p:spPr>
          <a:xfrm>
            <a:off x="-1279784" y="5461000"/>
            <a:ext cx="1272540" cy="1365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If this slide is used as a stand-alone slide, please add the S&amp;P Global logo in all black to the slide. Hold down SHIFT and drag the logo below to the left of the first guideline. </a:t>
            </a:r>
          </a:p>
        </p:txBody>
      </p:sp>
      <p:sp>
        <p:nvSpPr>
          <p:cNvPr id="51" name="Media Placeholder 50">
            <a:extLst>
              <a:ext uri="{FF2B5EF4-FFF2-40B4-BE49-F238E27FC236}">
                <a16:creationId xmlns:a16="http://schemas.microsoft.com/office/drawing/2014/main" id="{6E491BE0-3D12-4B09-A452-0FFBC61F5AA3}"/>
              </a:ext>
            </a:extLst>
          </p:cNvPr>
          <p:cNvSpPr>
            <a:spLocks noGrp="1"/>
          </p:cNvSpPr>
          <p:nvPr>
            <p:ph type="media" sz="quarter" idx="13" hasCustomPrompt="1"/>
          </p:nvPr>
        </p:nvSpPr>
        <p:spPr>
          <a:xfrm>
            <a:off x="-1008944" y="6384629"/>
            <a:ext cx="768096" cy="18288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sz="100">
                <a:noFill/>
              </a:defRPr>
            </a:lvl1pPr>
          </a:lstStyle>
          <a:p>
            <a:r>
              <a:rPr lang="en-US"/>
              <a:t>.</a:t>
            </a:r>
          </a:p>
        </p:txBody>
      </p:sp>
      <p:sp>
        <p:nvSpPr>
          <p:cNvPr id="55" name="Freeform: Shape 54">
            <a:extLst>
              <a:ext uri="{FF2B5EF4-FFF2-40B4-BE49-F238E27FC236}">
                <a16:creationId xmlns:a16="http://schemas.microsoft.com/office/drawing/2014/main" id="{BABDB57E-4F42-425E-A66B-B4FF1F575E64}"/>
              </a:ext>
            </a:extLst>
          </p:cNvPr>
          <p:cNvSpPr/>
          <p:nvPr/>
        </p:nvSpPr>
        <p:spPr>
          <a:xfrm>
            <a:off x="-3742098" y="877744"/>
            <a:ext cx="4069080" cy="1573720"/>
          </a:xfrm>
          <a:custGeom>
            <a:avLst/>
            <a:gdLst>
              <a:gd name="connsiteX0" fmla="*/ 0 w 4069080"/>
              <a:gd name="connsiteY0" fmla="*/ 0 h 1573720"/>
              <a:gd name="connsiteX1" fmla="*/ 4069080 w 4069080"/>
              <a:gd name="connsiteY1" fmla="*/ 0 h 1573720"/>
              <a:gd name="connsiteX2" fmla="*/ 4069080 w 4069080"/>
              <a:gd name="connsiteY2" fmla="*/ 1573721 h 1573720"/>
              <a:gd name="connsiteX3" fmla="*/ 0 w 4069080"/>
              <a:gd name="connsiteY3" fmla="*/ 1573721 h 1573720"/>
            </a:gdLst>
            <a:ahLst/>
            <a:cxnLst>
              <a:cxn ang="0">
                <a:pos x="connsiteX0" y="connsiteY0"/>
              </a:cxn>
              <a:cxn ang="0">
                <a:pos x="connsiteX1" y="connsiteY1"/>
              </a:cxn>
              <a:cxn ang="0">
                <a:pos x="connsiteX2" y="connsiteY2"/>
              </a:cxn>
              <a:cxn ang="0">
                <a:pos x="connsiteX3" y="connsiteY3"/>
              </a:cxn>
            </a:cxnLst>
            <a:rect l="l" t="t" r="r" b="b"/>
            <a:pathLst>
              <a:path w="4069080" h="1573720">
                <a:moveTo>
                  <a:pt x="0" y="0"/>
                </a:moveTo>
                <a:lnTo>
                  <a:pt x="4069080" y="0"/>
                </a:lnTo>
                <a:lnTo>
                  <a:pt x="4069080" y="1573721"/>
                </a:lnTo>
                <a:lnTo>
                  <a:pt x="0" y="1573721"/>
                </a:lnTo>
                <a:close/>
              </a:path>
            </a:pathLst>
          </a:custGeom>
          <a:no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0199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no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67039" y="1622425"/>
            <a:ext cx="11064240" cy="4584274"/>
          </a:xfrm>
        </p:spPr>
        <p:txBody>
          <a:bodyPr/>
          <a:lstStyle>
            <a:lvl3pPr>
              <a:spcAft>
                <a:spcPts val="0"/>
              </a:spcAft>
              <a:defRPr/>
            </a:lvl3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E2FD6-FBBC-4E9E-AE54-1E5C765C9586}" type="datetime4">
              <a:rPr lang="en-US" smtClean="0"/>
              <a:t>June 9, 2024</a:t>
            </a:fld>
            <a:endParaRPr lang="en-US"/>
          </a:p>
        </p:txBody>
      </p:sp>
      <p:sp>
        <p:nvSpPr>
          <p:cNvPr id="5" name="Footer Placeholder 4"/>
          <p:cNvSpPr>
            <a:spLocks noGrp="1"/>
          </p:cNvSpPr>
          <p:nvPr>
            <p:ph type="ftr" sz="quarter" idx="11"/>
          </p:nvPr>
        </p:nvSpPr>
        <p:spPr/>
        <p:txBody>
          <a:bodyPr/>
          <a:lstStyle/>
          <a:p>
            <a:r>
              <a:rPr lang="en-US"/>
              <a:t>S&amp;P Global</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7" name="Title 6">
            <a:extLst>
              <a:ext uri="{FF2B5EF4-FFF2-40B4-BE49-F238E27FC236}">
                <a16:creationId xmlns:a16="http://schemas.microsoft.com/office/drawing/2014/main" id="{1E281549-F48C-40C3-A3B8-76A33095ABBA}"/>
              </a:ext>
            </a:extLst>
          </p:cNvPr>
          <p:cNvSpPr>
            <a:spLocks noGrp="1"/>
          </p:cNvSpPr>
          <p:nvPr>
            <p:ph type="title" hasCustomPrompt="1"/>
          </p:nvPr>
        </p:nvSpPr>
        <p:spPr>
          <a:xfrm>
            <a:off x="567039" y="651300"/>
            <a:ext cx="11062709" cy="648111"/>
          </a:xfrm>
        </p:spPr>
        <p:txBody>
          <a:bodyPr/>
          <a:lstStyle/>
          <a:p>
            <a:r>
              <a:rPr lang="en-US"/>
              <a:t>[Headline]</a:t>
            </a:r>
          </a:p>
        </p:txBody>
      </p:sp>
      <p:sp>
        <p:nvSpPr>
          <p:cNvPr id="17" name="Text Placeholder 11">
            <a:extLst>
              <a:ext uri="{FF2B5EF4-FFF2-40B4-BE49-F238E27FC236}">
                <a16:creationId xmlns:a16="http://schemas.microsoft.com/office/drawing/2014/main" id="{33AF1F22-6453-4489-88BC-640BBEB648C1}"/>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284192476"/>
      </p:ext>
    </p:extLst>
  </p:cSld>
  <p:clrMapOvr>
    <a:masterClrMapping/>
  </p:clrMapOvr>
  <p:extLst>
    <p:ext uri="{DCECCB84-F9BA-43D5-87BE-67443E8EF086}">
      <p15:sldGuideLst xmlns:p15="http://schemas.microsoft.com/office/powerpoint/2012/main">
        <p15:guide id="1" orient="horz" pos="102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nted Background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233969-EFEE-4396-B837-BF0AD16982D4}"/>
              </a:ext>
            </a:extLst>
          </p:cNvPr>
          <p:cNvSpPr/>
          <p:nvPr userDrawn="1"/>
        </p:nvSpPr>
        <p:spPr>
          <a:xfrm>
            <a:off x="226359" y="239405"/>
            <a:ext cx="11739282" cy="6379191"/>
          </a:xfrm>
          <a:prstGeom prst="rect">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C6F79257-0F45-4464-B07A-E911EA2D1D14}"/>
              </a:ext>
            </a:extLst>
          </p:cNvPr>
          <p:cNvSpPr>
            <a:spLocks noGrp="1"/>
          </p:cNvSpPr>
          <p:nvPr>
            <p:ph type="title" hasCustomPrompt="1"/>
          </p:nvPr>
        </p:nvSpPr>
        <p:spPr/>
        <p:txBody>
          <a:bodyPr/>
          <a:lstStyle/>
          <a:p>
            <a:r>
              <a:rPr lang="en-US"/>
              <a:t>[Headline] Please see footnote on the lower left for single page use</a:t>
            </a:r>
          </a:p>
        </p:txBody>
      </p:sp>
      <p:sp>
        <p:nvSpPr>
          <p:cNvPr id="3" name="Date Placeholder 2">
            <a:extLst>
              <a:ext uri="{FF2B5EF4-FFF2-40B4-BE49-F238E27FC236}">
                <a16:creationId xmlns:a16="http://schemas.microsoft.com/office/drawing/2014/main" id="{03502E2A-C02F-4598-8CA0-4AD588B5AACD}"/>
              </a:ext>
            </a:extLst>
          </p:cNvPr>
          <p:cNvSpPr>
            <a:spLocks noGrp="1"/>
          </p:cNvSpPr>
          <p:nvPr>
            <p:ph type="dt" sz="half" idx="10"/>
          </p:nvPr>
        </p:nvSpPr>
        <p:spPr/>
        <p:txBody>
          <a:bodyPr/>
          <a:lstStyle/>
          <a:p>
            <a:fld id="{1B4FB09A-0D64-4716-9F74-0E4CAF5D8243}" type="datetime4">
              <a:rPr lang="en-US" smtClean="0"/>
              <a:t>June 9, 2024</a:t>
            </a:fld>
            <a:endParaRPr lang="en-US"/>
          </a:p>
        </p:txBody>
      </p:sp>
      <p:sp>
        <p:nvSpPr>
          <p:cNvPr id="4" name="Footer Placeholder 3">
            <a:extLst>
              <a:ext uri="{FF2B5EF4-FFF2-40B4-BE49-F238E27FC236}">
                <a16:creationId xmlns:a16="http://schemas.microsoft.com/office/drawing/2014/main" id="{C15F89BF-D253-4E07-9541-4D7E855915BE}"/>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1115304F-919C-4F77-BC96-EE9550A9D69E}"/>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8" name="Content Placeholder 2">
            <a:extLst>
              <a:ext uri="{FF2B5EF4-FFF2-40B4-BE49-F238E27FC236}">
                <a16:creationId xmlns:a16="http://schemas.microsoft.com/office/drawing/2014/main" id="{9E396F4C-762F-4940-93E2-9AF0D55B5910}"/>
              </a:ext>
            </a:extLst>
          </p:cNvPr>
          <p:cNvSpPr>
            <a:spLocks noGrp="1"/>
          </p:cNvSpPr>
          <p:nvPr>
            <p:ph idx="1" hasCustomPrompt="1"/>
          </p:nvPr>
        </p:nvSpPr>
        <p:spPr>
          <a:xfrm>
            <a:off x="567039" y="1622425"/>
            <a:ext cx="11064240" cy="4584274"/>
          </a:xfrm>
        </p:spPr>
        <p:txBody>
          <a:bodyPr/>
          <a:lstStyle>
            <a:lvl3pPr>
              <a:spcAft>
                <a:spcPts val="0"/>
              </a:spcAft>
              <a:defRPr/>
            </a:lvl3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0CF32E41-AE23-4AB8-BBD3-5DDDA8822076}"/>
              </a:ext>
            </a:extLst>
          </p:cNvPr>
          <p:cNvGrpSpPr/>
          <p:nvPr userDrawn="1"/>
        </p:nvGrpSpPr>
        <p:grpSpPr>
          <a:xfrm>
            <a:off x="-1325" y="6871033"/>
            <a:ext cx="12192000" cy="143299"/>
            <a:chOff x="-1325" y="6871033"/>
            <a:chExt cx="12192000" cy="143299"/>
          </a:xfrm>
        </p:grpSpPr>
        <p:sp>
          <p:nvSpPr>
            <p:cNvPr id="10" name="Rectangle 9">
              <a:extLst>
                <a:ext uri="{FF2B5EF4-FFF2-40B4-BE49-F238E27FC236}">
                  <a16:creationId xmlns:a16="http://schemas.microsoft.com/office/drawing/2014/main" id="{8D65E677-89F3-4B6C-872C-D692668457F3}"/>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11" name="Rectangle 10">
              <a:extLst>
                <a:ext uri="{FF2B5EF4-FFF2-40B4-BE49-F238E27FC236}">
                  <a16:creationId xmlns:a16="http://schemas.microsoft.com/office/drawing/2014/main" id="{5AAD7609-768B-4994-B6CF-A145B30EB2B7}"/>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12" name="Rectangle 11">
            <a:extLst>
              <a:ext uri="{FF2B5EF4-FFF2-40B4-BE49-F238E27FC236}">
                <a16:creationId xmlns:a16="http://schemas.microsoft.com/office/drawing/2014/main" id="{81DB13CB-60DC-4D5A-9D53-F9BA0EC24841}"/>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13" name="Group 12">
            <a:extLst>
              <a:ext uri="{FF2B5EF4-FFF2-40B4-BE49-F238E27FC236}">
                <a16:creationId xmlns:a16="http://schemas.microsoft.com/office/drawing/2014/main" id="{968223A6-7FC1-4E90-A0E0-E39F129E0925}"/>
              </a:ext>
            </a:extLst>
          </p:cNvPr>
          <p:cNvGrpSpPr/>
          <p:nvPr userDrawn="1"/>
        </p:nvGrpSpPr>
        <p:grpSpPr>
          <a:xfrm>
            <a:off x="12257314" y="1051487"/>
            <a:ext cx="1272540" cy="3085386"/>
            <a:chOff x="12257314" y="1051487"/>
            <a:chExt cx="1272540" cy="3085386"/>
          </a:xfrm>
        </p:grpSpPr>
        <p:sp>
          <p:nvSpPr>
            <p:cNvPr id="14" name="Rectangle 13">
              <a:extLst>
                <a:ext uri="{FF2B5EF4-FFF2-40B4-BE49-F238E27FC236}">
                  <a16:creationId xmlns:a16="http://schemas.microsoft.com/office/drawing/2014/main" id="{FAFA175E-66DE-4266-849B-D478AA5D5019}"/>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15" name="TextBox 14">
              <a:extLst>
                <a:ext uri="{FF2B5EF4-FFF2-40B4-BE49-F238E27FC236}">
                  <a16:creationId xmlns:a16="http://schemas.microsoft.com/office/drawing/2014/main" id="{5CA17CBD-0806-441C-9085-77D44783F741}"/>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16" name="Freeform: Shape 15">
              <a:extLst>
                <a:ext uri="{FF2B5EF4-FFF2-40B4-BE49-F238E27FC236}">
                  <a16:creationId xmlns:a16="http://schemas.microsoft.com/office/drawing/2014/main" id="{AFDE58A2-6B49-4DA6-8715-ECD72C03B618}"/>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2068197-D4E9-44F4-A1F8-372CC4E92838}"/>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8" name="Freeform: Shape 17">
              <a:extLst>
                <a:ext uri="{FF2B5EF4-FFF2-40B4-BE49-F238E27FC236}">
                  <a16:creationId xmlns:a16="http://schemas.microsoft.com/office/drawing/2014/main" id="{A8260D71-520D-415F-A5D3-7802F02E3AB3}"/>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3BA551C-3085-43FA-BCCA-F9011F8596E2}"/>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43ABA97-7D14-4392-9402-E8B0744F8EAD}"/>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21" name="Picture 20">
              <a:extLst>
                <a:ext uri="{FF2B5EF4-FFF2-40B4-BE49-F238E27FC236}">
                  <a16:creationId xmlns:a16="http://schemas.microsoft.com/office/drawing/2014/main" id="{BA901F25-DC8F-4CDA-BCF8-929418C222F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22" name="Rectangle 21">
              <a:extLst>
                <a:ext uri="{FF2B5EF4-FFF2-40B4-BE49-F238E27FC236}">
                  <a16:creationId xmlns:a16="http://schemas.microsoft.com/office/drawing/2014/main" id="{F63243C4-EDBF-4A54-BBDB-AB4037DAA671}"/>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23" name="Rectangle 22">
              <a:extLst>
                <a:ext uri="{FF2B5EF4-FFF2-40B4-BE49-F238E27FC236}">
                  <a16:creationId xmlns:a16="http://schemas.microsoft.com/office/drawing/2014/main" id="{946EEE72-1413-4B34-AAD1-2E49DB4E2095}"/>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4" name="Rectangle 23">
              <a:extLst>
                <a:ext uri="{FF2B5EF4-FFF2-40B4-BE49-F238E27FC236}">
                  <a16:creationId xmlns:a16="http://schemas.microsoft.com/office/drawing/2014/main" id="{D8120777-CEB0-4B6F-87B3-F1EC0F046D9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5" name="Rectangle 24">
              <a:extLst>
                <a:ext uri="{FF2B5EF4-FFF2-40B4-BE49-F238E27FC236}">
                  <a16:creationId xmlns:a16="http://schemas.microsoft.com/office/drawing/2014/main" id="{218F72D7-648A-4F15-ACF5-B8281F35F57A}"/>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26" name="Group 25">
              <a:extLst>
                <a:ext uri="{FF2B5EF4-FFF2-40B4-BE49-F238E27FC236}">
                  <a16:creationId xmlns:a16="http://schemas.microsoft.com/office/drawing/2014/main" id="{555AB4DD-99A1-43C3-ABC6-5D434B205C2D}"/>
                </a:ext>
              </a:extLst>
            </p:cNvPr>
            <p:cNvGrpSpPr/>
            <p:nvPr userDrawn="1"/>
          </p:nvGrpSpPr>
          <p:grpSpPr>
            <a:xfrm>
              <a:off x="12364752" y="2345932"/>
              <a:ext cx="1055431" cy="88186"/>
              <a:chOff x="914335" y="6913770"/>
              <a:chExt cx="1109884" cy="100584"/>
            </a:xfrm>
            <a:noFill/>
          </p:grpSpPr>
          <p:sp>
            <p:nvSpPr>
              <p:cNvPr id="37" name="Rectangle 36">
                <a:extLst>
                  <a:ext uri="{FF2B5EF4-FFF2-40B4-BE49-F238E27FC236}">
                    <a16:creationId xmlns:a16="http://schemas.microsoft.com/office/drawing/2014/main" id="{6F1FFF8C-1327-4A19-880A-3479D0A55EBE}"/>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38" name="Rectangle 37">
                <a:extLst>
                  <a:ext uri="{FF2B5EF4-FFF2-40B4-BE49-F238E27FC236}">
                    <a16:creationId xmlns:a16="http://schemas.microsoft.com/office/drawing/2014/main" id="{35280209-B201-4AC7-BFD8-FA55B8DCD033}"/>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39" name="Rectangle 38">
                <a:extLst>
                  <a:ext uri="{FF2B5EF4-FFF2-40B4-BE49-F238E27FC236}">
                    <a16:creationId xmlns:a16="http://schemas.microsoft.com/office/drawing/2014/main" id="{FF1C21CF-B3F5-443D-B00E-14EE46ED97DA}"/>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40" name="Rectangle 39">
                <a:extLst>
                  <a:ext uri="{FF2B5EF4-FFF2-40B4-BE49-F238E27FC236}">
                    <a16:creationId xmlns:a16="http://schemas.microsoft.com/office/drawing/2014/main" id="{54805062-DC34-4BF2-A6E4-7A72B785032B}"/>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41" name="Rectangle 40">
                <a:extLst>
                  <a:ext uri="{FF2B5EF4-FFF2-40B4-BE49-F238E27FC236}">
                    <a16:creationId xmlns:a16="http://schemas.microsoft.com/office/drawing/2014/main" id="{E6010B52-9FB2-442A-B6BB-CD3D18C9EB65}"/>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42" name="Rectangle 41">
                <a:extLst>
                  <a:ext uri="{FF2B5EF4-FFF2-40B4-BE49-F238E27FC236}">
                    <a16:creationId xmlns:a16="http://schemas.microsoft.com/office/drawing/2014/main" id="{B8DDF3B2-A9E5-4BE4-8D94-867821759E6C}"/>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43" name="Rectangle 42">
                <a:extLst>
                  <a:ext uri="{FF2B5EF4-FFF2-40B4-BE49-F238E27FC236}">
                    <a16:creationId xmlns:a16="http://schemas.microsoft.com/office/drawing/2014/main" id="{C3329A8D-96B8-4BB1-B4B6-1AAA28B95766}"/>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44" name="Rectangle 43">
                <a:extLst>
                  <a:ext uri="{FF2B5EF4-FFF2-40B4-BE49-F238E27FC236}">
                    <a16:creationId xmlns:a16="http://schemas.microsoft.com/office/drawing/2014/main" id="{03CC8236-37AD-49FD-96C5-6813D8EDFF21}"/>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45" name="Rectangle 44">
                <a:extLst>
                  <a:ext uri="{FF2B5EF4-FFF2-40B4-BE49-F238E27FC236}">
                    <a16:creationId xmlns:a16="http://schemas.microsoft.com/office/drawing/2014/main" id="{2AF693ED-400C-49C5-89BC-4EA87D9E2FD7}"/>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46" name="Rectangle 45">
                <a:extLst>
                  <a:ext uri="{FF2B5EF4-FFF2-40B4-BE49-F238E27FC236}">
                    <a16:creationId xmlns:a16="http://schemas.microsoft.com/office/drawing/2014/main" id="{9EA3CA52-5D9F-4190-B1D1-6D5637C681D4}"/>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27" name="Graphic 26" descr="Close with solid fill">
              <a:extLst>
                <a:ext uri="{FF2B5EF4-FFF2-40B4-BE49-F238E27FC236}">
                  <a16:creationId xmlns:a16="http://schemas.microsoft.com/office/drawing/2014/main" id="{3474E98A-EFCF-4355-91C6-5120F98E4B0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28" name="Graphic 27" descr="Close with solid fill">
              <a:extLst>
                <a:ext uri="{FF2B5EF4-FFF2-40B4-BE49-F238E27FC236}">
                  <a16:creationId xmlns:a16="http://schemas.microsoft.com/office/drawing/2014/main" id="{B33004E9-9512-49AD-814A-F14EDACE88E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29" name="Graphic 28" descr="Close with solid fill">
              <a:extLst>
                <a:ext uri="{FF2B5EF4-FFF2-40B4-BE49-F238E27FC236}">
                  <a16:creationId xmlns:a16="http://schemas.microsoft.com/office/drawing/2014/main" id="{B790EEC0-6B83-4528-B56D-8336053C100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30" name="Graphic 29" descr="Close with solid fill">
              <a:extLst>
                <a:ext uri="{FF2B5EF4-FFF2-40B4-BE49-F238E27FC236}">
                  <a16:creationId xmlns:a16="http://schemas.microsoft.com/office/drawing/2014/main" id="{E7ABC868-4D9E-4605-B160-C07B68560D1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31" name="Graphic 30" descr="Close with solid fill">
              <a:extLst>
                <a:ext uri="{FF2B5EF4-FFF2-40B4-BE49-F238E27FC236}">
                  <a16:creationId xmlns:a16="http://schemas.microsoft.com/office/drawing/2014/main" id="{1CA33095-6250-46E1-8A47-AEEDC811856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32" name="Graphic 31" descr="Close with solid fill">
              <a:extLst>
                <a:ext uri="{FF2B5EF4-FFF2-40B4-BE49-F238E27FC236}">
                  <a16:creationId xmlns:a16="http://schemas.microsoft.com/office/drawing/2014/main" id="{9527812F-D822-4894-9171-E65B3CDCCA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33" name="Graphic 32" descr="Close with solid fill">
              <a:extLst>
                <a:ext uri="{FF2B5EF4-FFF2-40B4-BE49-F238E27FC236}">
                  <a16:creationId xmlns:a16="http://schemas.microsoft.com/office/drawing/2014/main" id="{3510A5E5-AC23-4C4B-A74A-AEB6CB88A43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34" name="Graphic 33" descr="Close with solid fill">
              <a:extLst>
                <a:ext uri="{FF2B5EF4-FFF2-40B4-BE49-F238E27FC236}">
                  <a16:creationId xmlns:a16="http://schemas.microsoft.com/office/drawing/2014/main" id="{138D40B9-60FB-48B8-B883-7706E0317CE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35" name="Graphic 34" descr="Close with solid fill">
              <a:extLst>
                <a:ext uri="{FF2B5EF4-FFF2-40B4-BE49-F238E27FC236}">
                  <a16:creationId xmlns:a16="http://schemas.microsoft.com/office/drawing/2014/main" id="{CF0D7166-BDCB-4AE7-B719-4D526D63742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36" name="Graphic 35" descr="Close with solid fill">
              <a:extLst>
                <a:ext uri="{FF2B5EF4-FFF2-40B4-BE49-F238E27FC236}">
                  <a16:creationId xmlns:a16="http://schemas.microsoft.com/office/drawing/2014/main" id="{CFF9870F-013C-4388-8FD2-B8F6D799F4B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
        <p:nvSpPr>
          <p:cNvPr id="52" name="Rectangle 51">
            <a:extLst>
              <a:ext uri="{FF2B5EF4-FFF2-40B4-BE49-F238E27FC236}">
                <a16:creationId xmlns:a16="http://schemas.microsoft.com/office/drawing/2014/main" id="{07233DF2-2EAF-489C-B1A8-810778554B55}"/>
              </a:ext>
            </a:extLst>
          </p:cNvPr>
          <p:cNvSpPr/>
          <p:nvPr userDrawn="1"/>
        </p:nvSpPr>
        <p:spPr>
          <a:xfrm>
            <a:off x="-1279784" y="5461000"/>
            <a:ext cx="1272540" cy="1365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If this slide is used as a stand-alone slide, please add the S&amp;P Global logo in all black to the slide. Hold down SHIFT and drag the logo below to the left of the first guideline. </a:t>
            </a:r>
          </a:p>
        </p:txBody>
      </p:sp>
      <p:sp>
        <p:nvSpPr>
          <p:cNvPr id="53" name="Media Placeholder 50">
            <a:extLst>
              <a:ext uri="{FF2B5EF4-FFF2-40B4-BE49-F238E27FC236}">
                <a16:creationId xmlns:a16="http://schemas.microsoft.com/office/drawing/2014/main" id="{1E19743C-1678-46DF-825E-05DB77B50898}"/>
              </a:ext>
            </a:extLst>
          </p:cNvPr>
          <p:cNvSpPr>
            <a:spLocks noGrp="1"/>
          </p:cNvSpPr>
          <p:nvPr>
            <p:ph type="media" sz="quarter" idx="13" hasCustomPrompt="1"/>
          </p:nvPr>
        </p:nvSpPr>
        <p:spPr>
          <a:xfrm>
            <a:off x="-1008944" y="6384629"/>
            <a:ext cx="768096" cy="18288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sz="100">
                <a:noFill/>
              </a:defRPr>
            </a:lvl1pPr>
          </a:lstStyle>
          <a:p>
            <a:r>
              <a:rPr lang="en-US"/>
              <a:t>.</a:t>
            </a:r>
          </a:p>
        </p:txBody>
      </p:sp>
    </p:spTree>
    <p:extLst>
      <p:ext uri="{BB962C8B-B14F-4D97-AF65-F5344CB8AC3E}">
        <p14:creationId xmlns:p14="http://schemas.microsoft.com/office/powerpoint/2010/main" val="2055768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nted Background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233969-EFEE-4396-B837-BF0AD16982D4}"/>
              </a:ext>
            </a:extLst>
          </p:cNvPr>
          <p:cNvSpPr/>
          <p:nvPr userDrawn="1"/>
        </p:nvSpPr>
        <p:spPr>
          <a:xfrm>
            <a:off x="226359" y="239405"/>
            <a:ext cx="11739282" cy="6379191"/>
          </a:xfrm>
          <a:prstGeom prst="rect">
            <a:avLst/>
          </a:prstGeom>
          <a:solidFill>
            <a:schemeClr val="accent5">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C6F79257-0F45-4464-B07A-E911EA2D1D14}"/>
              </a:ext>
            </a:extLst>
          </p:cNvPr>
          <p:cNvSpPr>
            <a:spLocks noGrp="1"/>
          </p:cNvSpPr>
          <p:nvPr>
            <p:ph type="title" hasCustomPrompt="1"/>
          </p:nvPr>
        </p:nvSpPr>
        <p:spPr/>
        <p:txBody>
          <a:bodyPr/>
          <a:lstStyle/>
          <a:p>
            <a:r>
              <a:rPr lang="en-US"/>
              <a:t>[Headline] Please see footnote on the lower left for single page use</a:t>
            </a:r>
          </a:p>
        </p:txBody>
      </p:sp>
      <p:sp>
        <p:nvSpPr>
          <p:cNvPr id="3" name="Date Placeholder 2">
            <a:extLst>
              <a:ext uri="{FF2B5EF4-FFF2-40B4-BE49-F238E27FC236}">
                <a16:creationId xmlns:a16="http://schemas.microsoft.com/office/drawing/2014/main" id="{03502E2A-C02F-4598-8CA0-4AD588B5AACD}"/>
              </a:ext>
            </a:extLst>
          </p:cNvPr>
          <p:cNvSpPr>
            <a:spLocks noGrp="1"/>
          </p:cNvSpPr>
          <p:nvPr>
            <p:ph type="dt" sz="half" idx="10"/>
          </p:nvPr>
        </p:nvSpPr>
        <p:spPr/>
        <p:txBody>
          <a:bodyPr/>
          <a:lstStyle/>
          <a:p>
            <a:fld id="{EC470A05-79AB-40C8-B953-7F2556B1A5B9}" type="datetime4">
              <a:rPr lang="en-US" smtClean="0"/>
              <a:t>June 9, 2024</a:t>
            </a:fld>
            <a:endParaRPr lang="en-US"/>
          </a:p>
        </p:txBody>
      </p:sp>
      <p:sp>
        <p:nvSpPr>
          <p:cNvPr id="4" name="Footer Placeholder 3">
            <a:extLst>
              <a:ext uri="{FF2B5EF4-FFF2-40B4-BE49-F238E27FC236}">
                <a16:creationId xmlns:a16="http://schemas.microsoft.com/office/drawing/2014/main" id="{C15F89BF-D253-4E07-9541-4D7E855915BE}"/>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1115304F-919C-4F77-BC96-EE9550A9D69E}"/>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8" name="Content Placeholder 2">
            <a:extLst>
              <a:ext uri="{FF2B5EF4-FFF2-40B4-BE49-F238E27FC236}">
                <a16:creationId xmlns:a16="http://schemas.microsoft.com/office/drawing/2014/main" id="{9E396F4C-762F-4940-93E2-9AF0D55B5910}"/>
              </a:ext>
            </a:extLst>
          </p:cNvPr>
          <p:cNvSpPr>
            <a:spLocks noGrp="1"/>
          </p:cNvSpPr>
          <p:nvPr>
            <p:ph idx="1" hasCustomPrompt="1"/>
          </p:nvPr>
        </p:nvSpPr>
        <p:spPr>
          <a:xfrm>
            <a:off x="567039" y="1622425"/>
            <a:ext cx="11064240" cy="4584274"/>
          </a:xfrm>
        </p:spPr>
        <p:txBody>
          <a:bodyPr/>
          <a:lstStyle>
            <a:lvl3pPr>
              <a:spcAft>
                <a:spcPts val="0"/>
              </a:spcAft>
              <a:defRPr/>
            </a:lvl3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9B4FA31C-DB08-41B9-95E8-B1F0D8B49E0D}"/>
              </a:ext>
            </a:extLst>
          </p:cNvPr>
          <p:cNvGrpSpPr/>
          <p:nvPr userDrawn="1"/>
        </p:nvGrpSpPr>
        <p:grpSpPr>
          <a:xfrm>
            <a:off x="-1325" y="6871033"/>
            <a:ext cx="12192000" cy="143299"/>
            <a:chOff x="-1325" y="6871033"/>
            <a:chExt cx="12192000" cy="143299"/>
          </a:xfrm>
        </p:grpSpPr>
        <p:sp>
          <p:nvSpPr>
            <p:cNvPr id="10" name="Rectangle 9">
              <a:extLst>
                <a:ext uri="{FF2B5EF4-FFF2-40B4-BE49-F238E27FC236}">
                  <a16:creationId xmlns:a16="http://schemas.microsoft.com/office/drawing/2014/main" id="{8410B4C2-BDF4-46CD-A38B-A8C99FE4A3A5}"/>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11" name="Rectangle 10">
              <a:extLst>
                <a:ext uri="{FF2B5EF4-FFF2-40B4-BE49-F238E27FC236}">
                  <a16:creationId xmlns:a16="http://schemas.microsoft.com/office/drawing/2014/main" id="{F8F0FFA7-9474-4A46-98BF-EB36B213E7D7}"/>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12" name="Rectangle 11">
            <a:extLst>
              <a:ext uri="{FF2B5EF4-FFF2-40B4-BE49-F238E27FC236}">
                <a16:creationId xmlns:a16="http://schemas.microsoft.com/office/drawing/2014/main" id="{8ABD13EE-625C-45C3-9EC1-C1CCC8381FAD}"/>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13" name="Group 12">
            <a:extLst>
              <a:ext uri="{FF2B5EF4-FFF2-40B4-BE49-F238E27FC236}">
                <a16:creationId xmlns:a16="http://schemas.microsoft.com/office/drawing/2014/main" id="{D7A2B646-CD46-4B0F-93F5-9441AAA25672}"/>
              </a:ext>
            </a:extLst>
          </p:cNvPr>
          <p:cNvGrpSpPr/>
          <p:nvPr userDrawn="1"/>
        </p:nvGrpSpPr>
        <p:grpSpPr>
          <a:xfrm>
            <a:off x="12257314" y="1051487"/>
            <a:ext cx="1272540" cy="3085386"/>
            <a:chOff x="12257314" y="1051487"/>
            <a:chExt cx="1272540" cy="3085386"/>
          </a:xfrm>
        </p:grpSpPr>
        <p:sp>
          <p:nvSpPr>
            <p:cNvPr id="14" name="Rectangle 13">
              <a:extLst>
                <a:ext uri="{FF2B5EF4-FFF2-40B4-BE49-F238E27FC236}">
                  <a16:creationId xmlns:a16="http://schemas.microsoft.com/office/drawing/2014/main" id="{57CC4EA4-865D-4094-93EF-9A4646F715BE}"/>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15" name="TextBox 14">
              <a:extLst>
                <a:ext uri="{FF2B5EF4-FFF2-40B4-BE49-F238E27FC236}">
                  <a16:creationId xmlns:a16="http://schemas.microsoft.com/office/drawing/2014/main" id="{ED7206F3-3C0D-4961-8430-9373BB7FBFD9}"/>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16" name="Freeform: Shape 15">
              <a:extLst>
                <a:ext uri="{FF2B5EF4-FFF2-40B4-BE49-F238E27FC236}">
                  <a16:creationId xmlns:a16="http://schemas.microsoft.com/office/drawing/2014/main" id="{06906D1C-7176-4A05-B5A1-DDC044E5D267}"/>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933072E-A539-42AB-B6DF-978B287CD6B1}"/>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8" name="Freeform: Shape 17">
              <a:extLst>
                <a:ext uri="{FF2B5EF4-FFF2-40B4-BE49-F238E27FC236}">
                  <a16:creationId xmlns:a16="http://schemas.microsoft.com/office/drawing/2014/main" id="{18BD4CFB-0C05-45D1-9B41-15189F990360}"/>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E5739C-A3F7-43D2-AB2A-049CDCC3EA4D}"/>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FECDE9D-6957-4F5E-833E-425AB1BB6BEF}"/>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21" name="Picture 20">
              <a:extLst>
                <a:ext uri="{FF2B5EF4-FFF2-40B4-BE49-F238E27FC236}">
                  <a16:creationId xmlns:a16="http://schemas.microsoft.com/office/drawing/2014/main" id="{B59FBFCE-6440-4C27-9297-9291032D4DB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22" name="Rectangle 21">
              <a:extLst>
                <a:ext uri="{FF2B5EF4-FFF2-40B4-BE49-F238E27FC236}">
                  <a16:creationId xmlns:a16="http://schemas.microsoft.com/office/drawing/2014/main" id="{00841669-D32E-4DE0-9CD8-E7780644E3D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23" name="Rectangle 22">
              <a:extLst>
                <a:ext uri="{FF2B5EF4-FFF2-40B4-BE49-F238E27FC236}">
                  <a16:creationId xmlns:a16="http://schemas.microsoft.com/office/drawing/2014/main" id="{C18FD646-3C46-48B3-886B-B1976FF7BD12}"/>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4" name="Rectangle 23">
              <a:extLst>
                <a:ext uri="{FF2B5EF4-FFF2-40B4-BE49-F238E27FC236}">
                  <a16:creationId xmlns:a16="http://schemas.microsoft.com/office/drawing/2014/main" id="{F499DFAA-1E9E-46E8-A885-6FF45095072E}"/>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25" name="Rectangle 24">
              <a:extLst>
                <a:ext uri="{FF2B5EF4-FFF2-40B4-BE49-F238E27FC236}">
                  <a16:creationId xmlns:a16="http://schemas.microsoft.com/office/drawing/2014/main" id="{B784881A-BCAE-42AD-A90D-3E0094562A65}"/>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26" name="Group 25">
              <a:extLst>
                <a:ext uri="{FF2B5EF4-FFF2-40B4-BE49-F238E27FC236}">
                  <a16:creationId xmlns:a16="http://schemas.microsoft.com/office/drawing/2014/main" id="{7CA64F69-F27C-4566-B886-B53F68AAA52B}"/>
                </a:ext>
              </a:extLst>
            </p:cNvPr>
            <p:cNvGrpSpPr/>
            <p:nvPr userDrawn="1"/>
          </p:nvGrpSpPr>
          <p:grpSpPr>
            <a:xfrm>
              <a:off x="12364752" y="2345932"/>
              <a:ext cx="1055431" cy="88186"/>
              <a:chOff x="914335" y="6913770"/>
              <a:chExt cx="1109884" cy="100584"/>
            </a:xfrm>
            <a:noFill/>
          </p:grpSpPr>
          <p:sp>
            <p:nvSpPr>
              <p:cNvPr id="37" name="Rectangle 36">
                <a:extLst>
                  <a:ext uri="{FF2B5EF4-FFF2-40B4-BE49-F238E27FC236}">
                    <a16:creationId xmlns:a16="http://schemas.microsoft.com/office/drawing/2014/main" id="{74B7D970-F849-49D7-8D7F-ED02907F7BEB}"/>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38" name="Rectangle 37">
                <a:extLst>
                  <a:ext uri="{FF2B5EF4-FFF2-40B4-BE49-F238E27FC236}">
                    <a16:creationId xmlns:a16="http://schemas.microsoft.com/office/drawing/2014/main" id="{5E813B39-0927-4E1A-AC28-A92E71A725DB}"/>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39" name="Rectangle 38">
                <a:extLst>
                  <a:ext uri="{FF2B5EF4-FFF2-40B4-BE49-F238E27FC236}">
                    <a16:creationId xmlns:a16="http://schemas.microsoft.com/office/drawing/2014/main" id="{44424BD7-32BC-4452-82B3-43C1D7C7AA75}"/>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40" name="Rectangle 39">
                <a:extLst>
                  <a:ext uri="{FF2B5EF4-FFF2-40B4-BE49-F238E27FC236}">
                    <a16:creationId xmlns:a16="http://schemas.microsoft.com/office/drawing/2014/main" id="{5EB0370D-99FA-40C0-87BF-B1DF99082B5D}"/>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41" name="Rectangle 40">
                <a:extLst>
                  <a:ext uri="{FF2B5EF4-FFF2-40B4-BE49-F238E27FC236}">
                    <a16:creationId xmlns:a16="http://schemas.microsoft.com/office/drawing/2014/main" id="{55959960-0F8A-4A66-BE04-DC9993606264}"/>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42" name="Rectangle 41">
                <a:extLst>
                  <a:ext uri="{FF2B5EF4-FFF2-40B4-BE49-F238E27FC236}">
                    <a16:creationId xmlns:a16="http://schemas.microsoft.com/office/drawing/2014/main" id="{602768D6-78BB-409E-B0AE-C486DBC85DD2}"/>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43" name="Rectangle 42">
                <a:extLst>
                  <a:ext uri="{FF2B5EF4-FFF2-40B4-BE49-F238E27FC236}">
                    <a16:creationId xmlns:a16="http://schemas.microsoft.com/office/drawing/2014/main" id="{3C0320F0-C098-4D2E-80ED-1D080D3F23E0}"/>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44" name="Rectangle 43">
                <a:extLst>
                  <a:ext uri="{FF2B5EF4-FFF2-40B4-BE49-F238E27FC236}">
                    <a16:creationId xmlns:a16="http://schemas.microsoft.com/office/drawing/2014/main" id="{FB057FBE-4954-4DA9-BD85-5C61FD2A6FE0}"/>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45" name="Rectangle 44">
                <a:extLst>
                  <a:ext uri="{FF2B5EF4-FFF2-40B4-BE49-F238E27FC236}">
                    <a16:creationId xmlns:a16="http://schemas.microsoft.com/office/drawing/2014/main" id="{8E76D83F-22DF-47BE-ADD5-09920FA0FEFB}"/>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46" name="Rectangle 45">
                <a:extLst>
                  <a:ext uri="{FF2B5EF4-FFF2-40B4-BE49-F238E27FC236}">
                    <a16:creationId xmlns:a16="http://schemas.microsoft.com/office/drawing/2014/main" id="{5326C115-BD7A-430E-A6E3-2140E1C65876}"/>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27" name="Graphic 26" descr="Close with solid fill">
              <a:extLst>
                <a:ext uri="{FF2B5EF4-FFF2-40B4-BE49-F238E27FC236}">
                  <a16:creationId xmlns:a16="http://schemas.microsoft.com/office/drawing/2014/main" id="{0020BFCB-73B5-4B33-83B4-3397F8BB989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28" name="Graphic 27" descr="Close with solid fill">
              <a:extLst>
                <a:ext uri="{FF2B5EF4-FFF2-40B4-BE49-F238E27FC236}">
                  <a16:creationId xmlns:a16="http://schemas.microsoft.com/office/drawing/2014/main" id="{D8459BA9-192B-46F5-A4DC-7E92D56BE9A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29" name="Graphic 28" descr="Close with solid fill">
              <a:extLst>
                <a:ext uri="{FF2B5EF4-FFF2-40B4-BE49-F238E27FC236}">
                  <a16:creationId xmlns:a16="http://schemas.microsoft.com/office/drawing/2014/main" id="{D6818E51-E4F2-453E-B32B-B961E1F29A6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30" name="Graphic 29" descr="Close with solid fill">
              <a:extLst>
                <a:ext uri="{FF2B5EF4-FFF2-40B4-BE49-F238E27FC236}">
                  <a16:creationId xmlns:a16="http://schemas.microsoft.com/office/drawing/2014/main" id="{0FA8B3E7-A37E-43EB-BE68-0054DCE61CD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31" name="Graphic 30" descr="Close with solid fill">
              <a:extLst>
                <a:ext uri="{FF2B5EF4-FFF2-40B4-BE49-F238E27FC236}">
                  <a16:creationId xmlns:a16="http://schemas.microsoft.com/office/drawing/2014/main" id="{C7572A11-2289-436A-A4C7-10C6C55FBC0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32" name="Graphic 31" descr="Close with solid fill">
              <a:extLst>
                <a:ext uri="{FF2B5EF4-FFF2-40B4-BE49-F238E27FC236}">
                  <a16:creationId xmlns:a16="http://schemas.microsoft.com/office/drawing/2014/main" id="{52C4789D-FBEC-41D7-8586-15DA9958F8E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33" name="Graphic 32" descr="Close with solid fill">
              <a:extLst>
                <a:ext uri="{FF2B5EF4-FFF2-40B4-BE49-F238E27FC236}">
                  <a16:creationId xmlns:a16="http://schemas.microsoft.com/office/drawing/2014/main" id="{39C28007-AA08-4955-B5EA-69976905609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34" name="Graphic 33" descr="Close with solid fill">
              <a:extLst>
                <a:ext uri="{FF2B5EF4-FFF2-40B4-BE49-F238E27FC236}">
                  <a16:creationId xmlns:a16="http://schemas.microsoft.com/office/drawing/2014/main" id="{67488417-50FD-4DC5-9327-95FA1A44203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35" name="Graphic 34" descr="Close with solid fill">
              <a:extLst>
                <a:ext uri="{FF2B5EF4-FFF2-40B4-BE49-F238E27FC236}">
                  <a16:creationId xmlns:a16="http://schemas.microsoft.com/office/drawing/2014/main" id="{C13587C3-AC05-48C6-8B6C-D1C4D2241D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36" name="Graphic 35" descr="Close with solid fill">
              <a:extLst>
                <a:ext uri="{FF2B5EF4-FFF2-40B4-BE49-F238E27FC236}">
                  <a16:creationId xmlns:a16="http://schemas.microsoft.com/office/drawing/2014/main" id="{CD4D4078-D6D7-4B78-8CF7-4AA934F7F74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
        <p:nvSpPr>
          <p:cNvPr id="47" name="Rectangle 46">
            <a:extLst>
              <a:ext uri="{FF2B5EF4-FFF2-40B4-BE49-F238E27FC236}">
                <a16:creationId xmlns:a16="http://schemas.microsoft.com/office/drawing/2014/main" id="{585398D1-00D1-4960-A3DE-4B7434C905D7}"/>
              </a:ext>
            </a:extLst>
          </p:cNvPr>
          <p:cNvSpPr/>
          <p:nvPr userDrawn="1"/>
        </p:nvSpPr>
        <p:spPr>
          <a:xfrm>
            <a:off x="-1279784" y="5461000"/>
            <a:ext cx="1272540" cy="1365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If this slide is used as a stand-alone slide, please add the S&amp;P Global logo in all black to the slide. Hold down SHIFT and drag the logo below to the left of the first guideline. </a:t>
            </a:r>
          </a:p>
        </p:txBody>
      </p:sp>
      <p:sp>
        <p:nvSpPr>
          <p:cNvPr id="48" name="Media Placeholder 50">
            <a:extLst>
              <a:ext uri="{FF2B5EF4-FFF2-40B4-BE49-F238E27FC236}">
                <a16:creationId xmlns:a16="http://schemas.microsoft.com/office/drawing/2014/main" id="{B570A733-4990-431C-91F1-AB58A51531ED}"/>
              </a:ext>
            </a:extLst>
          </p:cNvPr>
          <p:cNvSpPr>
            <a:spLocks noGrp="1"/>
          </p:cNvSpPr>
          <p:nvPr>
            <p:ph type="media" sz="quarter" idx="13" hasCustomPrompt="1"/>
          </p:nvPr>
        </p:nvSpPr>
        <p:spPr>
          <a:xfrm>
            <a:off x="-1008944" y="6384629"/>
            <a:ext cx="768096" cy="18288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sz="100">
                <a:noFill/>
              </a:defRPr>
            </a:lvl1pPr>
          </a:lstStyle>
          <a:p>
            <a:r>
              <a:rPr lang="en-US"/>
              <a:t>.</a:t>
            </a:r>
          </a:p>
        </p:txBody>
      </p:sp>
    </p:spTree>
    <p:extLst>
      <p:ext uri="{BB962C8B-B14F-4D97-AF65-F5344CB8AC3E}">
        <p14:creationId xmlns:p14="http://schemas.microsoft.com/office/powerpoint/2010/main" val="1705480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        ">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4C3E0C-55B5-4DE0-B5B2-69464524EA73}"/>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4000" b="1">
                <a:solidFill>
                  <a:schemeClr val="tx1"/>
                </a:solidFill>
              </a:rPr>
              <a:t>ICONS</a:t>
            </a:r>
          </a:p>
        </p:txBody>
      </p:sp>
      <p:cxnSp>
        <p:nvCxnSpPr>
          <p:cNvPr id="7" name="Straight Connector 6">
            <a:extLst>
              <a:ext uri="{FF2B5EF4-FFF2-40B4-BE49-F238E27FC236}">
                <a16:creationId xmlns:a16="http://schemas.microsoft.com/office/drawing/2014/main" id="{F3A44DCB-2B66-40CC-BFC9-D0F716E2CEF9}"/>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329A02F-97B9-4C8B-8D7B-D67097271FCA}"/>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E2388E-4B15-41C7-BF43-AC1AB7927E5F}"/>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4" name="TextBox 13">
            <a:extLst>
              <a:ext uri="{FF2B5EF4-FFF2-40B4-BE49-F238E27FC236}">
                <a16:creationId xmlns:a16="http://schemas.microsoft.com/office/drawing/2014/main" id="{37A8A86A-AB9B-43AA-8CA0-D6E9B35AD57A}"/>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76" name="Group 75">
            <a:extLst>
              <a:ext uri="{FF2B5EF4-FFF2-40B4-BE49-F238E27FC236}">
                <a16:creationId xmlns:a16="http://schemas.microsoft.com/office/drawing/2014/main" id="{024556E7-498A-428A-AE3C-16ED9A96E517}"/>
              </a:ext>
            </a:extLst>
          </p:cNvPr>
          <p:cNvGrpSpPr/>
          <p:nvPr userDrawn="1"/>
        </p:nvGrpSpPr>
        <p:grpSpPr>
          <a:xfrm>
            <a:off x="-1325" y="6871033"/>
            <a:ext cx="12192000" cy="143299"/>
            <a:chOff x="-1325" y="6871033"/>
            <a:chExt cx="12192000" cy="143299"/>
          </a:xfrm>
        </p:grpSpPr>
        <p:sp>
          <p:nvSpPr>
            <p:cNvPr id="77" name="Rectangle 76">
              <a:extLst>
                <a:ext uri="{FF2B5EF4-FFF2-40B4-BE49-F238E27FC236}">
                  <a16:creationId xmlns:a16="http://schemas.microsoft.com/office/drawing/2014/main" id="{7FF2A454-020D-456D-B2C2-76AAF0BD8080}"/>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78" name="Rectangle 77">
              <a:extLst>
                <a:ext uri="{FF2B5EF4-FFF2-40B4-BE49-F238E27FC236}">
                  <a16:creationId xmlns:a16="http://schemas.microsoft.com/office/drawing/2014/main" id="{BA1613DD-18C6-42C3-A2DF-C9A56F4169DE}"/>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79" name="Rectangle 78">
            <a:extLst>
              <a:ext uri="{FF2B5EF4-FFF2-40B4-BE49-F238E27FC236}">
                <a16:creationId xmlns:a16="http://schemas.microsoft.com/office/drawing/2014/main" id="{F55DA875-BCDD-4A0C-A739-83BC97DA1E3A}"/>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46" name="Rectangle 45">
            <a:extLst>
              <a:ext uri="{FF2B5EF4-FFF2-40B4-BE49-F238E27FC236}">
                <a16:creationId xmlns:a16="http://schemas.microsoft.com/office/drawing/2014/main" id="{066107DF-8C78-4FA7-995D-868B98DAC781}"/>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47" name="Group 46">
            <a:extLst>
              <a:ext uri="{FF2B5EF4-FFF2-40B4-BE49-F238E27FC236}">
                <a16:creationId xmlns:a16="http://schemas.microsoft.com/office/drawing/2014/main" id="{DC3D3180-5AA1-49F3-B2FE-EDA10C3AB688}"/>
              </a:ext>
            </a:extLst>
          </p:cNvPr>
          <p:cNvGrpSpPr/>
          <p:nvPr userDrawn="1"/>
        </p:nvGrpSpPr>
        <p:grpSpPr>
          <a:xfrm>
            <a:off x="12257314" y="1051487"/>
            <a:ext cx="1272540" cy="3085386"/>
            <a:chOff x="12257314" y="1051487"/>
            <a:chExt cx="1272540" cy="3085386"/>
          </a:xfrm>
        </p:grpSpPr>
        <p:sp>
          <p:nvSpPr>
            <p:cNvPr id="48" name="Rectangle 47">
              <a:extLst>
                <a:ext uri="{FF2B5EF4-FFF2-40B4-BE49-F238E27FC236}">
                  <a16:creationId xmlns:a16="http://schemas.microsoft.com/office/drawing/2014/main" id="{5C14908A-E7F4-4096-A65C-E1E0E5A58AE6}"/>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49" name="TextBox 48">
              <a:extLst>
                <a:ext uri="{FF2B5EF4-FFF2-40B4-BE49-F238E27FC236}">
                  <a16:creationId xmlns:a16="http://schemas.microsoft.com/office/drawing/2014/main" id="{654940DA-D98F-4495-BD63-4A849D446093}"/>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50" name="Freeform: Shape 49">
              <a:extLst>
                <a:ext uri="{FF2B5EF4-FFF2-40B4-BE49-F238E27FC236}">
                  <a16:creationId xmlns:a16="http://schemas.microsoft.com/office/drawing/2014/main" id="{78E01CE8-E1E5-4991-A3D3-754996C9B6D7}"/>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556E139-0AAC-43C5-A502-45C7BC38D325}"/>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52" name="Freeform: Shape 51">
              <a:extLst>
                <a:ext uri="{FF2B5EF4-FFF2-40B4-BE49-F238E27FC236}">
                  <a16:creationId xmlns:a16="http://schemas.microsoft.com/office/drawing/2014/main" id="{5127E8A5-29D2-46D0-A393-1779B35A331F}"/>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AA5DE2C-563B-48DF-826E-96C88169C8C8}"/>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993F553-E43D-4FE5-9CAA-0FEB1F0AC7A7}"/>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55" name="Picture 54">
              <a:extLst>
                <a:ext uri="{FF2B5EF4-FFF2-40B4-BE49-F238E27FC236}">
                  <a16:creationId xmlns:a16="http://schemas.microsoft.com/office/drawing/2014/main" id="{0BD3A2EF-402E-4E52-8DFA-1483A6AB0B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56" name="Rectangle 55">
              <a:extLst>
                <a:ext uri="{FF2B5EF4-FFF2-40B4-BE49-F238E27FC236}">
                  <a16:creationId xmlns:a16="http://schemas.microsoft.com/office/drawing/2014/main" id="{A4AB81A7-3C9F-475F-A5C0-EEDACF659CC3}"/>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57" name="Rectangle 56">
              <a:extLst>
                <a:ext uri="{FF2B5EF4-FFF2-40B4-BE49-F238E27FC236}">
                  <a16:creationId xmlns:a16="http://schemas.microsoft.com/office/drawing/2014/main" id="{0D359351-838C-4B1A-BE69-564C392FC97E}"/>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8" name="Rectangle 57">
              <a:extLst>
                <a:ext uri="{FF2B5EF4-FFF2-40B4-BE49-F238E27FC236}">
                  <a16:creationId xmlns:a16="http://schemas.microsoft.com/office/drawing/2014/main" id="{D2C97798-9801-4DC7-98D3-13433D7AA4C2}"/>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9" name="Rectangle 58">
              <a:extLst>
                <a:ext uri="{FF2B5EF4-FFF2-40B4-BE49-F238E27FC236}">
                  <a16:creationId xmlns:a16="http://schemas.microsoft.com/office/drawing/2014/main" id="{AD95CD33-C5E7-40CE-85C5-45045FC93C8B}"/>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60" name="Group 59">
              <a:extLst>
                <a:ext uri="{FF2B5EF4-FFF2-40B4-BE49-F238E27FC236}">
                  <a16:creationId xmlns:a16="http://schemas.microsoft.com/office/drawing/2014/main" id="{9DDABA8E-A778-44D1-B718-DBC4EDFA3AF0}"/>
                </a:ext>
              </a:extLst>
            </p:cNvPr>
            <p:cNvGrpSpPr/>
            <p:nvPr userDrawn="1"/>
          </p:nvGrpSpPr>
          <p:grpSpPr>
            <a:xfrm>
              <a:off x="12364752" y="2345932"/>
              <a:ext cx="1055431" cy="88186"/>
              <a:chOff x="914335" y="6913770"/>
              <a:chExt cx="1109884" cy="100584"/>
            </a:xfrm>
            <a:noFill/>
          </p:grpSpPr>
          <p:sp>
            <p:nvSpPr>
              <p:cNvPr id="71" name="Rectangle 70">
                <a:extLst>
                  <a:ext uri="{FF2B5EF4-FFF2-40B4-BE49-F238E27FC236}">
                    <a16:creationId xmlns:a16="http://schemas.microsoft.com/office/drawing/2014/main" id="{21878433-AE5F-41F1-989E-997C86D6CA41}"/>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72" name="Rectangle 71">
                <a:extLst>
                  <a:ext uri="{FF2B5EF4-FFF2-40B4-BE49-F238E27FC236}">
                    <a16:creationId xmlns:a16="http://schemas.microsoft.com/office/drawing/2014/main" id="{9E61A0AC-5F22-4A19-92B3-FEC38D463D1B}"/>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73" name="Rectangle 72">
                <a:extLst>
                  <a:ext uri="{FF2B5EF4-FFF2-40B4-BE49-F238E27FC236}">
                    <a16:creationId xmlns:a16="http://schemas.microsoft.com/office/drawing/2014/main" id="{B69F08BD-69C1-40D7-B90A-1BB9B9DCBFE4}"/>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74" name="Rectangle 73">
                <a:extLst>
                  <a:ext uri="{FF2B5EF4-FFF2-40B4-BE49-F238E27FC236}">
                    <a16:creationId xmlns:a16="http://schemas.microsoft.com/office/drawing/2014/main" id="{5C4974F8-A03C-48C5-8766-FFBA55C65C53}"/>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4" name="Rectangle 113">
                <a:extLst>
                  <a:ext uri="{FF2B5EF4-FFF2-40B4-BE49-F238E27FC236}">
                    <a16:creationId xmlns:a16="http://schemas.microsoft.com/office/drawing/2014/main" id="{79B3A1A2-24D9-4418-A66E-1200B11D5AD8}"/>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5" name="Rectangle 114">
                <a:extLst>
                  <a:ext uri="{FF2B5EF4-FFF2-40B4-BE49-F238E27FC236}">
                    <a16:creationId xmlns:a16="http://schemas.microsoft.com/office/drawing/2014/main" id="{6B824AC7-EE21-4A94-B226-BBBFB9E3B86B}"/>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6" name="Rectangle 115">
                <a:extLst>
                  <a:ext uri="{FF2B5EF4-FFF2-40B4-BE49-F238E27FC236}">
                    <a16:creationId xmlns:a16="http://schemas.microsoft.com/office/drawing/2014/main" id="{6BF6C3F1-008D-4826-AF89-271466EEAAEC}"/>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7" name="Rectangle 116">
                <a:extLst>
                  <a:ext uri="{FF2B5EF4-FFF2-40B4-BE49-F238E27FC236}">
                    <a16:creationId xmlns:a16="http://schemas.microsoft.com/office/drawing/2014/main" id="{6534F1F2-3DBB-4715-8CC5-8E4A1271F0FB}"/>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8" name="Rectangle 117">
                <a:extLst>
                  <a:ext uri="{FF2B5EF4-FFF2-40B4-BE49-F238E27FC236}">
                    <a16:creationId xmlns:a16="http://schemas.microsoft.com/office/drawing/2014/main" id="{BF680DA5-7768-4B70-80A2-8283D4099DB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9" name="Rectangle 118">
                <a:extLst>
                  <a:ext uri="{FF2B5EF4-FFF2-40B4-BE49-F238E27FC236}">
                    <a16:creationId xmlns:a16="http://schemas.microsoft.com/office/drawing/2014/main" id="{1C9613EA-C083-4B3F-96EB-3825CDD82572}"/>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61" name="Graphic 60" descr="Close with solid fill">
              <a:extLst>
                <a:ext uri="{FF2B5EF4-FFF2-40B4-BE49-F238E27FC236}">
                  <a16:creationId xmlns:a16="http://schemas.microsoft.com/office/drawing/2014/main" id="{7F1647AC-4630-45BE-B2A5-4455D33740C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62" name="Graphic 61" descr="Close with solid fill">
              <a:extLst>
                <a:ext uri="{FF2B5EF4-FFF2-40B4-BE49-F238E27FC236}">
                  <a16:creationId xmlns:a16="http://schemas.microsoft.com/office/drawing/2014/main" id="{82BFFF0D-DE04-4EF6-AE95-D9E53A72920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63" name="Graphic 62" descr="Close with solid fill">
              <a:extLst>
                <a:ext uri="{FF2B5EF4-FFF2-40B4-BE49-F238E27FC236}">
                  <a16:creationId xmlns:a16="http://schemas.microsoft.com/office/drawing/2014/main" id="{1B0D85D9-2D37-43D5-BCE9-207C2ECD6BE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64" name="Graphic 63" descr="Close with solid fill">
              <a:extLst>
                <a:ext uri="{FF2B5EF4-FFF2-40B4-BE49-F238E27FC236}">
                  <a16:creationId xmlns:a16="http://schemas.microsoft.com/office/drawing/2014/main" id="{6DF7BE2B-5FD8-46D8-BA3F-20575B7906B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65" name="Graphic 64" descr="Close with solid fill">
              <a:extLst>
                <a:ext uri="{FF2B5EF4-FFF2-40B4-BE49-F238E27FC236}">
                  <a16:creationId xmlns:a16="http://schemas.microsoft.com/office/drawing/2014/main" id="{D7F89597-CDC7-444E-82FE-F060E4F619A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66" name="Graphic 65" descr="Close with solid fill">
              <a:extLst>
                <a:ext uri="{FF2B5EF4-FFF2-40B4-BE49-F238E27FC236}">
                  <a16:creationId xmlns:a16="http://schemas.microsoft.com/office/drawing/2014/main" id="{4F6BE0C1-5903-4A82-A411-F8A40EEC0B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67" name="Graphic 66" descr="Close with solid fill">
              <a:extLst>
                <a:ext uri="{FF2B5EF4-FFF2-40B4-BE49-F238E27FC236}">
                  <a16:creationId xmlns:a16="http://schemas.microsoft.com/office/drawing/2014/main" id="{7AA346D1-0B69-435F-BD9C-C4572028599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68" name="Graphic 67" descr="Close with solid fill">
              <a:extLst>
                <a:ext uri="{FF2B5EF4-FFF2-40B4-BE49-F238E27FC236}">
                  <a16:creationId xmlns:a16="http://schemas.microsoft.com/office/drawing/2014/main" id="{A4FCE17A-ECD8-48F5-AC64-08A29E09841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69" name="Graphic 68" descr="Close with solid fill">
              <a:extLst>
                <a:ext uri="{FF2B5EF4-FFF2-40B4-BE49-F238E27FC236}">
                  <a16:creationId xmlns:a16="http://schemas.microsoft.com/office/drawing/2014/main" id="{D47238AC-3E85-4EEF-B7C3-E82CDA37EB8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70" name="Graphic 69" descr="Close with solid fill">
              <a:extLst>
                <a:ext uri="{FF2B5EF4-FFF2-40B4-BE49-F238E27FC236}">
                  <a16:creationId xmlns:a16="http://schemas.microsoft.com/office/drawing/2014/main" id="{7EE5065F-65B5-4DED-8635-C7F59F790C5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4277169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3 Columns Vertic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0839E1A0-7B50-450A-817F-CE0AD7F70C2A}"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560976" y="3321146"/>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Middle">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4409596" y="3321146"/>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Right">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8258216" y="3321146"/>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7" name="Picture Placeholder Left">
            <a:extLst>
              <a:ext uri="{FF2B5EF4-FFF2-40B4-BE49-F238E27FC236}">
                <a16:creationId xmlns:a16="http://schemas.microsoft.com/office/drawing/2014/main" id="{EE4811C5-8A53-43BD-8758-631D0DA67029}"/>
              </a:ext>
            </a:extLst>
          </p:cNvPr>
          <p:cNvSpPr>
            <a:spLocks noGrp="1"/>
          </p:cNvSpPr>
          <p:nvPr>
            <p:ph type="pic" sz="quarter" idx="21" hasCustomPrompt="1"/>
          </p:nvPr>
        </p:nvSpPr>
        <p:spPr>
          <a:xfrm>
            <a:off x="560977" y="1959598"/>
            <a:ext cx="1161288" cy="1161288"/>
          </a:xfrm>
        </p:spPr>
        <p:txBody>
          <a:bodyPr anchor="ctr">
            <a:normAutofit/>
          </a:bodyPr>
          <a:lstStyle>
            <a:lvl1pPr marL="0" indent="0" algn="ctr">
              <a:buNone/>
              <a:defRPr sz="1400"/>
            </a:lvl1pPr>
          </a:lstStyle>
          <a:p>
            <a:r>
              <a:rPr lang="en-US"/>
              <a:t>[Image] or remove and place icon here</a:t>
            </a:r>
          </a:p>
        </p:txBody>
      </p:sp>
      <p:sp>
        <p:nvSpPr>
          <p:cNvPr id="19" name="Picture Placeholder  Middle">
            <a:extLst>
              <a:ext uri="{FF2B5EF4-FFF2-40B4-BE49-F238E27FC236}">
                <a16:creationId xmlns:a16="http://schemas.microsoft.com/office/drawing/2014/main" id="{74E9CB25-CCB1-45E8-93FD-98982193B5D4}"/>
              </a:ext>
            </a:extLst>
          </p:cNvPr>
          <p:cNvSpPr>
            <a:spLocks noGrp="1"/>
          </p:cNvSpPr>
          <p:nvPr>
            <p:ph type="pic" sz="quarter" idx="22" hasCustomPrompt="1"/>
          </p:nvPr>
        </p:nvSpPr>
        <p:spPr>
          <a:xfrm>
            <a:off x="4409596" y="1959861"/>
            <a:ext cx="1161288" cy="1161288"/>
          </a:xfrm>
        </p:spPr>
        <p:txBody>
          <a:bodyPr anchor="ctr">
            <a:normAutofit/>
          </a:bodyPr>
          <a:lstStyle>
            <a:lvl1pPr marL="0" indent="0" algn="ctr">
              <a:buNone/>
              <a:defRPr sz="1400"/>
            </a:lvl1pPr>
          </a:lstStyle>
          <a:p>
            <a:r>
              <a:rPr lang="en-US"/>
              <a:t>[Image] or remove and place icon here</a:t>
            </a:r>
          </a:p>
        </p:txBody>
      </p:sp>
      <p:sp>
        <p:nvSpPr>
          <p:cNvPr id="20" name="Picture Placeholder  Right">
            <a:extLst>
              <a:ext uri="{FF2B5EF4-FFF2-40B4-BE49-F238E27FC236}">
                <a16:creationId xmlns:a16="http://schemas.microsoft.com/office/drawing/2014/main" id="{FFBA88BC-581D-44A0-8366-78FD957E3F48}"/>
              </a:ext>
            </a:extLst>
          </p:cNvPr>
          <p:cNvSpPr>
            <a:spLocks noGrp="1"/>
          </p:cNvSpPr>
          <p:nvPr>
            <p:ph type="pic" sz="quarter" idx="23" hasCustomPrompt="1"/>
          </p:nvPr>
        </p:nvSpPr>
        <p:spPr>
          <a:xfrm>
            <a:off x="8256785" y="1959861"/>
            <a:ext cx="1161288" cy="1161288"/>
          </a:xfrm>
        </p:spPr>
        <p:txBody>
          <a:bodyPr anchor="ctr">
            <a:normAutofit/>
          </a:bodyPr>
          <a:lstStyle>
            <a:lvl1pPr marL="0" indent="0" algn="ctr">
              <a:buNone/>
              <a:defRPr sz="1400"/>
            </a:lvl1pPr>
          </a:lstStyle>
          <a:p>
            <a:r>
              <a:rPr lang="en-US"/>
              <a:t>[Image] or remove and place icon here</a:t>
            </a:r>
          </a:p>
        </p:txBody>
      </p:sp>
      <p:sp>
        <p:nvSpPr>
          <p:cNvPr id="6" name="Title 5">
            <a:extLst>
              <a:ext uri="{FF2B5EF4-FFF2-40B4-BE49-F238E27FC236}">
                <a16:creationId xmlns:a16="http://schemas.microsoft.com/office/drawing/2014/main" id="{EDA03F86-325A-426E-9FC5-0C893F0B53EE}"/>
              </a:ext>
            </a:extLst>
          </p:cNvPr>
          <p:cNvSpPr>
            <a:spLocks noGrp="1"/>
          </p:cNvSpPr>
          <p:nvPr>
            <p:ph type="title" hasCustomPrompt="1"/>
          </p:nvPr>
        </p:nvSpPr>
        <p:spPr>
          <a:xfrm>
            <a:off x="567039" y="649617"/>
            <a:ext cx="11064788" cy="402336"/>
          </a:xfrm>
        </p:spPr>
        <p:txBody>
          <a:bodyPr/>
          <a:lstStyle/>
          <a:p>
            <a:r>
              <a:rPr lang="en-US"/>
              <a:t>[Headline]</a:t>
            </a:r>
          </a:p>
        </p:txBody>
      </p:sp>
      <p:sp>
        <p:nvSpPr>
          <p:cNvPr id="17" name="Subtitle">
            <a:extLst>
              <a:ext uri="{FF2B5EF4-FFF2-40B4-BE49-F238E27FC236}">
                <a16:creationId xmlns:a16="http://schemas.microsoft.com/office/drawing/2014/main" id="{0A5B223F-C605-4115-BE2F-C4F94D8B0D0E}"/>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8" name="Text Placeholder 20">
            <a:extLst>
              <a:ext uri="{FF2B5EF4-FFF2-40B4-BE49-F238E27FC236}">
                <a16:creationId xmlns:a16="http://schemas.microsoft.com/office/drawing/2014/main" id="{1CBEFA0D-AA9F-41EC-AA39-4B7ED7A544D8}"/>
              </a:ext>
            </a:extLst>
          </p:cNvPr>
          <p:cNvSpPr>
            <a:spLocks noGrp="1"/>
          </p:cNvSpPr>
          <p:nvPr>
            <p:ph type="body" sz="quarter" idx="24" hasCustomPrompt="1"/>
          </p:nvPr>
        </p:nvSpPr>
        <p:spPr>
          <a:xfrm>
            <a:off x="557212" y="3849756"/>
            <a:ext cx="3374136" cy="1739189"/>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1" name="Text Placeholder 22">
            <a:extLst>
              <a:ext uri="{FF2B5EF4-FFF2-40B4-BE49-F238E27FC236}">
                <a16:creationId xmlns:a16="http://schemas.microsoft.com/office/drawing/2014/main" id="{002B21E4-5277-4096-89FA-542D582DA3CB}"/>
              </a:ext>
            </a:extLst>
          </p:cNvPr>
          <p:cNvSpPr>
            <a:spLocks noGrp="1"/>
          </p:cNvSpPr>
          <p:nvPr>
            <p:ph type="body" sz="quarter" idx="25" hasCustomPrompt="1"/>
          </p:nvPr>
        </p:nvSpPr>
        <p:spPr>
          <a:xfrm>
            <a:off x="4406900" y="3849756"/>
            <a:ext cx="3374136" cy="1739188"/>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2" name="Text Placeholder 24">
            <a:extLst>
              <a:ext uri="{FF2B5EF4-FFF2-40B4-BE49-F238E27FC236}">
                <a16:creationId xmlns:a16="http://schemas.microsoft.com/office/drawing/2014/main" id="{D4CDAA6E-D967-4882-9C82-04117B5FB9C8}"/>
              </a:ext>
            </a:extLst>
          </p:cNvPr>
          <p:cNvSpPr>
            <a:spLocks noGrp="1"/>
          </p:cNvSpPr>
          <p:nvPr>
            <p:ph type="body" sz="quarter" idx="26" hasCustomPrompt="1"/>
          </p:nvPr>
        </p:nvSpPr>
        <p:spPr>
          <a:xfrm>
            <a:off x="8256587" y="3849756"/>
            <a:ext cx="3374136" cy="1739189"/>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5" name="Text Placeholder 11">
            <a:extLst>
              <a:ext uri="{FF2B5EF4-FFF2-40B4-BE49-F238E27FC236}">
                <a16:creationId xmlns:a16="http://schemas.microsoft.com/office/drawing/2014/main" id="{200235E1-A4EC-4E89-988A-52AFEB6744E9}"/>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13" name="Group 12">
            <a:extLst>
              <a:ext uri="{FF2B5EF4-FFF2-40B4-BE49-F238E27FC236}">
                <a16:creationId xmlns:a16="http://schemas.microsoft.com/office/drawing/2014/main" id="{8CEA58D2-BBDB-4362-9160-5D5A2D975377}"/>
              </a:ext>
            </a:extLst>
          </p:cNvPr>
          <p:cNvGrpSpPr/>
          <p:nvPr userDrawn="1"/>
        </p:nvGrpSpPr>
        <p:grpSpPr>
          <a:xfrm>
            <a:off x="12262441" y="4218015"/>
            <a:ext cx="1272540" cy="1049582"/>
            <a:chOff x="12262441" y="4218015"/>
            <a:chExt cx="1272540" cy="1049582"/>
          </a:xfrm>
        </p:grpSpPr>
        <p:sp>
          <p:nvSpPr>
            <p:cNvPr id="23" name="Rectangle 22">
              <a:extLst>
                <a:ext uri="{FF2B5EF4-FFF2-40B4-BE49-F238E27FC236}">
                  <a16:creationId xmlns:a16="http://schemas.microsoft.com/office/drawing/2014/main" id="{490E9F7B-7BE1-43A5-AA8C-D678352867B4}"/>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8" name="Picture 7">
              <a:extLst>
                <a:ext uri="{FF2B5EF4-FFF2-40B4-BE49-F238E27FC236}">
                  <a16:creationId xmlns:a16="http://schemas.microsoft.com/office/drawing/2014/main" id="{7DEA47EC-0888-49C5-842B-B58EBFE657AF}"/>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11" name="Straight Arrow Connector 10">
              <a:extLst>
                <a:ext uri="{FF2B5EF4-FFF2-40B4-BE49-F238E27FC236}">
                  <a16:creationId xmlns:a16="http://schemas.microsoft.com/office/drawing/2014/main" id="{0DF73BC0-6C32-4386-8B6D-B106628A5C3E}"/>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0E86CEA-7E59-40A7-B10C-26F620B46CD4}"/>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3012513687"/>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 3 Columns Horizont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A2FEF9D1-2D22-4FC1-945C-8B1DD3722BC1}"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3543301" y="1958818"/>
            <a:ext cx="8088528"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2" name="Subtitle Middle">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3543301" y="3396613"/>
            <a:ext cx="8088528"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4" name="Subtitle Right">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3543301" y="4839819"/>
            <a:ext cx="8088528"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7" name="Picture Placeholder Left">
            <a:extLst>
              <a:ext uri="{FF2B5EF4-FFF2-40B4-BE49-F238E27FC236}">
                <a16:creationId xmlns:a16="http://schemas.microsoft.com/office/drawing/2014/main" id="{EE4811C5-8A53-43BD-8758-631D0DA67029}"/>
              </a:ext>
            </a:extLst>
          </p:cNvPr>
          <p:cNvSpPr>
            <a:spLocks noGrp="1"/>
          </p:cNvSpPr>
          <p:nvPr>
            <p:ph type="pic" sz="quarter" idx="21" hasCustomPrompt="1"/>
          </p:nvPr>
        </p:nvSpPr>
        <p:spPr>
          <a:xfrm>
            <a:off x="1531688" y="1953408"/>
            <a:ext cx="850392" cy="850392"/>
          </a:xfrm>
        </p:spPr>
        <p:txBody>
          <a:bodyPr anchor="ctr">
            <a:normAutofit/>
          </a:bodyPr>
          <a:lstStyle>
            <a:lvl1pPr marL="0" indent="0" algn="ctr">
              <a:buNone/>
              <a:defRPr sz="1100"/>
            </a:lvl1pPr>
          </a:lstStyle>
          <a:p>
            <a:r>
              <a:rPr lang="en-US"/>
              <a:t>[Image] or remove and place icon here</a:t>
            </a:r>
          </a:p>
        </p:txBody>
      </p:sp>
      <p:sp>
        <p:nvSpPr>
          <p:cNvPr id="19" name="Picture Placeholder  Middle">
            <a:extLst>
              <a:ext uri="{FF2B5EF4-FFF2-40B4-BE49-F238E27FC236}">
                <a16:creationId xmlns:a16="http://schemas.microsoft.com/office/drawing/2014/main" id="{74E9CB25-CCB1-45E8-93FD-98982193B5D4}"/>
              </a:ext>
            </a:extLst>
          </p:cNvPr>
          <p:cNvSpPr>
            <a:spLocks noGrp="1"/>
          </p:cNvSpPr>
          <p:nvPr>
            <p:ph type="pic" sz="quarter" idx="22" hasCustomPrompt="1"/>
          </p:nvPr>
        </p:nvSpPr>
        <p:spPr>
          <a:xfrm>
            <a:off x="1531688" y="3396613"/>
            <a:ext cx="850392" cy="850392"/>
          </a:xfrm>
        </p:spPr>
        <p:txBody>
          <a:bodyPr anchor="ctr">
            <a:normAutofit/>
          </a:bodyPr>
          <a:lstStyle>
            <a:lvl1pPr marL="0" indent="0" algn="ctr">
              <a:buNone/>
              <a:defRPr sz="1100"/>
            </a:lvl1pPr>
          </a:lstStyle>
          <a:p>
            <a:r>
              <a:rPr lang="en-US"/>
              <a:t>[Image] or remove and place icon here</a:t>
            </a:r>
          </a:p>
        </p:txBody>
      </p:sp>
      <p:sp>
        <p:nvSpPr>
          <p:cNvPr id="20" name="Picture Placeholder  Right">
            <a:extLst>
              <a:ext uri="{FF2B5EF4-FFF2-40B4-BE49-F238E27FC236}">
                <a16:creationId xmlns:a16="http://schemas.microsoft.com/office/drawing/2014/main" id="{FFBA88BC-581D-44A0-8366-78FD957E3F48}"/>
              </a:ext>
            </a:extLst>
          </p:cNvPr>
          <p:cNvSpPr>
            <a:spLocks noGrp="1"/>
          </p:cNvSpPr>
          <p:nvPr>
            <p:ph type="pic" sz="quarter" idx="23" hasCustomPrompt="1"/>
          </p:nvPr>
        </p:nvSpPr>
        <p:spPr>
          <a:xfrm>
            <a:off x="1529510" y="4839819"/>
            <a:ext cx="850392" cy="850392"/>
          </a:xfrm>
        </p:spPr>
        <p:txBody>
          <a:bodyPr anchor="ctr">
            <a:normAutofit/>
          </a:bodyPr>
          <a:lstStyle>
            <a:lvl1pPr marL="0" indent="0" algn="ctr">
              <a:buNone/>
              <a:defRPr sz="1100"/>
            </a:lvl1pPr>
          </a:lstStyle>
          <a:p>
            <a:r>
              <a:rPr lang="en-US"/>
              <a:t>[Image] or remove and place icon here</a:t>
            </a:r>
          </a:p>
        </p:txBody>
      </p:sp>
      <p:sp>
        <p:nvSpPr>
          <p:cNvPr id="6" name="Title 5">
            <a:extLst>
              <a:ext uri="{FF2B5EF4-FFF2-40B4-BE49-F238E27FC236}">
                <a16:creationId xmlns:a16="http://schemas.microsoft.com/office/drawing/2014/main" id="{CCBBB53B-3527-4A3E-A5BB-F5E5B67F0C37}"/>
              </a:ext>
            </a:extLst>
          </p:cNvPr>
          <p:cNvSpPr>
            <a:spLocks noGrp="1"/>
          </p:cNvSpPr>
          <p:nvPr>
            <p:ph type="title" hasCustomPrompt="1"/>
          </p:nvPr>
        </p:nvSpPr>
        <p:spPr>
          <a:xfrm>
            <a:off x="567039" y="648932"/>
            <a:ext cx="11064788" cy="402336"/>
          </a:xfrm>
        </p:spPr>
        <p:txBody>
          <a:bodyPr/>
          <a:lstStyle/>
          <a:p>
            <a:r>
              <a:rPr lang="en-US"/>
              <a:t>[Headline]</a:t>
            </a:r>
          </a:p>
        </p:txBody>
      </p:sp>
      <p:sp>
        <p:nvSpPr>
          <p:cNvPr id="17" name="Subtitle">
            <a:extLst>
              <a:ext uri="{FF2B5EF4-FFF2-40B4-BE49-F238E27FC236}">
                <a16:creationId xmlns:a16="http://schemas.microsoft.com/office/drawing/2014/main" id="{1EA49DD4-28E5-4849-9C4D-AC342BF2CFCE}"/>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8" name="Text Placeholder 20">
            <a:extLst>
              <a:ext uri="{FF2B5EF4-FFF2-40B4-BE49-F238E27FC236}">
                <a16:creationId xmlns:a16="http://schemas.microsoft.com/office/drawing/2014/main" id="{41C011CA-5E4C-4675-8428-A4C4BEE6165B}"/>
              </a:ext>
            </a:extLst>
          </p:cNvPr>
          <p:cNvSpPr>
            <a:spLocks noGrp="1"/>
          </p:cNvSpPr>
          <p:nvPr>
            <p:ph type="body" sz="quarter" idx="24" hasCustomPrompt="1"/>
          </p:nvPr>
        </p:nvSpPr>
        <p:spPr>
          <a:xfrm>
            <a:off x="3543301" y="2267823"/>
            <a:ext cx="8088527" cy="928037"/>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1" name="Text Placeholder 22">
            <a:extLst>
              <a:ext uri="{FF2B5EF4-FFF2-40B4-BE49-F238E27FC236}">
                <a16:creationId xmlns:a16="http://schemas.microsoft.com/office/drawing/2014/main" id="{1AB236A3-5B03-4D1A-9A80-7D0DCACD6EE7}"/>
              </a:ext>
            </a:extLst>
          </p:cNvPr>
          <p:cNvSpPr>
            <a:spLocks noGrp="1"/>
          </p:cNvSpPr>
          <p:nvPr>
            <p:ph type="body" sz="quarter" idx="25" hasCustomPrompt="1"/>
          </p:nvPr>
        </p:nvSpPr>
        <p:spPr>
          <a:xfrm>
            <a:off x="3543301" y="3706746"/>
            <a:ext cx="8088527" cy="928036"/>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2" name="Text Placeholder 24">
            <a:extLst>
              <a:ext uri="{FF2B5EF4-FFF2-40B4-BE49-F238E27FC236}">
                <a16:creationId xmlns:a16="http://schemas.microsoft.com/office/drawing/2014/main" id="{72848112-E7F0-4D33-BA96-6A70FAF33AC0}"/>
              </a:ext>
            </a:extLst>
          </p:cNvPr>
          <p:cNvSpPr>
            <a:spLocks noGrp="1"/>
          </p:cNvSpPr>
          <p:nvPr>
            <p:ph type="body" sz="quarter" idx="26" hasCustomPrompt="1"/>
          </p:nvPr>
        </p:nvSpPr>
        <p:spPr>
          <a:xfrm>
            <a:off x="3543301" y="5158963"/>
            <a:ext cx="8088527" cy="928037"/>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4" name="Text Placeholder 11">
            <a:extLst>
              <a:ext uri="{FF2B5EF4-FFF2-40B4-BE49-F238E27FC236}">
                <a16:creationId xmlns:a16="http://schemas.microsoft.com/office/drawing/2014/main" id="{2F568A52-F1F3-4E3C-94E6-92E30A38DE99}"/>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3" name="Group 22">
            <a:extLst>
              <a:ext uri="{FF2B5EF4-FFF2-40B4-BE49-F238E27FC236}">
                <a16:creationId xmlns:a16="http://schemas.microsoft.com/office/drawing/2014/main" id="{D5B2EC18-CF23-4A23-B367-581D770B4F98}"/>
              </a:ext>
            </a:extLst>
          </p:cNvPr>
          <p:cNvGrpSpPr/>
          <p:nvPr userDrawn="1"/>
        </p:nvGrpSpPr>
        <p:grpSpPr>
          <a:xfrm>
            <a:off x="12262441" y="4218015"/>
            <a:ext cx="1272540" cy="1049582"/>
            <a:chOff x="12262441" y="4218015"/>
            <a:chExt cx="1272540" cy="1049582"/>
          </a:xfrm>
        </p:grpSpPr>
        <p:sp>
          <p:nvSpPr>
            <p:cNvPr id="25" name="Rectangle 24">
              <a:extLst>
                <a:ext uri="{FF2B5EF4-FFF2-40B4-BE49-F238E27FC236}">
                  <a16:creationId xmlns:a16="http://schemas.microsoft.com/office/drawing/2014/main" id="{654077C3-9F6C-4215-B70B-431916D54E9E}"/>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26" name="Picture 25">
              <a:extLst>
                <a:ext uri="{FF2B5EF4-FFF2-40B4-BE49-F238E27FC236}">
                  <a16:creationId xmlns:a16="http://schemas.microsoft.com/office/drawing/2014/main" id="{DA52B929-6421-4761-B202-A57B4EBA1212}"/>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27" name="Straight Arrow Connector 26">
              <a:extLst>
                <a:ext uri="{FF2B5EF4-FFF2-40B4-BE49-F238E27FC236}">
                  <a16:creationId xmlns:a16="http://schemas.microsoft.com/office/drawing/2014/main" id="{AAC4F845-EAE5-4A23-A7C5-4E190A67CDBF}"/>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4872BB-5274-4548-9EF3-48FCED313488}"/>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2151584326"/>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4 Columns +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33B20800-7E7F-49FC-A644-BE853AC79FC5}"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Middle Top">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7928507" y="2788002"/>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Middle Bottom">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7928507" y="4011045"/>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Bottom">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7931228" y="5234089"/>
            <a:ext cx="370060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7" name="Picture Placeholder Middle Top">
            <a:extLst>
              <a:ext uri="{FF2B5EF4-FFF2-40B4-BE49-F238E27FC236}">
                <a16:creationId xmlns:a16="http://schemas.microsoft.com/office/drawing/2014/main" id="{EE4811C5-8A53-43BD-8758-631D0DA67029}"/>
              </a:ext>
            </a:extLst>
          </p:cNvPr>
          <p:cNvSpPr>
            <a:spLocks noGrp="1"/>
          </p:cNvSpPr>
          <p:nvPr>
            <p:ph type="pic" sz="quarter" idx="21" hasCustomPrompt="1"/>
          </p:nvPr>
        </p:nvSpPr>
        <p:spPr>
          <a:xfrm>
            <a:off x="6611555" y="2788002"/>
            <a:ext cx="731520" cy="731520"/>
          </a:xfrm>
        </p:spPr>
        <p:txBody>
          <a:bodyPr anchor="ctr">
            <a:normAutofit/>
          </a:bodyPr>
          <a:lstStyle>
            <a:lvl1pPr marL="0" indent="0" algn="ctr">
              <a:buNone/>
              <a:defRPr sz="1100"/>
            </a:lvl1pPr>
          </a:lstStyle>
          <a:p>
            <a:r>
              <a:rPr lang="en-US"/>
              <a:t>[Image] or remove and place icon here</a:t>
            </a:r>
          </a:p>
        </p:txBody>
      </p:sp>
      <p:sp>
        <p:nvSpPr>
          <p:cNvPr id="19" name="Picture Placeholder  Middle Bottom">
            <a:extLst>
              <a:ext uri="{FF2B5EF4-FFF2-40B4-BE49-F238E27FC236}">
                <a16:creationId xmlns:a16="http://schemas.microsoft.com/office/drawing/2014/main" id="{74E9CB25-CCB1-45E8-93FD-98982193B5D4}"/>
              </a:ext>
            </a:extLst>
          </p:cNvPr>
          <p:cNvSpPr>
            <a:spLocks noGrp="1"/>
          </p:cNvSpPr>
          <p:nvPr>
            <p:ph type="pic" sz="quarter" idx="22" hasCustomPrompt="1"/>
          </p:nvPr>
        </p:nvSpPr>
        <p:spPr>
          <a:xfrm>
            <a:off x="6611555" y="4011045"/>
            <a:ext cx="731520" cy="731520"/>
          </a:xfrm>
        </p:spPr>
        <p:txBody>
          <a:bodyPr anchor="ctr">
            <a:normAutofit/>
          </a:bodyPr>
          <a:lstStyle>
            <a:lvl1pPr marL="0" indent="0" algn="ctr">
              <a:buNone/>
              <a:defRPr sz="1100"/>
            </a:lvl1pPr>
          </a:lstStyle>
          <a:p>
            <a:r>
              <a:rPr lang="en-US"/>
              <a:t>[Image] or remove and place icon here</a:t>
            </a:r>
          </a:p>
        </p:txBody>
      </p:sp>
      <p:sp>
        <p:nvSpPr>
          <p:cNvPr id="20" name="Picture Placeholder  Bottom">
            <a:extLst>
              <a:ext uri="{FF2B5EF4-FFF2-40B4-BE49-F238E27FC236}">
                <a16:creationId xmlns:a16="http://schemas.microsoft.com/office/drawing/2014/main" id="{FFBA88BC-581D-44A0-8366-78FD957E3F48}"/>
              </a:ext>
            </a:extLst>
          </p:cNvPr>
          <p:cNvSpPr>
            <a:spLocks noGrp="1"/>
          </p:cNvSpPr>
          <p:nvPr>
            <p:ph type="pic" sz="quarter" idx="23" hasCustomPrompt="1"/>
          </p:nvPr>
        </p:nvSpPr>
        <p:spPr>
          <a:xfrm>
            <a:off x="6609378" y="5234089"/>
            <a:ext cx="731520" cy="731520"/>
          </a:xfrm>
        </p:spPr>
        <p:txBody>
          <a:bodyPr anchor="ctr">
            <a:normAutofit/>
          </a:bodyPr>
          <a:lstStyle>
            <a:lvl1pPr marL="0" indent="0" algn="ctr">
              <a:buNone/>
              <a:defRPr sz="1100"/>
            </a:lvl1pPr>
          </a:lstStyle>
          <a:p>
            <a:r>
              <a:rPr lang="en-US"/>
              <a:t>[Image] or remove and place icon here</a:t>
            </a:r>
          </a:p>
        </p:txBody>
      </p:sp>
      <p:sp>
        <p:nvSpPr>
          <p:cNvPr id="17" name="Subtitle Top">
            <a:extLst>
              <a:ext uri="{FF2B5EF4-FFF2-40B4-BE49-F238E27FC236}">
                <a16:creationId xmlns:a16="http://schemas.microsoft.com/office/drawing/2014/main" id="{5B7C905F-BC05-4395-B5CE-1BD93FF9FFF2}"/>
              </a:ext>
            </a:extLst>
          </p:cNvPr>
          <p:cNvSpPr>
            <a:spLocks noGrp="1"/>
          </p:cNvSpPr>
          <p:nvPr>
            <p:ph type="body" sz="quarter" idx="25" hasCustomPrompt="1"/>
          </p:nvPr>
        </p:nvSpPr>
        <p:spPr>
          <a:xfrm>
            <a:off x="7928507" y="1570369"/>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2" name="Picture Placeholder Top">
            <a:extLst>
              <a:ext uri="{FF2B5EF4-FFF2-40B4-BE49-F238E27FC236}">
                <a16:creationId xmlns:a16="http://schemas.microsoft.com/office/drawing/2014/main" id="{60D6C90E-DF65-4EB1-B7A0-570C08F1AA2E}"/>
              </a:ext>
            </a:extLst>
          </p:cNvPr>
          <p:cNvSpPr>
            <a:spLocks noGrp="1"/>
          </p:cNvSpPr>
          <p:nvPr>
            <p:ph type="pic" sz="quarter" idx="27" hasCustomPrompt="1"/>
          </p:nvPr>
        </p:nvSpPr>
        <p:spPr>
          <a:xfrm>
            <a:off x="6611555" y="1564959"/>
            <a:ext cx="731520" cy="731520"/>
          </a:xfrm>
        </p:spPr>
        <p:txBody>
          <a:bodyPr anchor="ctr">
            <a:normAutofit/>
          </a:bodyPr>
          <a:lstStyle>
            <a:lvl1pPr marL="0" indent="0" algn="ctr">
              <a:buNone/>
              <a:defRPr sz="1100"/>
            </a:lvl1pPr>
          </a:lstStyle>
          <a:p>
            <a:r>
              <a:rPr lang="en-US"/>
              <a:t>[Image] or remove and place icon here</a:t>
            </a:r>
          </a:p>
        </p:txBody>
      </p:sp>
      <p:sp>
        <p:nvSpPr>
          <p:cNvPr id="6" name="Title 5">
            <a:extLst>
              <a:ext uri="{FF2B5EF4-FFF2-40B4-BE49-F238E27FC236}">
                <a16:creationId xmlns:a16="http://schemas.microsoft.com/office/drawing/2014/main" id="{CA23C681-1494-4F7B-84EB-323D32363D07}"/>
              </a:ext>
            </a:extLst>
          </p:cNvPr>
          <p:cNvSpPr>
            <a:spLocks noGrp="1"/>
          </p:cNvSpPr>
          <p:nvPr>
            <p:ph type="title" hasCustomPrompt="1"/>
          </p:nvPr>
        </p:nvSpPr>
        <p:spPr>
          <a:xfrm>
            <a:off x="567039" y="648932"/>
            <a:ext cx="11064788" cy="402336"/>
          </a:xfrm>
        </p:spPr>
        <p:txBody>
          <a:bodyPr/>
          <a:lstStyle/>
          <a:p>
            <a:r>
              <a:rPr lang="en-US"/>
              <a:t>[Headline]</a:t>
            </a:r>
          </a:p>
        </p:txBody>
      </p:sp>
      <p:sp>
        <p:nvSpPr>
          <p:cNvPr id="23" name="Subtitle">
            <a:extLst>
              <a:ext uri="{FF2B5EF4-FFF2-40B4-BE49-F238E27FC236}">
                <a16:creationId xmlns:a16="http://schemas.microsoft.com/office/drawing/2014/main" id="{5269F756-36C3-4378-BB35-C98BBDF8B9DB}"/>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4" name="Text Placeholder 7">
            <a:extLst>
              <a:ext uri="{FF2B5EF4-FFF2-40B4-BE49-F238E27FC236}">
                <a16:creationId xmlns:a16="http://schemas.microsoft.com/office/drawing/2014/main" id="{B703467C-C8D9-42B1-8A23-41FBE3F8DD2B}"/>
              </a:ext>
            </a:extLst>
          </p:cNvPr>
          <p:cNvSpPr>
            <a:spLocks noGrp="1"/>
          </p:cNvSpPr>
          <p:nvPr>
            <p:ph type="body" sz="quarter" idx="28" hasCustomPrompt="1"/>
          </p:nvPr>
        </p:nvSpPr>
        <p:spPr>
          <a:xfrm>
            <a:off x="567039" y="1955800"/>
            <a:ext cx="5008562" cy="4253576"/>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FC6CE9A5-1EBE-4621-8BA5-AA6C36FB5AA3}"/>
              </a:ext>
            </a:extLst>
          </p:cNvPr>
          <p:cNvSpPr>
            <a:spLocks noGrp="1"/>
          </p:cNvSpPr>
          <p:nvPr>
            <p:ph type="body" sz="quarter" idx="29" hasCustomPrompt="1"/>
          </p:nvPr>
        </p:nvSpPr>
        <p:spPr>
          <a:xfrm>
            <a:off x="7929777" y="1901826"/>
            <a:ext cx="3702050" cy="64008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6" name="Text Placeholder 25">
            <a:extLst>
              <a:ext uri="{FF2B5EF4-FFF2-40B4-BE49-F238E27FC236}">
                <a16:creationId xmlns:a16="http://schemas.microsoft.com/office/drawing/2014/main" id="{7B71C853-D31A-4FE2-A3F4-52EF33BB7DDE}"/>
              </a:ext>
            </a:extLst>
          </p:cNvPr>
          <p:cNvSpPr>
            <a:spLocks noGrp="1"/>
          </p:cNvSpPr>
          <p:nvPr>
            <p:ph type="body" sz="quarter" idx="30" hasCustomPrompt="1"/>
          </p:nvPr>
        </p:nvSpPr>
        <p:spPr>
          <a:xfrm>
            <a:off x="7929777" y="3121025"/>
            <a:ext cx="3702050" cy="64008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endParaRPr lang="en-US"/>
          </a:p>
        </p:txBody>
      </p:sp>
      <p:sp>
        <p:nvSpPr>
          <p:cNvPr id="28" name="Text Placeholder 27">
            <a:extLst>
              <a:ext uri="{FF2B5EF4-FFF2-40B4-BE49-F238E27FC236}">
                <a16:creationId xmlns:a16="http://schemas.microsoft.com/office/drawing/2014/main" id="{CBB7F8EA-801E-49A7-8B26-28A6618F1B4F}"/>
              </a:ext>
            </a:extLst>
          </p:cNvPr>
          <p:cNvSpPr>
            <a:spLocks noGrp="1"/>
          </p:cNvSpPr>
          <p:nvPr>
            <p:ph type="body" sz="quarter" idx="31" hasCustomPrompt="1"/>
          </p:nvPr>
        </p:nvSpPr>
        <p:spPr>
          <a:xfrm>
            <a:off x="7931365" y="4345333"/>
            <a:ext cx="3700462" cy="64008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0" name="Text Placeholder 29">
            <a:extLst>
              <a:ext uri="{FF2B5EF4-FFF2-40B4-BE49-F238E27FC236}">
                <a16:creationId xmlns:a16="http://schemas.microsoft.com/office/drawing/2014/main" id="{3CAECFBE-8C5B-4F58-B0BE-FC92E55F22A5}"/>
              </a:ext>
            </a:extLst>
          </p:cNvPr>
          <p:cNvSpPr>
            <a:spLocks noGrp="1"/>
          </p:cNvSpPr>
          <p:nvPr>
            <p:ph type="body" sz="quarter" idx="32" hasCustomPrompt="1"/>
          </p:nvPr>
        </p:nvSpPr>
        <p:spPr>
          <a:xfrm>
            <a:off x="7920252" y="5569296"/>
            <a:ext cx="3711575" cy="64008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5" name="Text Placeholder 11">
            <a:extLst>
              <a:ext uri="{FF2B5EF4-FFF2-40B4-BE49-F238E27FC236}">
                <a16:creationId xmlns:a16="http://schemas.microsoft.com/office/drawing/2014/main" id="{78F1645D-E649-4CCA-A7B1-0A38FE8ACCFC}"/>
              </a:ext>
            </a:extLst>
          </p:cNvPr>
          <p:cNvSpPr>
            <a:spLocks noGrp="1"/>
          </p:cNvSpPr>
          <p:nvPr>
            <p:ph type="body" sz="quarter" idx="15" hasCustomPrompt="1"/>
          </p:nvPr>
        </p:nvSpPr>
        <p:spPr>
          <a:xfrm>
            <a:off x="567039" y="5687045"/>
            <a:ext cx="5015584"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1" name="Group 20">
            <a:extLst>
              <a:ext uri="{FF2B5EF4-FFF2-40B4-BE49-F238E27FC236}">
                <a16:creationId xmlns:a16="http://schemas.microsoft.com/office/drawing/2014/main" id="{A536564A-10D3-464D-AFC2-90A9652124B9}"/>
              </a:ext>
            </a:extLst>
          </p:cNvPr>
          <p:cNvGrpSpPr/>
          <p:nvPr userDrawn="1"/>
        </p:nvGrpSpPr>
        <p:grpSpPr>
          <a:xfrm>
            <a:off x="12262441" y="4218015"/>
            <a:ext cx="1272540" cy="1049582"/>
            <a:chOff x="12262441" y="4218015"/>
            <a:chExt cx="1272540" cy="1049582"/>
          </a:xfrm>
        </p:grpSpPr>
        <p:sp>
          <p:nvSpPr>
            <p:cNvPr id="27" name="Rectangle 26">
              <a:extLst>
                <a:ext uri="{FF2B5EF4-FFF2-40B4-BE49-F238E27FC236}">
                  <a16:creationId xmlns:a16="http://schemas.microsoft.com/office/drawing/2014/main" id="{BF532385-C9F0-4CCE-B850-6E89396806EC}"/>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29" name="Picture 28">
              <a:extLst>
                <a:ext uri="{FF2B5EF4-FFF2-40B4-BE49-F238E27FC236}">
                  <a16:creationId xmlns:a16="http://schemas.microsoft.com/office/drawing/2014/main" id="{E24C4543-1B8D-4A02-A1F9-19CC997EB85B}"/>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31" name="Straight Arrow Connector 30">
              <a:extLst>
                <a:ext uri="{FF2B5EF4-FFF2-40B4-BE49-F238E27FC236}">
                  <a16:creationId xmlns:a16="http://schemas.microsoft.com/office/drawing/2014/main" id="{FC92C11F-C54C-408D-A4A3-D9EE7B86C179}"/>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A2EC0B6-0C88-4ADC-B622-0533E5235615}"/>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1666644835"/>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 2 x 3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FB3424BB-3684-4A85-A6F7-5351FAD6573F}"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Top">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1737357" y="2627822"/>
            <a:ext cx="3841175"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Left Bottom">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1736990" y="4315671"/>
            <a:ext cx="3841175"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Right Top">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7800491" y="2622870"/>
            <a:ext cx="3831336"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7" name="Picture Placeholder Left Top">
            <a:extLst>
              <a:ext uri="{FF2B5EF4-FFF2-40B4-BE49-F238E27FC236}">
                <a16:creationId xmlns:a16="http://schemas.microsoft.com/office/drawing/2014/main" id="{EE4811C5-8A53-43BD-8758-631D0DA67029}"/>
              </a:ext>
            </a:extLst>
          </p:cNvPr>
          <p:cNvSpPr>
            <a:spLocks noGrp="1"/>
          </p:cNvSpPr>
          <p:nvPr>
            <p:ph type="pic" sz="quarter" idx="21" hasCustomPrompt="1"/>
          </p:nvPr>
        </p:nvSpPr>
        <p:spPr>
          <a:xfrm>
            <a:off x="567039" y="2622411"/>
            <a:ext cx="731520" cy="731520"/>
          </a:xfrm>
        </p:spPr>
        <p:txBody>
          <a:bodyPr anchor="ctr">
            <a:normAutofit/>
          </a:bodyPr>
          <a:lstStyle>
            <a:lvl1pPr marL="0" indent="0" algn="ctr">
              <a:buNone/>
              <a:defRPr sz="1100"/>
            </a:lvl1pPr>
          </a:lstStyle>
          <a:p>
            <a:r>
              <a:rPr lang="en-US"/>
              <a:t>[Image] or remove and place icon here</a:t>
            </a:r>
          </a:p>
        </p:txBody>
      </p:sp>
      <p:sp>
        <p:nvSpPr>
          <p:cNvPr id="19" name="Picture Placeholder  Left Bottom">
            <a:extLst>
              <a:ext uri="{FF2B5EF4-FFF2-40B4-BE49-F238E27FC236}">
                <a16:creationId xmlns:a16="http://schemas.microsoft.com/office/drawing/2014/main" id="{74E9CB25-CCB1-45E8-93FD-98982193B5D4}"/>
              </a:ext>
            </a:extLst>
          </p:cNvPr>
          <p:cNvSpPr>
            <a:spLocks noGrp="1"/>
          </p:cNvSpPr>
          <p:nvPr>
            <p:ph type="pic" sz="quarter" idx="22" hasCustomPrompt="1"/>
          </p:nvPr>
        </p:nvSpPr>
        <p:spPr>
          <a:xfrm>
            <a:off x="567039" y="4300355"/>
            <a:ext cx="731520" cy="731520"/>
          </a:xfrm>
        </p:spPr>
        <p:txBody>
          <a:bodyPr anchor="ctr">
            <a:normAutofit/>
          </a:bodyPr>
          <a:lstStyle>
            <a:lvl1pPr marL="0" indent="0" algn="ctr">
              <a:buNone/>
              <a:defRPr sz="1100"/>
            </a:lvl1pPr>
          </a:lstStyle>
          <a:p>
            <a:r>
              <a:rPr lang="en-US"/>
              <a:t>[Image] or remove and place icon here</a:t>
            </a:r>
          </a:p>
        </p:txBody>
      </p:sp>
      <p:sp>
        <p:nvSpPr>
          <p:cNvPr id="20" name="Picture Placeholder  Right Top">
            <a:extLst>
              <a:ext uri="{FF2B5EF4-FFF2-40B4-BE49-F238E27FC236}">
                <a16:creationId xmlns:a16="http://schemas.microsoft.com/office/drawing/2014/main" id="{FFBA88BC-581D-44A0-8366-78FD957E3F48}"/>
              </a:ext>
            </a:extLst>
          </p:cNvPr>
          <p:cNvSpPr>
            <a:spLocks noGrp="1"/>
          </p:cNvSpPr>
          <p:nvPr>
            <p:ph type="pic" sz="quarter" idx="23" hasCustomPrompt="1"/>
          </p:nvPr>
        </p:nvSpPr>
        <p:spPr>
          <a:xfrm>
            <a:off x="6610614" y="2622868"/>
            <a:ext cx="731520" cy="731520"/>
          </a:xfrm>
        </p:spPr>
        <p:txBody>
          <a:bodyPr anchor="ctr">
            <a:normAutofit/>
          </a:bodyPr>
          <a:lstStyle>
            <a:lvl1pPr marL="0" indent="0" algn="ctr">
              <a:buNone/>
              <a:defRPr sz="1100"/>
            </a:lvl1pPr>
          </a:lstStyle>
          <a:p>
            <a:r>
              <a:rPr lang="en-US"/>
              <a:t>[Image] or remove and place icon here</a:t>
            </a:r>
          </a:p>
        </p:txBody>
      </p:sp>
      <p:sp>
        <p:nvSpPr>
          <p:cNvPr id="18" name="Subtitle Right Bottom">
            <a:extLst>
              <a:ext uri="{FF2B5EF4-FFF2-40B4-BE49-F238E27FC236}">
                <a16:creationId xmlns:a16="http://schemas.microsoft.com/office/drawing/2014/main" id="{48492227-B5B3-481A-B3FF-29B58418F39B}"/>
              </a:ext>
            </a:extLst>
          </p:cNvPr>
          <p:cNvSpPr>
            <a:spLocks noGrp="1"/>
          </p:cNvSpPr>
          <p:nvPr>
            <p:ph type="body" sz="quarter" idx="24" hasCustomPrompt="1"/>
          </p:nvPr>
        </p:nvSpPr>
        <p:spPr>
          <a:xfrm>
            <a:off x="7800491" y="4300356"/>
            <a:ext cx="3831336"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2" name="Picture Placeholder  Right Bottom">
            <a:extLst>
              <a:ext uri="{FF2B5EF4-FFF2-40B4-BE49-F238E27FC236}">
                <a16:creationId xmlns:a16="http://schemas.microsoft.com/office/drawing/2014/main" id="{69CBDF09-485D-4CCF-AFB2-375A0E84346C}"/>
              </a:ext>
            </a:extLst>
          </p:cNvPr>
          <p:cNvSpPr>
            <a:spLocks noGrp="1"/>
          </p:cNvSpPr>
          <p:nvPr>
            <p:ph type="pic" sz="quarter" idx="26" hasCustomPrompt="1"/>
          </p:nvPr>
        </p:nvSpPr>
        <p:spPr>
          <a:xfrm>
            <a:off x="6610614" y="4300355"/>
            <a:ext cx="731520" cy="731520"/>
          </a:xfrm>
        </p:spPr>
        <p:txBody>
          <a:bodyPr anchor="ctr">
            <a:normAutofit/>
          </a:bodyPr>
          <a:lstStyle>
            <a:lvl1pPr marL="0" indent="0" algn="ctr">
              <a:buNone/>
              <a:defRPr sz="1100"/>
            </a:lvl1pPr>
          </a:lstStyle>
          <a:p>
            <a:r>
              <a:rPr lang="en-US"/>
              <a:t>[Image] or remove and place icon here</a:t>
            </a:r>
          </a:p>
        </p:txBody>
      </p:sp>
      <p:sp>
        <p:nvSpPr>
          <p:cNvPr id="6" name="Title 5">
            <a:extLst>
              <a:ext uri="{FF2B5EF4-FFF2-40B4-BE49-F238E27FC236}">
                <a16:creationId xmlns:a16="http://schemas.microsoft.com/office/drawing/2014/main" id="{EC9BB004-440E-4E63-BA39-D1ED22635112}"/>
              </a:ext>
            </a:extLst>
          </p:cNvPr>
          <p:cNvSpPr>
            <a:spLocks noGrp="1"/>
          </p:cNvSpPr>
          <p:nvPr>
            <p:ph type="title" hasCustomPrompt="1"/>
          </p:nvPr>
        </p:nvSpPr>
        <p:spPr>
          <a:xfrm>
            <a:off x="567039" y="652074"/>
            <a:ext cx="11064788" cy="402336"/>
          </a:xfrm>
        </p:spPr>
        <p:txBody>
          <a:bodyPr/>
          <a:lstStyle/>
          <a:p>
            <a:r>
              <a:rPr lang="en-US"/>
              <a:t>[Headline]</a:t>
            </a:r>
          </a:p>
        </p:txBody>
      </p:sp>
      <p:sp>
        <p:nvSpPr>
          <p:cNvPr id="24" name="Subtitle">
            <a:extLst>
              <a:ext uri="{FF2B5EF4-FFF2-40B4-BE49-F238E27FC236}">
                <a16:creationId xmlns:a16="http://schemas.microsoft.com/office/drawing/2014/main" id="{2B81222A-AD44-419D-AE7D-FC16877A7C3C}"/>
              </a:ext>
            </a:extLst>
          </p:cNvPr>
          <p:cNvSpPr>
            <a:spLocks noGrp="1"/>
          </p:cNvSpPr>
          <p:nvPr>
            <p:ph type="body" sz="quarter" idx="14" hasCustomPrompt="1"/>
          </p:nvPr>
        </p:nvSpPr>
        <p:spPr>
          <a:xfrm>
            <a:off x="567039" y="1058237"/>
            <a:ext cx="11063817" cy="240338"/>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5" name="Text Placeholder 15">
            <a:extLst>
              <a:ext uri="{FF2B5EF4-FFF2-40B4-BE49-F238E27FC236}">
                <a16:creationId xmlns:a16="http://schemas.microsoft.com/office/drawing/2014/main" id="{05E6230F-1C56-461B-9B88-11AB915831C6}"/>
              </a:ext>
            </a:extLst>
          </p:cNvPr>
          <p:cNvSpPr>
            <a:spLocks noGrp="1"/>
          </p:cNvSpPr>
          <p:nvPr>
            <p:ph type="body" sz="quarter" idx="29" hasCustomPrompt="1"/>
          </p:nvPr>
        </p:nvSpPr>
        <p:spPr>
          <a:xfrm>
            <a:off x="1743982" y="2972154"/>
            <a:ext cx="3831317"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6" name="Text Placeholder 25">
            <a:extLst>
              <a:ext uri="{FF2B5EF4-FFF2-40B4-BE49-F238E27FC236}">
                <a16:creationId xmlns:a16="http://schemas.microsoft.com/office/drawing/2014/main" id="{AA7B42EF-1BE9-449C-8477-432DE29015F5}"/>
              </a:ext>
            </a:extLst>
          </p:cNvPr>
          <p:cNvSpPr>
            <a:spLocks noGrp="1"/>
          </p:cNvSpPr>
          <p:nvPr>
            <p:ph type="body" sz="quarter" idx="30" hasCustomPrompt="1"/>
          </p:nvPr>
        </p:nvSpPr>
        <p:spPr>
          <a:xfrm>
            <a:off x="1743982" y="4682853"/>
            <a:ext cx="3831317"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endParaRPr lang="en-US"/>
          </a:p>
        </p:txBody>
      </p:sp>
      <p:sp>
        <p:nvSpPr>
          <p:cNvPr id="27" name="Text Placeholder 27">
            <a:extLst>
              <a:ext uri="{FF2B5EF4-FFF2-40B4-BE49-F238E27FC236}">
                <a16:creationId xmlns:a16="http://schemas.microsoft.com/office/drawing/2014/main" id="{533C9495-BA5F-49D6-BA30-585F3B84D901}"/>
              </a:ext>
            </a:extLst>
          </p:cNvPr>
          <p:cNvSpPr>
            <a:spLocks noGrp="1"/>
          </p:cNvSpPr>
          <p:nvPr>
            <p:ph type="body" sz="quarter" idx="31" hasCustomPrompt="1"/>
          </p:nvPr>
        </p:nvSpPr>
        <p:spPr>
          <a:xfrm>
            <a:off x="7800491" y="2993949"/>
            <a:ext cx="3831336"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8" name="Text Placeholder 29">
            <a:extLst>
              <a:ext uri="{FF2B5EF4-FFF2-40B4-BE49-F238E27FC236}">
                <a16:creationId xmlns:a16="http://schemas.microsoft.com/office/drawing/2014/main" id="{DDBBF21A-DAE9-4522-87F3-D7D3D9057AA7}"/>
              </a:ext>
            </a:extLst>
          </p:cNvPr>
          <p:cNvSpPr>
            <a:spLocks noGrp="1"/>
          </p:cNvSpPr>
          <p:nvPr>
            <p:ph type="body" sz="quarter" idx="32" hasCustomPrompt="1"/>
          </p:nvPr>
        </p:nvSpPr>
        <p:spPr>
          <a:xfrm>
            <a:off x="7800491" y="4682853"/>
            <a:ext cx="3831336"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9" name="Text Placeholder 7">
            <a:extLst>
              <a:ext uri="{FF2B5EF4-FFF2-40B4-BE49-F238E27FC236}">
                <a16:creationId xmlns:a16="http://schemas.microsoft.com/office/drawing/2014/main" id="{B06BE881-5974-48A9-8985-A2E692CD3019}"/>
              </a:ext>
            </a:extLst>
          </p:cNvPr>
          <p:cNvSpPr>
            <a:spLocks noGrp="1"/>
          </p:cNvSpPr>
          <p:nvPr>
            <p:ph type="body" sz="quarter" idx="15" hasCustomPrompt="1"/>
          </p:nvPr>
        </p:nvSpPr>
        <p:spPr>
          <a:xfrm>
            <a:off x="567039" y="1789298"/>
            <a:ext cx="11064788" cy="676656"/>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23" name="Text Placeholder 11">
            <a:extLst>
              <a:ext uri="{FF2B5EF4-FFF2-40B4-BE49-F238E27FC236}">
                <a16:creationId xmlns:a16="http://schemas.microsoft.com/office/drawing/2014/main" id="{36E68001-A0D1-4115-B78E-9C9FED332190}"/>
              </a:ext>
            </a:extLst>
          </p:cNvPr>
          <p:cNvSpPr>
            <a:spLocks noGrp="1"/>
          </p:cNvSpPr>
          <p:nvPr>
            <p:ph type="body" sz="quarter" idx="33" hasCustomPrompt="1"/>
          </p:nvPr>
        </p:nvSpPr>
        <p:spPr>
          <a:xfrm>
            <a:off x="567039" y="5729019"/>
            <a:ext cx="11060912" cy="483394"/>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1" name="Group 20">
            <a:extLst>
              <a:ext uri="{FF2B5EF4-FFF2-40B4-BE49-F238E27FC236}">
                <a16:creationId xmlns:a16="http://schemas.microsoft.com/office/drawing/2014/main" id="{3F59CB36-047A-412C-B74C-B41652A71EBD}"/>
              </a:ext>
            </a:extLst>
          </p:cNvPr>
          <p:cNvGrpSpPr/>
          <p:nvPr userDrawn="1"/>
        </p:nvGrpSpPr>
        <p:grpSpPr>
          <a:xfrm>
            <a:off x="12262441" y="4218015"/>
            <a:ext cx="1272540" cy="1049582"/>
            <a:chOff x="12262441" y="4218015"/>
            <a:chExt cx="1272540" cy="1049582"/>
          </a:xfrm>
        </p:grpSpPr>
        <p:sp>
          <p:nvSpPr>
            <p:cNvPr id="30" name="Rectangle 29">
              <a:extLst>
                <a:ext uri="{FF2B5EF4-FFF2-40B4-BE49-F238E27FC236}">
                  <a16:creationId xmlns:a16="http://schemas.microsoft.com/office/drawing/2014/main" id="{E0399432-DBD4-42C0-8379-85A4BD431080}"/>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31" name="Picture 30">
              <a:extLst>
                <a:ext uri="{FF2B5EF4-FFF2-40B4-BE49-F238E27FC236}">
                  <a16:creationId xmlns:a16="http://schemas.microsoft.com/office/drawing/2014/main" id="{B841ABFA-4D7E-4DBA-9F3E-65CB77310EFB}"/>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32" name="Straight Arrow Connector 31">
              <a:extLst>
                <a:ext uri="{FF2B5EF4-FFF2-40B4-BE49-F238E27FC236}">
                  <a16:creationId xmlns:a16="http://schemas.microsoft.com/office/drawing/2014/main" id="{9EB52848-2D3B-4097-A6D9-E28D3C89340F}"/>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850850A-0FEE-49F7-B273-EB6D92F50F8F}"/>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3068551271"/>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s 2 x 3 Columns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37AF9AF-AE54-4466-B610-23FEA107CD2A}"/>
              </a:ext>
            </a:extLst>
          </p:cNvPr>
          <p:cNvSpPr/>
          <p:nvPr userDrawn="1"/>
        </p:nvSpPr>
        <p:spPr>
          <a:xfrm>
            <a:off x="0" y="0"/>
            <a:ext cx="12192000" cy="1490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29" name="Subtitle">
            <a:extLst>
              <a:ext uri="{FF2B5EF4-FFF2-40B4-BE49-F238E27FC236}">
                <a16:creationId xmlns:a16="http://schemas.microsoft.com/office/drawing/2014/main" id="{E4B3DF4C-61D8-402C-B483-36731128815A}"/>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C8EC9077-A37C-45C5-80F0-B91A221063F2}"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tx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Top">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1737357" y="2627822"/>
            <a:ext cx="3841175"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Left Bottom">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1736990" y="4315671"/>
            <a:ext cx="3841175"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Right Top">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7800491" y="2622869"/>
            <a:ext cx="3831336"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7" name="Picture Placeholder Left Top">
            <a:extLst>
              <a:ext uri="{FF2B5EF4-FFF2-40B4-BE49-F238E27FC236}">
                <a16:creationId xmlns:a16="http://schemas.microsoft.com/office/drawing/2014/main" id="{EE4811C5-8A53-43BD-8758-631D0DA67029}"/>
              </a:ext>
            </a:extLst>
          </p:cNvPr>
          <p:cNvSpPr>
            <a:spLocks noGrp="1"/>
          </p:cNvSpPr>
          <p:nvPr>
            <p:ph type="pic" sz="quarter" idx="21" hasCustomPrompt="1"/>
          </p:nvPr>
        </p:nvSpPr>
        <p:spPr>
          <a:xfrm>
            <a:off x="567039" y="2622411"/>
            <a:ext cx="731520" cy="731520"/>
          </a:xfrm>
        </p:spPr>
        <p:txBody>
          <a:bodyPr anchor="ctr">
            <a:normAutofit/>
          </a:bodyPr>
          <a:lstStyle>
            <a:lvl1pPr marL="0" indent="0" algn="ctr">
              <a:buNone/>
              <a:defRPr sz="1100"/>
            </a:lvl1pPr>
          </a:lstStyle>
          <a:p>
            <a:r>
              <a:rPr lang="en-US"/>
              <a:t>[Image] or remove and place icon here</a:t>
            </a:r>
          </a:p>
        </p:txBody>
      </p:sp>
      <p:sp>
        <p:nvSpPr>
          <p:cNvPr id="19" name="Picture Placeholder  Left Bottom">
            <a:extLst>
              <a:ext uri="{FF2B5EF4-FFF2-40B4-BE49-F238E27FC236}">
                <a16:creationId xmlns:a16="http://schemas.microsoft.com/office/drawing/2014/main" id="{74E9CB25-CCB1-45E8-93FD-98982193B5D4}"/>
              </a:ext>
            </a:extLst>
          </p:cNvPr>
          <p:cNvSpPr>
            <a:spLocks noGrp="1"/>
          </p:cNvSpPr>
          <p:nvPr>
            <p:ph type="pic" sz="quarter" idx="22" hasCustomPrompt="1"/>
          </p:nvPr>
        </p:nvSpPr>
        <p:spPr>
          <a:xfrm>
            <a:off x="567039" y="4300355"/>
            <a:ext cx="731520" cy="731520"/>
          </a:xfrm>
        </p:spPr>
        <p:txBody>
          <a:bodyPr anchor="ctr">
            <a:normAutofit/>
          </a:bodyPr>
          <a:lstStyle>
            <a:lvl1pPr marL="0" indent="0" algn="ctr">
              <a:buNone/>
              <a:defRPr sz="1100"/>
            </a:lvl1pPr>
          </a:lstStyle>
          <a:p>
            <a:r>
              <a:rPr lang="en-US"/>
              <a:t>[Image] or remove and place icon here</a:t>
            </a:r>
          </a:p>
        </p:txBody>
      </p:sp>
      <p:sp>
        <p:nvSpPr>
          <p:cNvPr id="20" name="Picture Placeholder  Right Top">
            <a:extLst>
              <a:ext uri="{FF2B5EF4-FFF2-40B4-BE49-F238E27FC236}">
                <a16:creationId xmlns:a16="http://schemas.microsoft.com/office/drawing/2014/main" id="{FFBA88BC-581D-44A0-8366-78FD957E3F48}"/>
              </a:ext>
            </a:extLst>
          </p:cNvPr>
          <p:cNvSpPr>
            <a:spLocks noGrp="1"/>
          </p:cNvSpPr>
          <p:nvPr>
            <p:ph type="pic" sz="quarter" idx="23" hasCustomPrompt="1"/>
          </p:nvPr>
        </p:nvSpPr>
        <p:spPr>
          <a:xfrm>
            <a:off x="6610614" y="2622868"/>
            <a:ext cx="731520" cy="731520"/>
          </a:xfrm>
        </p:spPr>
        <p:txBody>
          <a:bodyPr anchor="ctr">
            <a:normAutofit/>
          </a:bodyPr>
          <a:lstStyle>
            <a:lvl1pPr marL="0" indent="0" algn="ctr">
              <a:buNone/>
              <a:defRPr sz="1100"/>
            </a:lvl1pPr>
          </a:lstStyle>
          <a:p>
            <a:r>
              <a:rPr lang="en-US"/>
              <a:t>[Image] or remove and place icon here</a:t>
            </a:r>
          </a:p>
        </p:txBody>
      </p:sp>
      <p:sp>
        <p:nvSpPr>
          <p:cNvPr id="18" name="Subtitle Right Bottom">
            <a:extLst>
              <a:ext uri="{FF2B5EF4-FFF2-40B4-BE49-F238E27FC236}">
                <a16:creationId xmlns:a16="http://schemas.microsoft.com/office/drawing/2014/main" id="{48492227-B5B3-481A-B3FF-29B58418F39B}"/>
              </a:ext>
            </a:extLst>
          </p:cNvPr>
          <p:cNvSpPr>
            <a:spLocks noGrp="1"/>
          </p:cNvSpPr>
          <p:nvPr>
            <p:ph type="body" sz="quarter" idx="24" hasCustomPrompt="1"/>
          </p:nvPr>
        </p:nvSpPr>
        <p:spPr>
          <a:xfrm>
            <a:off x="7800491" y="4300355"/>
            <a:ext cx="3831336" cy="267545"/>
          </a:xfrm>
        </p:spPr>
        <p:txBody>
          <a:bodyPr anchor="t">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2" name="Picture Placeholder  Right Bottom">
            <a:extLst>
              <a:ext uri="{FF2B5EF4-FFF2-40B4-BE49-F238E27FC236}">
                <a16:creationId xmlns:a16="http://schemas.microsoft.com/office/drawing/2014/main" id="{69CBDF09-485D-4CCF-AFB2-375A0E84346C}"/>
              </a:ext>
            </a:extLst>
          </p:cNvPr>
          <p:cNvSpPr>
            <a:spLocks noGrp="1"/>
          </p:cNvSpPr>
          <p:nvPr>
            <p:ph type="pic" sz="quarter" idx="26" hasCustomPrompt="1"/>
          </p:nvPr>
        </p:nvSpPr>
        <p:spPr>
          <a:xfrm>
            <a:off x="6610614" y="4300355"/>
            <a:ext cx="731520" cy="731520"/>
          </a:xfrm>
        </p:spPr>
        <p:txBody>
          <a:bodyPr anchor="ctr">
            <a:normAutofit/>
          </a:bodyPr>
          <a:lstStyle>
            <a:lvl1pPr marL="0" indent="0" algn="ctr">
              <a:buNone/>
              <a:defRPr sz="1100"/>
            </a:lvl1pPr>
          </a:lstStyle>
          <a:p>
            <a:r>
              <a:rPr lang="en-US"/>
              <a:t>[Image] or remove and place icon here</a:t>
            </a:r>
          </a:p>
        </p:txBody>
      </p:sp>
      <p:sp>
        <p:nvSpPr>
          <p:cNvPr id="23" name="Text Placeholder 7">
            <a:extLst>
              <a:ext uri="{FF2B5EF4-FFF2-40B4-BE49-F238E27FC236}">
                <a16:creationId xmlns:a16="http://schemas.microsoft.com/office/drawing/2014/main" id="{AE688C92-32C1-4BDA-933F-26BEEA3B91D4}"/>
              </a:ext>
            </a:extLst>
          </p:cNvPr>
          <p:cNvSpPr>
            <a:spLocks noGrp="1"/>
          </p:cNvSpPr>
          <p:nvPr>
            <p:ph type="body" sz="quarter" idx="15" hasCustomPrompt="1"/>
          </p:nvPr>
        </p:nvSpPr>
        <p:spPr>
          <a:xfrm>
            <a:off x="567039" y="1789297"/>
            <a:ext cx="11064788" cy="676656"/>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6" name="Title 5">
            <a:extLst>
              <a:ext uri="{FF2B5EF4-FFF2-40B4-BE49-F238E27FC236}">
                <a16:creationId xmlns:a16="http://schemas.microsoft.com/office/drawing/2014/main" id="{EC9BB004-440E-4E63-BA39-D1ED22635112}"/>
              </a:ext>
            </a:extLst>
          </p:cNvPr>
          <p:cNvSpPr>
            <a:spLocks noGrp="1"/>
          </p:cNvSpPr>
          <p:nvPr>
            <p:ph type="title" hasCustomPrompt="1"/>
          </p:nvPr>
        </p:nvSpPr>
        <p:spPr>
          <a:xfrm>
            <a:off x="567039" y="652074"/>
            <a:ext cx="11064788" cy="402336"/>
          </a:xfrm>
        </p:spPr>
        <p:txBody>
          <a:bodyPr/>
          <a:lstStyle>
            <a:lvl1pPr>
              <a:defRPr>
                <a:solidFill>
                  <a:schemeClr val="bg1"/>
                </a:solidFill>
              </a:defRPr>
            </a:lvl1pPr>
          </a:lstStyle>
          <a:p>
            <a:r>
              <a:rPr lang="en-US"/>
              <a:t>[Headline]</a:t>
            </a:r>
          </a:p>
        </p:txBody>
      </p:sp>
      <p:sp>
        <p:nvSpPr>
          <p:cNvPr id="25" name="Text Placeholder 15">
            <a:extLst>
              <a:ext uri="{FF2B5EF4-FFF2-40B4-BE49-F238E27FC236}">
                <a16:creationId xmlns:a16="http://schemas.microsoft.com/office/drawing/2014/main" id="{05E6230F-1C56-461B-9B88-11AB915831C6}"/>
              </a:ext>
            </a:extLst>
          </p:cNvPr>
          <p:cNvSpPr>
            <a:spLocks noGrp="1"/>
          </p:cNvSpPr>
          <p:nvPr>
            <p:ph type="body" sz="quarter" idx="29" hasCustomPrompt="1"/>
          </p:nvPr>
        </p:nvSpPr>
        <p:spPr>
          <a:xfrm>
            <a:off x="1743982" y="2972154"/>
            <a:ext cx="3831317"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6" name="Text Placeholder 25">
            <a:extLst>
              <a:ext uri="{FF2B5EF4-FFF2-40B4-BE49-F238E27FC236}">
                <a16:creationId xmlns:a16="http://schemas.microsoft.com/office/drawing/2014/main" id="{AA7B42EF-1BE9-449C-8477-432DE29015F5}"/>
              </a:ext>
            </a:extLst>
          </p:cNvPr>
          <p:cNvSpPr>
            <a:spLocks noGrp="1"/>
          </p:cNvSpPr>
          <p:nvPr>
            <p:ph type="body" sz="quarter" idx="30" hasCustomPrompt="1"/>
          </p:nvPr>
        </p:nvSpPr>
        <p:spPr>
          <a:xfrm>
            <a:off x="1743982" y="4682853"/>
            <a:ext cx="3831317"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endParaRPr lang="en-US"/>
          </a:p>
        </p:txBody>
      </p:sp>
      <p:sp>
        <p:nvSpPr>
          <p:cNvPr id="27" name="Text Placeholder 27">
            <a:extLst>
              <a:ext uri="{FF2B5EF4-FFF2-40B4-BE49-F238E27FC236}">
                <a16:creationId xmlns:a16="http://schemas.microsoft.com/office/drawing/2014/main" id="{533C9495-BA5F-49D6-BA30-585F3B84D901}"/>
              </a:ext>
            </a:extLst>
          </p:cNvPr>
          <p:cNvSpPr>
            <a:spLocks noGrp="1"/>
          </p:cNvSpPr>
          <p:nvPr>
            <p:ph type="body" sz="quarter" idx="31" hasCustomPrompt="1"/>
          </p:nvPr>
        </p:nvSpPr>
        <p:spPr>
          <a:xfrm>
            <a:off x="7800491" y="2993948"/>
            <a:ext cx="3831336"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8" name="Text Placeholder 29">
            <a:extLst>
              <a:ext uri="{FF2B5EF4-FFF2-40B4-BE49-F238E27FC236}">
                <a16:creationId xmlns:a16="http://schemas.microsoft.com/office/drawing/2014/main" id="{DDBBF21A-DAE9-4522-87F3-D7D3D9057AA7}"/>
              </a:ext>
            </a:extLst>
          </p:cNvPr>
          <p:cNvSpPr>
            <a:spLocks noGrp="1"/>
          </p:cNvSpPr>
          <p:nvPr>
            <p:ph type="body" sz="quarter" idx="32" hasCustomPrompt="1"/>
          </p:nvPr>
        </p:nvSpPr>
        <p:spPr>
          <a:xfrm>
            <a:off x="7800491" y="4682853"/>
            <a:ext cx="3831336" cy="101151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1" name="Text Placeholder 11">
            <a:extLst>
              <a:ext uri="{FF2B5EF4-FFF2-40B4-BE49-F238E27FC236}">
                <a16:creationId xmlns:a16="http://schemas.microsoft.com/office/drawing/2014/main" id="{0189A4B1-3C74-4341-8CCF-FAB46B8FF524}"/>
              </a:ext>
            </a:extLst>
          </p:cNvPr>
          <p:cNvSpPr>
            <a:spLocks noGrp="1"/>
          </p:cNvSpPr>
          <p:nvPr>
            <p:ph type="body" sz="quarter" idx="33" hasCustomPrompt="1"/>
          </p:nvPr>
        </p:nvSpPr>
        <p:spPr>
          <a:xfrm>
            <a:off x="567039" y="5726336"/>
            <a:ext cx="11060912" cy="484632"/>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4" name="Group 23">
            <a:extLst>
              <a:ext uri="{FF2B5EF4-FFF2-40B4-BE49-F238E27FC236}">
                <a16:creationId xmlns:a16="http://schemas.microsoft.com/office/drawing/2014/main" id="{738CD53F-D468-4865-91A6-6636DFEF5712}"/>
              </a:ext>
            </a:extLst>
          </p:cNvPr>
          <p:cNvGrpSpPr/>
          <p:nvPr userDrawn="1"/>
        </p:nvGrpSpPr>
        <p:grpSpPr>
          <a:xfrm>
            <a:off x="12262441" y="4218015"/>
            <a:ext cx="1272540" cy="1049582"/>
            <a:chOff x="12262441" y="4218015"/>
            <a:chExt cx="1272540" cy="1049582"/>
          </a:xfrm>
        </p:grpSpPr>
        <p:sp>
          <p:nvSpPr>
            <p:cNvPr id="30" name="Rectangle 29">
              <a:extLst>
                <a:ext uri="{FF2B5EF4-FFF2-40B4-BE49-F238E27FC236}">
                  <a16:creationId xmlns:a16="http://schemas.microsoft.com/office/drawing/2014/main" id="{E7BE088A-456C-4BB3-9DFE-4F716887DAA1}"/>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32" name="Picture 31">
              <a:extLst>
                <a:ext uri="{FF2B5EF4-FFF2-40B4-BE49-F238E27FC236}">
                  <a16:creationId xmlns:a16="http://schemas.microsoft.com/office/drawing/2014/main" id="{0B1E3F54-53F0-4C92-A1A8-4E9DE995F855}"/>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33" name="Straight Arrow Connector 32">
              <a:extLst>
                <a:ext uri="{FF2B5EF4-FFF2-40B4-BE49-F238E27FC236}">
                  <a16:creationId xmlns:a16="http://schemas.microsoft.com/office/drawing/2014/main" id="{37B9344B-4B4C-430D-92E8-96AB28EAE1CA}"/>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9640F60-93BF-419C-9055-8EC4D42BC9FA}"/>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1762109192"/>
      </p:ext>
    </p:extLst>
  </p:cSld>
  <p:clrMapOvr>
    <a:masterClrMapping/>
  </p:clrMapOvr>
  <p:extLst>
    <p:ext uri="{DCECCB84-F9BA-43D5-87BE-67443E8EF086}">
      <p15:sldGuideLst xmlns:p15="http://schemas.microsoft.com/office/powerpoint/2012/main">
        <p15:guide id="1" orient="horz" pos="1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s 4 Columns +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4D84AF-B6CE-4BB9-854B-27E48F8F7377}"/>
              </a:ext>
            </a:extLst>
          </p:cNvPr>
          <p:cNvSpPr/>
          <p:nvPr userDrawn="1"/>
        </p:nvSpPr>
        <p:spPr>
          <a:xfrm>
            <a:off x="6095999" y="0"/>
            <a:ext cx="6096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E79BC9B6-6B4D-4902-ABC5-767523542322}"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bg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lvl1pPr>
              <a:defRPr>
                <a:solidFill>
                  <a:schemeClr val="bg1"/>
                </a:solidFill>
              </a:defRPr>
            </a:lvl1pPr>
          </a:lstStyle>
          <a:p>
            <a:fld id="{5CFA18E4-D58E-4B28-B105-28D9665A8EBC}" type="slidenum">
              <a:rPr lang="en-US" smtClean="0"/>
              <a:pPr/>
              <a:t>‹#›</a:t>
            </a:fld>
            <a:endParaRPr lang="en-US"/>
          </a:p>
        </p:txBody>
      </p:sp>
      <p:sp>
        <p:nvSpPr>
          <p:cNvPr id="8" name="Title 7">
            <a:extLst>
              <a:ext uri="{FF2B5EF4-FFF2-40B4-BE49-F238E27FC236}">
                <a16:creationId xmlns:a16="http://schemas.microsoft.com/office/drawing/2014/main" id="{074F4235-756E-4117-B6BD-91ECC40FDDEF}"/>
              </a:ext>
            </a:extLst>
          </p:cNvPr>
          <p:cNvSpPr>
            <a:spLocks noGrp="1"/>
          </p:cNvSpPr>
          <p:nvPr>
            <p:ph type="title" hasCustomPrompt="1"/>
          </p:nvPr>
        </p:nvSpPr>
        <p:spPr>
          <a:xfrm>
            <a:off x="567039" y="652074"/>
            <a:ext cx="5010912" cy="402336"/>
          </a:xfrm>
        </p:spPr>
        <p:txBody>
          <a:bodyPr/>
          <a:lstStyle/>
          <a:p>
            <a:r>
              <a:rPr lang="en-US"/>
              <a:t>[Headline]</a:t>
            </a:r>
          </a:p>
        </p:txBody>
      </p:sp>
      <p:sp>
        <p:nvSpPr>
          <p:cNvPr id="21" name="Subtitle">
            <a:extLst>
              <a:ext uri="{FF2B5EF4-FFF2-40B4-BE49-F238E27FC236}">
                <a16:creationId xmlns:a16="http://schemas.microsoft.com/office/drawing/2014/main" id="{B0EFD4BD-0236-454C-986D-1FECD229FFB9}"/>
              </a:ext>
            </a:extLst>
          </p:cNvPr>
          <p:cNvSpPr>
            <a:spLocks noGrp="1"/>
          </p:cNvSpPr>
          <p:nvPr>
            <p:ph type="body" sz="quarter" idx="14" hasCustomPrompt="1"/>
          </p:nvPr>
        </p:nvSpPr>
        <p:spPr>
          <a:xfrm>
            <a:off x="567038" y="1058237"/>
            <a:ext cx="5010912"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31" name="Text Placeholder 7">
            <a:extLst>
              <a:ext uri="{FF2B5EF4-FFF2-40B4-BE49-F238E27FC236}">
                <a16:creationId xmlns:a16="http://schemas.microsoft.com/office/drawing/2014/main" id="{BF1CD9F6-94CC-49D5-87F9-50644ECBDCEC}"/>
              </a:ext>
            </a:extLst>
          </p:cNvPr>
          <p:cNvSpPr>
            <a:spLocks noGrp="1"/>
          </p:cNvSpPr>
          <p:nvPr>
            <p:ph type="body" sz="quarter" idx="28" hasCustomPrompt="1"/>
          </p:nvPr>
        </p:nvSpPr>
        <p:spPr>
          <a:xfrm>
            <a:off x="557213" y="1955800"/>
            <a:ext cx="5008562" cy="4256613"/>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8" name="Subtitle Middle Top">
            <a:extLst>
              <a:ext uri="{FF2B5EF4-FFF2-40B4-BE49-F238E27FC236}">
                <a16:creationId xmlns:a16="http://schemas.microsoft.com/office/drawing/2014/main" id="{4C51330F-F83F-4512-B15A-0213A8D4D6F0}"/>
              </a:ext>
            </a:extLst>
          </p:cNvPr>
          <p:cNvSpPr>
            <a:spLocks noGrp="1"/>
          </p:cNvSpPr>
          <p:nvPr>
            <p:ph type="body" sz="quarter" idx="16" hasCustomPrompt="1"/>
          </p:nvPr>
        </p:nvSpPr>
        <p:spPr>
          <a:xfrm>
            <a:off x="7932272" y="2529588"/>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9" name="Subtitle Middle Bottom">
            <a:extLst>
              <a:ext uri="{FF2B5EF4-FFF2-40B4-BE49-F238E27FC236}">
                <a16:creationId xmlns:a16="http://schemas.microsoft.com/office/drawing/2014/main" id="{C8C1598A-CC41-4629-866D-EA5200A15893}"/>
              </a:ext>
            </a:extLst>
          </p:cNvPr>
          <p:cNvSpPr>
            <a:spLocks noGrp="1"/>
          </p:cNvSpPr>
          <p:nvPr>
            <p:ph type="body" sz="quarter" idx="17" hasCustomPrompt="1"/>
          </p:nvPr>
        </p:nvSpPr>
        <p:spPr>
          <a:xfrm>
            <a:off x="7932272" y="3752631"/>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0" name="Subtitle Bottom">
            <a:extLst>
              <a:ext uri="{FF2B5EF4-FFF2-40B4-BE49-F238E27FC236}">
                <a16:creationId xmlns:a16="http://schemas.microsoft.com/office/drawing/2014/main" id="{9D4A1F19-60F0-477D-9323-0DEC2061BFFC}"/>
              </a:ext>
            </a:extLst>
          </p:cNvPr>
          <p:cNvSpPr>
            <a:spLocks noGrp="1"/>
          </p:cNvSpPr>
          <p:nvPr>
            <p:ph type="body" sz="quarter" idx="19" hasCustomPrompt="1"/>
          </p:nvPr>
        </p:nvSpPr>
        <p:spPr>
          <a:xfrm>
            <a:off x="7932272" y="4975675"/>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2" name="Picture Placeholder Middle Top">
            <a:extLst>
              <a:ext uri="{FF2B5EF4-FFF2-40B4-BE49-F238E27FC236}">
                <a16:creationId xmlns:a16="http://schemas.microsoft.com/office/drawing/2014/main" id="{7E897E7D-4773-46B2-8B57-11CEE3CF5B31}"/>
              </a:ext>
            </a:extLst>
          </p:cNvPr>
          <p:cNvSpPr>
            <a:spLocks noGrp="1"/>
          </p:cNvSpPr>
          <p:nvPr>
            <p:ph type="pic" sz="quarter" idx="21" hasCustomPrompt="1"/>
          </p:nvPr>
        </p:nvSpPr>
        <p:spPr>
          <a:xfrm>
            <a:off x="6611555" y="2529588"/>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3" name="Picture Placeholder  Middle Bottom">
            <a:extLst>
              <a:ext uri="{FF2B5EF4-FFF2-40B4-BE49-F238E27FC236}">
                <a16:creationId xmlns:a16="http://schemas.microsoft.com/office/drawing/2014/main" id="{B98F9FF1-312A-4492-BDDD-ED90116F2893}"/>
              </a:ext>
            </a:extLst>
          </p:cNvPr>
          <p:cNvSpPr>
            <a:spLocks noGrp="1"/>
          </p:cNvSpPr>
          <p:nvPr>
            <p:ph type="pic" sz="quarter" idx="22" hasCustomPrompt="1"/>
          </p:nvPr>
        </p:nvSpPr>
        <p:spPr>
          <a:xfrm>
            <a:off x="6611555" y="3752631"/>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4" name="Picture Placeholder  Bottom">
            <a:extLst>
              <a:ext uri="{FF2B5EF4-FFF2-40B4-BE49-F238E27FC236}">
                <a16:creationId xmlns:a16="http://schemas.microsoft.com/office/drawing/2014/main" id="{359F4181-72B0-4010-AF8F-9C86B965AFF4}"/>
              </a:ext>
            </a:extLst>
          </p:cNvPr>
          <p:cNvSpPr>
            <a:spLocks noGrp="1"/>
          </p:cNvSpPr>
          <p:nvPr>
            <p:ph type="pic" sz="quarter" idx="23" hasCustomPrompt="1"/>
          </p:nvPr>
        </p:nvSpPr>
        <p:spPr>
          <a:xfrm>
            <a:off x="6609378" y="4975675"/>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5" name="Subtitle Top">
            <a:extLst>
              <a:ext uri="{FF2B5EF4-FFF2-40B4-BE49-F238E27FC236}">
                <a16:creationId xmlns:a16="http://schemas.microsoft.com/office/drawing/2014/main" id="{14364ABF-6033-4505-8662-648F981E6E29}"/>
              </a:ext>
            </a:extLst>
          </p:cNvPr>
          <p:cNvSpPr>
            <a:spLocks noGrp="1"/>
          </p:cNvSpPr>
          <p:nvPr>
            <p:ph type="body" sz="quarter" idx="25" hasCustomPrompt="1"/>
          </p:nvPr>
        </p:nvSpPr>
        <p:spPr>
          <a:xfrm>
            <a:off x="7932272" y="1311955"/>
            <a:ext cx="3703320" cy="267545"/>
          </a:xfrm>
        </p:spPr>
        <p:txBody>
          <a:bodyPr anchor="t">
            <a:noAutofit/>
          </a:bodyPr>
          <a:lstStyle>
            <a:lvl1pPr marL="0" indent="0">
              <a:buNone/>
              <a:defRPr sz="14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6" name="Picture Placeholder Top">
            <a:extLst>
              <a:ext uri="{FF2B5EF4-FFF2-40B4-BE49-F238E27FC236}">
                <a16:creationId xmlns:a16="http://schemas.microsoft.com/office/drawing/2014/main" id="{9D94F169-0DD8-4D69-B5C5-BFE273C7CA85}"/>
              </a:ext>
            </a:extLst>
          </p:cNvPr>
          <p:cNvSpPr>
            <a:spLocks noGrp="1"/>
          </p:cNvSpPr>
          <p:nvPr>
            <p:ph type="pic" sz="quarter" idx="27" hasCustomPrompt="1"/>
          </p:nvPr>
        </p:nvSpPr>
        <p:spPr>
          <a:xfrm>
            <a:off x="6611555" y="1306545"/>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7" name="Text Placeholder 15">
            <a:extLst>
              <a:ext uri="{FF2B5EF4-FFF2-40B4-BE49-F238E27FC236}">
                <a16:creationId xmlns:a16="http://schemas.microsoft.com/office/drawing/2014/main" id="{8B249ADB-FB00-4DC8-86BA-C4A019138D34}"/>
              </a:ext>
            </a:extLst>
          </p:cNvPr>
          <p:cNvSpPr>
            <a:spLocks noGrp="1"/>
          </p:cNvSpPr>
          <p:nvPr>
            <p:ph type="body" sz="quarter" idx="29" hasCustomPrompt="1"/>
          </p:nvPr>
        </p:nvSpPr>
        <p:spPr>
          <a:xfrm>
            <a:off x="7932272" y="1643412"/>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8" name="Text Placeholder 25">
            <a:extLst>
              <a:ext uri="{FF2B5EF4-FFF2-40B4-BE49-F238E27FC236}">
                <a16:creationId xmlns:a16="http://schemas.microsoft.com/office/drawing/2014/main" id="{C9E64A6E-E4C5-45D3-8C11-ACE7DD3FD2E7}"/>
              </a:ext>
            </a:extLst>
          </p:cNvPr>
          <p:cNvSpPr>
            <a:spLocks noGrp="1"/>
          </p:cNvSpPr>
          <p:nvPr>
            <p:ph type="body" sz="quarter" idx="30" hasCustomPrompt="1"/>
          </p:nvPr>
        </p:nvSpPr>
        <p:spPr>
          <a:xfrm>
            <a:off x="7932272" y="2862611"/>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lvl5pPr>
          </a:lstStyle>
          <a:p>
            <a:pPr lvl="0"/>
            <a:r>
              <a:rPr lang="en-US"/>
              <a:t>[Click to add content]</a:t>
            </a:r>
          </a:p>
          <a:p>
            <a:pPr lvl="1"/>
            <a:r>
              <a:rPr lang="en-US"/>
              <a:t>Second level</a:t>
            </a:r>
          </a:p>
          <a:p>
            <a:pPr lvl="2"/>
            <a:r>
              <a:rPr lang="en-US"/>
              <a:t>Third level</a:t>
            </a:r>
          </a:p>
          <a:p>
            <a:pPr lvl="3"/>
            <a:endParaRPr lang="en-US"/>
          </a:p>
        </p:txBody>
      </p:sp>
      <p:sp>
        <p:nvSpPr>
          <p:cNvPr id="39" name="Text Placeholder 27">
            <a:extLst>
              <a:ext uri="{FF2B5EF4-FFF2-40B4-BE49-F238E27FC236}">
                <a16:creationId xmlns:a16="http://schemas.microsoft.com/office/drawing/2014/main" id="{7855A7B4-CD7B-4EF9-A196-22FC422B2D26}"/>
              </a:ext>
            </a:extLst>
          </p:cNvPr>
          <p:cNvSpPr>
            <a:spLocks noGrp="1"/>
          </p:cNvSpPr>
          <p:nvPr>
            <p:ph type="body" sz="quarter" idx="31" hasCustomPrompt="1"/>
          </p:nvPr>
        </p:nvSpPr>
        <p:spPr>
          <a:xfrm>
            <a:off x="7932272" y="4086919"/>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40" name="Text Placeholder 29">
            <a:extLst>
              <a:ext uri="{FF2B5EF4-FFF2-40B4-BE49-F238E27FC236}">
                <a16:creationId xmlns:a16="http://schemas.microsoft.com/office/drawing/2014/main" id="{354437EA-2FB4-49BC-B725-FC888BC72A70}"/>
              </a:ext>
            </a:extLst>
          </p:cNvPr>
          <p:cNvSpPr>
            <a:spLocks noGrp="1"/>
          </p:cNvSpPr>
          <p:nvPr>
            <p:ph type="body" sz="quarter" idx="32" hasCustomPrompt="1"/>
          </p:nvPr>
        </p:nvSpPr>
        <p:spPr>
          <a:xfrm>
            <a:off x="7932272" y="5310882"/>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3" name="Text Placeholder 11">
            <a:extLst>
              <a:ext uri="{FF2B5EF4-FFF2-40B4-BE49-F238E27FC236}">
                <a16:creationId xmlns:a16="http://schemas.microsoft.com/office/drawing/2014/main" id="{E0448338-4063-435A-A203-856E6EEDADFE}"/>
              </a:ext>
            </a:extLst>
          </p:cNvPr>
          <p:cNvSpPr>
            <a:spLocks noGrp="1"/>
          </p:cNvSpPr>
          <p:nvPr>
            <p:ph type="body" sz="quarter" idx="15" hasCustomPrompt="1"/>
          </p:nvPr>
        </p:nvSpPr>
        <p:spPr>
          <a:xfrm>
            <a:off x="567039" y="5687045"/>
            <a:ext cx="500856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2" name="Group 21">
            <a:extLst>
              <a:ext uri="{FF2B5EF4-FFF2-40B4-BE49-F238E27FC236}">
                <a16:creationId xmlns:a16="http://schemas.microsoft.com/office/drawing/2014/main" id="{BB5E401E-E175-46B4-B38C-3BE87EF1488E}"/>
              </a:ext>
            </a:extLst>
          </p:cNvPr>
          <p:cNvGrpSpPr/>
          <p:nvPr userDrawn="1"/>
        </p:nvGrpSpPr>
        <p:grpSpPr>
          <a:xfrm>
            <a:off x="12262441" y="4218015"/>
            <a:ext cx="1272540" cy="1049582"/>
            <a:chOff x="12262441" y="4218015"/>
            <a:chExt cx="1272540" cy="1049582"/>
          </a:xfrm>
        </p:grpSpPr>
        <p:sp>
          <p:nvSpPr>
            <p:cNvPr id="24" name="Rectangle 23">
              <a:extLst>
                <a:ext uri="{FF2B5EF4-FFF2-40B4-BE49-F238E27FC236}">
                  <a16:creationId xmlns:a16="http://schemas.microsoft.com/office/drawing/2014/main" id="{08FD67ED-3C56-4D97-B3C0-AB7A48DEB972}"/>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25" name="Picture 24">
              <a:extLst>
                <a:ext uri="{FF2B5EF4-FFF2-40B4-BE49-F238E27FC236}">
                  <a16:creationId xmlns:a16="http://schemas.microsoft.com/office/drawing/2014/main" id="{CDC139D3-D930-4E14-9BB2-7D930A24E06C}"/>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26" name="Straight Arrow Connector 25">
              <a:extLst>
                <a:ext uri="{FF2B5EF4-FFF2-40B4-BE49-F238E27FC236}">
                  <a16:creationId xmlns:a16="http://schemas.microsoft.com/office/drawing/2014/main" id="{BD86E295-5034-4CDE-9980-AC98287E9A35}"/>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3A26EF1-45D2-4918-AF48-B5F37199F715}"/>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3778468034"/>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 4 Columns + Content 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4D84AF-B6CE-4BB9-854B-27E48F8F7377}"/>
              </a:ext>
            </a:extLst>
          </p:cNvPr>
          <p:cNvSpPr/>
          <p:nvPr userDrawn="1"/>
        </p:nvSpPr>
        <p:spPr>
          <a:xfrm>
            <a:off x="6095999"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bg1"/>
              </a:solidFill>
            </a:endParaRP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198B31BE-E130-4E31-9B88-A3BF81E1E7EC}"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bg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lvl1pPr>
              <a:defRPr>
                <a:solidFill>
                  <a:schemeClr val="bg1"/>
                </a:solidFill>
              </a:defRPr>
            </a:lvl1pPr>
          </a:lstStyle>
          <a:p>
            <a:fld id="{5CFA18E4-D58E-4B28-B105-28D9665A8EBC}" type="slidenum">
              <a:rPr lang="en-US" smtClean="0"/>
              <a:pPr/>
              <a:t>‹#›</a:t>
            </a:fld>
            <a:endParaRPr lang="en-US"/>
          </a:p>
        </p:txBody>
      </p:sp>
      <p:sp>
        <p:nvSpPr>
          <p:cNvPr id="8" name="Title 7">
            <a:extLst>
              <a:ext uri="{FF2B5EF4-FFF2-40B4-BE49-F238E27FC236}">
                <a16:creationId xmlns:a16="http://schemas.microsoft.com/office/drawing/2014/main" id="{23F69D6C-C0E1-4CEA-B661-CB08F30D9E46}"/>
              </a:ext>
            </a:extLst>
          </p:cNvPr>
          <p:cNvSpPr>
            <a:spLocks noGrp="1"/>
          </p:cNvSpPr>
          <p:nvPr>
            <p:ph type="title" hasCustomPrompt="1"/>
          </p:nvPr>
        </p:nvSpPr>
        <p:spPr>
          <a:xfrm>
            <a:off x="567039" y="652074"/>
            <a:ext cx="5010912" cy="402336"/>
          </a:xfrm>
        </p:spPr>
        <p:txBody>
          <a:bodyPr/>
          <a:lstStyle/>
          <a:p>
            <a:r>
              <a:rPr lang="en-US"/>
              <a:t>[Headline]</a:t>
            </a:r>
          </a:p>
        </p:txBody>
      </p:sp>
      <p:sp>
        <p:nvSpPr>
          <p:cNvPr id="21" name="Subtitle">
            <a:extLst>
              <a:ext uri="{FF2B5EF4-FFF2-40B4-BE49-F238E27FC236}">
                <a16:creationId xmlns:a16="http://schemas.microsoft.com/office/drawing/2014/main" id="{FF56B26C-4789-432C-A84C-D38182866E58}"/>
              </a:ext>
            </a:extLst>
          </p:cNvPr>
          <p:cNvSpPr>
            <a:spLocks noGrp="1"/>
          </p:cNvSpPr>
          <p:nvPr>
            <p:ph type="body" sz="quarter" idx="14" hasCustomPrompt="1"/>
          </p:nvPr>
        </p:nvSpPr>
        <p:spPr>
          <a:xfrm>
            <a:off x="567039" y="1058237"/>
            <a:ext cx="5010912"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7" name="Content Placeholder 16">
            <a:extLst>
              <a:ext uri="{FF2B5EF4-FFF2-40B4-BE49-F238E27FC236}">
                <a16:creationId xmlns:a16="http://schemas.microsoft.com/office/drawing/2014/main" id="{807402B8-B31B-48CC-942C-99B8F022C6A4}"/>
              </a:ext>
            </a:extLst>
          </p:cNvPr>
          <p:cNvSpPr>
            <a:spLocks noGrp="1"/>
          </p:cNvSpPr>
          <p:nvPr>
            <p:ph sz="quarter" idx="24" hasCustomPrompt="1"/>
          </p:nvPr>
        </p:nvSpPr>
        <p:spPr>
          <a:xfrm>
            <a:off x="557212" y="1955800"/>
            <a:ext cx="5010912" cy="4243388"/>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8" name="Subtitle Middle Top">
            <a:extLst>
              <a:ext uri="{FF2B5EF4-FFF2-40B4-BE49-F238E27FC236}">
                <a16:creationId xmlns:a16="http://schemas.microsoft.com/office/drawing/2014/main" id="{B191154A-6D62-4537-B8C3-E17A29CEC39B}"/>
              </a:ext>
            </a:extLst>
          </p:cNvPr>
          <p:cNvSpPr>
            <a:spLocks noGrp="1"/>
          </p:cNvSpPr>
          <p:nvPr>
            <p:ph type="body" sz="quarter" idx="16" hasCustomPrompt="1"/>
          </p:nvPr>
        </p:nvSpPr>
        <p:spPr>
          <a:xfrm>
            <a:off x="7928799" y="2529588"/>
            <a:ext cx="3703320" cy="267545"/>
          </a:xfrm>
        </p:spPr>
        <p:txBody>
          <a:bodyPr anchor="t">
            <a:noAutofit/>
          </a:bodyPr>
          <a:lstStyle>
            <a:lvl1pPr marL="0" indent="0">
              <a:buNone/>
              <a:defRPr sz="14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9" name="Subtitle Middle Bottom">
            <a:extLst>
              <a:ext uri="{FF2B5EF4-FFF2-40B4-BE49-F238E27FC236}">
                <a16:creationId xmlns:a16="http://schemas.microsoft.com/office/drawing/2014/main" id="{EFB4A26A-ACB4-4792-B582-D79775A9B0E3}"/>
              </a:ext>
            </a:extLst>
          </p:cNvPr>
          <p:cNvSpPr>
            <a:spLocks noGrp="1"/>
          </p:cNvSpPr>
          <p:nvPr>
            <p:ph type="body" sz="quarter" idx="17" hasCustomPrompt="1"/>
          </p:nvPr>
        </p:nvSpPr>
        <p:spPr>
          <a:xfrm>
            <a:off x="7928799" y="3752631"/>
            <a:ext cx="3703320" cy="267545"/>
          </a:xfrm>
        </p:spPr>
        <p:txBody>
          <a:bodyPr anchor="t">
            <a:noAutofit/>
          </a:bodyPr>
          <a:lstStyle>
            <a:lvl1pPr marL="0" indent="0">
              <a:buNone/>
              <a:defRPr sz="14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0" name="Subtitle Bottom">
            <a:extLst>
              <a:ext uri="{FF2B5EF4-FFF2-40B4-BE49-F238E27FC236}">
                <a16:creationId xmlns:a16="http://schemas.microsoft.com/office/drawing/2014/main" id="{52A8F4DB-AFDE-481B-8195-1DACA708A2BC}"/>
              </a:ext>
            </a:extLst>
          </p:cNvPr>
          <p:cNvSpPr>
            <a:spLocks noGrp="1"/>
          </p:cNvSpPr>
          <p:nvPr>
            <p:ph type="body" sz="quarter" idx="19" hasCustomPrompt="1"/>
          </p:nvPr>
        </p:nvSpPr>
        <p:spPr>
          <a:xfrm>
            <a:off x="7928799" y="4975675"/>
            <a:ext cx="3703320" cy="267545"/>
          </a:xfrm>
        </p:spPr>
        <p:txBody>
          <a:bodyPr anchor="t">
            <a:noAutofit/>
          </a:bodyPr>
          <a:lstStyle>
            <a:lvl1pPr marL="0" indent="0">
              <a:buNone/>
              <a:defRPr sz="14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1" name="Picture Placeholder Middle Top">
            <a:extLst>
              <a:ext uri="{FF2B5EF4-FFF2-40B4-BE49-F238E27FC236}">
                <a16:creationId xmlns:a16="http://schemas.microsoft.com/office/drawing/2014/main" id="{BBDECCA4-C486-4DC1-A844-AB2008D0431E}"/>
              </a:ext>
            </a:extLst>
          </p:cNvPr>
          <p:cNvSpPr>
            <a:spLocks noGrp="1"/>
          </p:cNvSpPr>
          <p:nvPr>
            <p:ph type="pic" sz="quarter" idx="21" hasCustomPrompt="1"/>
          </p:nvPr>
        </p:nvSpPr>
        <p:spPr>
          <a:xfrm>
            <a:off x="6611555" y="2529588"/>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2" name="Picture Placeholder  Middle Bottom">
            <a:extLst>
              <a:ext uri="{FF2B5EF4-FFF2-40B4-BE49-F238E27FC236}">
                <a16:creationId xmlns:a16="http://schemas.microsoft.com/office/drawing/2014/main" id="{DBD432B8-C319-4395-8691-854958FCB599}"/>
              </a:ext>
            </a:extLst>
          </p:cNvPr>
          <p:cNvSpPr>
            <a:spLocks noGrp="1"/>
          </p:cNvSpPr>
          <p:nvPr>
            <p:ph type="pic" sz="quarter" idx="22" hasCustomPrompt="1"/>
          </p:nvPr>
        </p:nvSpPr>
        <p:spPr>
          <a:xfrm>
            <a:off x="6611555" y="3752631"/>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3" name="Picture Placeholder  Bottom">
            <a:extLst>
              <a:ext uri="{FF2B5EF4-FFF2-40B4-BE49-F238E27FC236}">
                <a16:creationId xmlns:a16="http://schemas.microsoft.com/office/drawing/2014/main" id="{49549B62-D83B-4EC5-9D78-7415B53963E2}"/>
              </a:ext>
            </a:extLst>
          </p:cNvPr>
          <p:cNvSpPr>
            <a:spLocks noGrp="1"/>
          </p:cNvSpPr>
          <p:nvPr>
            <p:ph type="pic" sz="quarter" idx="23" hasCustomPrompt="1"/>
          </p:nvPr>
        </p:nvSpPr>
        <p:spPr>
          <a:xfrm>
            <a:off x="6609378" y="4975675"/>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4" name="Subtitle Top">
            <a:extLst>
              <a:ext uri="{FF2B5EF4-FFF2-40B4-BE49-F238E27FC236}">
                <a16:creationId xmlns:a16="http://schemas.microsoft.com/office/drawing/2014/main" id="{62EDF2B7-966E-4392-82B6-0014FB3E1BDF}"/>
              </a:ext>
            </a:extLst>
          </p:cNvPr>
          <p:cNvSpPr>
            <a:spLocks noGrp="1"/>
          </p:cNvSpPr>
          <p:nvPr>
            <p:ph type="body" sz="quarter" idx="25" hasCustomPrompt="1"/>
          </p:nvPr>
        </p:nvSpPr>
        <p:spPr>
          <a:xfrm>
            <a:off x="7928799" y="1311955"/>
            <a:ext cx="3703320" cy="267545"/>
          </a:xfrm>
        </p:spPr>
        <p:txBody>
          <a:bodyPr anchor="t">
            <a:noAutofit/>
          </a:bodyPr>
          <a:lstStyle>
            <a:lvl1pPr marL="0" indent="0">
              <a:buNone/>
              <a:defRPr sz="14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5" name="Picture Placeholder Top">
            <a:extLst>
              <a:ext uri="{FF2B5EF4-FFF2-40B4-BE49-F238E27FC236}">
                <a16:creationId xmlns:a16="http://schemas.microsoft.com/office/drawing/2014/main" id="{F807A99E-6B83-4A4E-83C7-478C90866A54}"/>
              </a:ext>
            </a:extLst>
          </p:cNvPr>
          <p:cNvSpPr>
            <a:spLocks noGrp="1"/>
          </p:cNvSpPr>
          <p:nvPr>
            <p:ph type="pic" sz="quarter" idx="27" hasCustomPrompt="1"/>
          </p:nvPr>
        </p:nvSpPr>
        <p:spPr>
          <a:xfrm>
            <a:off x="6611555" y="1306545"/>
            <a:ext cx="731520" cy="731520"/>
          </a:xfrm>
        </p:spPr>
        <p:txBody>
          <a:bodyPr anchor="ctr">
            <a:normAutofit/>
          </a:bodyPr>
          <a:lstStyle>
            <a:lvl1pPr marL="0" indent="0" algn="ctr">
              <a:buNone/>
              <a:defRPr sz="1100">
                <a:solidFill>
                  <a:schemeClr val="bg1"/>
                </a:solidFill>
              </a:defRPr>
            </a:lvl1pPr>
          </a:lstStyle>
          <a:p>
            <a:r>
              <a:rPr lang="en-US"/>
              <a:t>[Image] or remove and place icon here</a:t>
            </a:r>
          </a:p>
        </p:txBody>
      </p:sp>
      <p:sp>
        <p:nvSpPr>
          <p:cNvPr id="36" name="Text Placeholder 15">
            <a:extLst>
              <a:ext uri="{FF2B5EF4-FFF2-40B4-BE49-F238E27FC236}">
                <a16:creationId xmlns:a16="http://schemas.microsoft.com/office/drawing/2014/main" id="{69288928-F631-4B9F-AC75-C3EE1CCF69B5}"/>
              </a:ext>
            </a:extLst>
          </p:cNvPr>
          <p:cNvSpPr>
            <a:spLocks noGrp="1"/>
          </p:cNvSpPr>
          <p:nvPr>
            <p:ph type="body" sz="quarter" idx="29" hasCustomPrompt="1"/>
          </p:nvPr>
        </p:nvSpPr>
        <p:spPr>
          <a:xfrm>
            <a:off x="7928799" y="1643412"/>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7" name="Text Placeholder 25">
            <a:extLst>
              <a:ext uri="{FF2B5EF4-FFF2-40B4-BE49-F238E27FC236}">
                <a16:creationId xmlns:a16="http://schemas.microsoft.com/office/drawing/2014/main" id="{2CFAF5D3-B82C-472D-9C90-636CAC332044}"/>
              </a:ext>
            </a:extLst>
          </p:cNvPr>
          <p:cNvSpPr>
            <a:spLocks noGrp="1"/>
          </p:cNvSpPr>
          <p:nvPr>
            <p:ph type="body" sz="quarter" idx="30" hasCustomPrompt="1"/>
          </p:nvPr>
        </p:nvSpPr>
        <p:spPr>
          <a:xfrm>
            <a:off x="7928799" y="2862611"/>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lvl5pPr>
          </a:lstStyle>
          <a:p>
            <a:pPr lvl="0"/>
            <a:r>
              <a:rPr lang="en-US"/>
              <a:t>[Click to add content]</a:t>
            </a:r>
          </a:p>
          <a:p>
            <a:pPr lvl="1"/>
            <a:r>
              <a:rPr lang="en-US"/>
              <a:t>Second level</a:t>
            </a:r>
          </a:p>
          <a:p>
            <a:pPr lvl="2"/>
            <a:r>
              <a:rPr lang="en-US"/>
              <a:t>Third level</a:t>
            </a:r>
          </a:p>
          <a:p>
            <a:pPr lvl="3"/>
            <a:endParaRPr lang="en-US"/>
          </a:p>
        </p:txBody>
      </p:sp>
      <p:sp>
        <p:nvSpPr>
          <p:cNvPr id="38" name="Text Placeholder 27">
            <a:extLst>
              <a:ext uri="{FF2B5EF4-FFF2-40B4-BE49-F238E27FC236}">
                <a16:creationId xmlns:a16="http://schemas.microsoft.com/office/drawing/2014/main" id="{1B5DAEBF-D381-427F-9FBB-4FD0D91BCD7D}"/>
              </a:ext>
            </a:extLst>
          </p:cNvPr>
          <p:cNvSpPr>
            <a:spLocks noGrp="1"/>
          </p:cNvSpPr>
          <p:nvPr>
            <p:ph type="body" sz="quarter" idx="31" hasCustomPrompt="1"/>
          </p:nvPr>
        </p:nvSpPr>
        <p:spPr>
          <a:xfrm>
            <a:off x="7928799" y="4086919"/>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9" name="Text Placeholder 29">
            <a:extLst>
              <a:ext uri="{FF2B5EF4-FFF2-40B4-BE49-F238E27FC236}">
                <a16:creationId xmlns:a16="http://schemas.microsoft.com/office/drawing/2014/main" id="{4B2C03EE-EBE4-4248-99DB-1391D20714B1}"/>
              </a:ext>
            </a:extLst>
          </p:cNvPr>
          <p:cNvSpPr>
            <a:spLocks noGrp="1"/>
          </p:cNvSpPr>
          <p:nvPr>
            <p:ph type="body" sz="quarter" idx="32" hasCustomPrompt="1"/>
          </p:nvPr>
        </p:nvSpPr>
        <p:spPr>
          <a:xfrm>
            <a:off x="7928799" y="5310882"/>
            <a:ext cx="3703320" cy="640080"/>
          </a:xfrm>
        </p:spPr>
        <p:txBody>
          <a:bodyPr/>
          <a:lstStyle>
            <a:lvl1pPr>
              <a:defRPr sz="1200">
                <a:solidFill>
                  <a:schemeClr val="bg1"/>
                </a:solidFill>
              </a:defRPr>
            </a:lvl1pPr>
            <a:lvl2pPr>
              <a:defRPr sz="1200">
                <a:solidFill>
                  <a:schemeClr val="bg1"/>
                </a:solidFill>
              </a:defRPr>
            </a:lvl2pPr>
            <a:lvl3pPr>
              <a:defRPr sz="1200">
                <a:solidFill>
                  <a:schemeClr val="bg1"/>
                </a:solidFill>
              </a:defRPr>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3" name="Text Placeholder 11">
            <a:extLst>
              <a:ext uri="{FF2B5EF4-FFF2-40B4-BE49-F238E27FC236}">
                <a16:creationId xmlns:a16="http://schemas.microsoft.com/office/drawing/2014/main" id="{44371BD4-91C5-4160-A2C1-4F7AE3421736}"/>
              </a:ext>
            </a:extLst>
          </p:cNvPr>
          <p:cNvSpPr>
            <a:spLocks noGrp="1"/>
          </p:cNvSpPr>
          <p:nvPr>
            <p:ph type="body" sz="quarter" idx="15" hasCustomPrompt="1"/>
          </p:nvPr>
        </p:nvSpPr>
        <p:spPr>
          <a:xfrm>
            <a:off x="567039" y="5687045"/>
            <a:ext cx="501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grpSp>
        <p:nvGrpSpPr>
          <p:cNvPr id="28" name="Group 27">
            <a:extLst>
              <a:ext uri="{FF2B5EF4-FFF2-40B4-BE49-F238E27FC236}">
                <a16:creationId xmlns:a16="http://schemas.microsoft.com/office/drawing/2014/main" id="{8BA3E3EF-EAC0-43C6-89CE-A2CE2FC832DC}"/>
              </a:ext>
            </a:extLst>
          </p:cNvPr>
          <p:cNvGrpSpPr/>
          <p:nvPr userDrawn="1"/>
        </p:nvGrpSpPr>
        <p:grpSpPr>
          <a:xfrm>
            <a:off x="12262441" y="4218015"/>
            <a:ext cx="1272540" cy="1049582"/>
            <a:chOff x="12262441" y="4218015"/>
            <a:chExt cx="1272540" cy="1049582"/>
          </a:xfrm>
        </p:grpSpPr>
        <p:sp>
          <p:nvSpPr>
            <p:cNvPr id="29" name="Rectangle 28">
              <a:extLst>
                <a:ext uri="{FF2B5EF4-FFF2-40B4-BE49-F238E27FC236}">
                  <a16:creationId xmlns:a16="http://schemas.microsoft.com/office/drawing/2014/main" id="{47841117-D919-49F5-BE2F-E3478E0B118A}"/>
                </a:ext>
              </a:extLst>
            </p:cNvPr>
            <p:cNvSpPr/>
            <p:nvPr userDrawn="1"/>
          </p:nvSpPr>
          <p:spPr>
            <a:xfrm>
              <a:off x="12262441" y="4218015"/>
              <a:ext cx="1272540" cy="1049582"/>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Image placeholders indicate where an icon can be manually placed. </a:t>
              </a:r>
            </a:p>
          </p:txBody>
        </p:sp>
        <p:pic>
          <p:nvPicPr>
            <p:cNvPr id="30" name="Picture 29">
              <a:extLst>
                <a:ext uri="{FF2B5EF4-FFF2-40B4-BE49-F238E27FC236}">
                  <a16:creationId xmlns:a16="http://schemas.microsoft.com/office/drawing/2014/main" id="{0F45C005-A30B-4ADE-81B3-CC6D9A09B39D}"/>
                </a:ext>
              </a:extLst>
            </p:cNvPr>
            <p:cNvPicPr>
              <a:picLocks noChangeAspect="1"/>
            </p:cNvPicPr>
            <p:nvPr userDrawn="1"/>
          </p:nvPicPr>
          <p:blipFill>
            <a:blip r:embed="rId2"/>
            <a:stretch>
              <a:fillRect/>
            </a:stretch>
          </p:blipFill>
          <p:spPr>
            <a:xfrm>
              <a:off x="12318081" y="4652913"/>
              <a:ext cx="468371" cy="461415"/>
            </a:xfrm>
            <a:prstGeom prst="rect">
              <a:avLst/>
            </a:prstGeom>
          </p:spPr>
        </p:pic>
        <p:cxnSp>
          <p:nvCxnSpPr>
            <p:cNvPr id="40" name="Straight Arrow Connector 39">
              <a:extLst>
                <a:ext uri="{FF2B5EF4-FFF2-40B4-BE49-F238E27FC236}">
                  <a16:creationId xmlns:a16="http://schemas.microsoft.com/office/drawing/2014/main" id="{9C9F06C4-D69F-41A7-8421-5E1F7C3980F0}"/>
                </a:ext>
              </a:extLst>
            </p:cNvPr>
            <p:cNvCxnSpPr/>
            <p:nvPr userDrawn="1"/>
          </p:nvCxnSpPr>
          <p:spPr>
            <a:xfrm>
              <a:off x="12807984" y="4877596"/>
              <a:ext cx="1585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BBEA4BB-8FD5-4BFE-88E8-95378FFDFE83}"/>
                </a:ext>
              </a:extLst>
            </p:cNvPr>
            <p:cNvSpPr txBox="1"/>
            <p:nvPr userDrawn="1"/>
          </p:nvSpPr>
          <p:spPr>
            <a:xfrm>
              <a:off x="13006282" y="4646076"/>
              <a:ext cx="515414" cy="484748"/>
            </a:xfrm>
            <a:prstGeom prst="rect">
              <a:avLst/>
            </a:prstGeom>
            <a:noFill/>
          </p:spPr>
          <p:txBody>
            <a:bodyPr wrap="square" lIns="0" tIns="0" rIns="0" bIns="0" rtlCol="0">
              <a:spAutoFit/>
            </a:bodyPr>
            <a:lstStyle/>
            <a:p>
              <a:pPr algn="l">
                <a:lnSpc>
                  <a:spcPct val="90000"/>
                </a:lnSpc>
              </a:pPr>
              <a:r>
                <a:rPr lang="en-US" sz="700" b="1">
                  <a:solidFill>
                    <a:srgbClr val="000000"/>
                  </a:solidFill>
                </a:rPr>
                <a:t>Remove placeholder and place an icon in its place. </a:t>
              </a:r>
            </a:p>
          </p:txBody>
        </p:sp>
      </p:grpSp>
    </p:spTree>
    <p:extLst>
      <p:ext uri="{BB962C8B-B14F-4D97-AF65-F5344CB8AC3E}">
        <p14:creationId xmlns:p14="http://schemas.microsoft.com/office/powerpoint/2010/main" val="76441261"/>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67039" y="1960032"/>
            <a:ext cx="11064240" cy="4252382"/>
          </a:xfrm>
        </p:spPr>
        <p:txBody>
          <a:bodyPr/>
          <a:lstStyle>
            <a:lvl3pPr>
              <a:spcAft>
                <a:spcPts val="0"/>
              </a:spcAft>
              <a:defRPr/>
            </a:lvl3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85345-B3C3-4A8E-BDB4-DD17CE1B4616}" type="datetime4">
              <a:rPr lang="en-US" smtClean="0"/>
              <a:t>June 9, 2024</a:t>
            </a:fld>
            <a:endParaRPr lang="en-US"/>
          </a:p>
        </p:txBody>
      </p:sp>
      <p:sp>
        <p:nvSpPr>
          <p:cNvPr id="5" name="Footer Placeholder 4"/>
          <p:cNvSpPr>
            <a:spLocks noGrp="1"/>
          </p:cNvSpPr>
          <p:nvPr>
            <p:ph type="ftr" sz="quarter" idx="11"/>
          </p:nvPr>
        </p:nvSpPr>
        <p:spPr/>
        <p:txBody>
          <a:bodyPr/>
          <a:lstStyle/>
          <a:p>
            <a:r>
              <a:rPr lang="en-US"/>
              <a:t>S&amp;P Global</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8" name="Text Placeholder 7"/>
          <p:cNvSpPr>
            <a:spLocks noGrp="1"/>
          </p:cNvSpPr>
          <p:nvPr>
            <p:ph type="body" sz="quarter" idx="13" hasCustomPrompt="1"/>
          </p:nvPr>
        </p:nvSpPr>
        <p:spPr>
          <a:xfrm>
            <a:off x="567039" y="1058237"/>
            <a:ext cx="11064240" cy="493776"/>
          </a:xfrm>
        </p:spPr>
        <p:txBody>
          <a:bodyPr/>
          <a:lstStyle>
            <a:lvl1pPr marL="0" indent="0">
              <a:buNone/>
              <a:defRPr sz="1800" b="0">
                <a:latin typeface="+mn-lt"/>
              </a:defRPr>
            </a:lvl1pPr>
            <a:lvl2pPr marL="169863" indent="0">
              <a:buNone/>
              <a:defRPr/>
            </a:lvl2pPr>
          </a:lstStyle>
          <a:p>
            <a:pPr lvl="0"/>
            <a:r>
              <a:rPr lang="en-US"/>
              <a:t>[Sub-headline]</a:t>
            </a:r>
          </a:p>
        </p:txBody>
      </p:sp>
      <p:sp>
        <p:nvSpPr>
          <p:cNvPr id="10" name="Text Placeholder 11"/>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700">
                <a:latin typeface="+mn-lt"/>
              </a:defRPr>
            </a:lvl2pPr>
            <a:lvl3pPr marL="341312" indent="0">
              <a:buNone/>
              <a:defRPr/>
            </a:lvl3pPr>
          </a:lstStyle>
          <a:p>
            <a:pPr lvl="0"/>
            <a:r>
              <a:rPr lang="en-US"/>
              <a:t>[Source / Legal disclaimer]</a:t>
            </a:r>
          </a:p>
        </p:txBody>
      </p:sp>
      <p:sp>
        <p:nvSpPr>
          <p:cNvPr id="7" name="Title 6">
            <a:extLst>
              <a:ext uri="{FF2B5EF4-FFF2-40B4-BE49-F238E27FC236}">
                <a16:creationId xmlns:a16="http://schemas.microsoft.com/office/drawing/2014/main" id="{BF688775-CEA2-4940-992B-934A4201951E}"/>
              </a:ext>
            </a:extLst>
          </p:cNvPr>
          <p:cNvSpPr>
            <a:spLocks noGrp="1"/>
          </p:cNvSpPr>
          <p:nvPr>
            <p:ph type="title" hasCustomPrompt="1"/>
          </p:nvPr>
        </p:nvSpPr>
        <p:spPr>
          <a:xfrm>
            <a:off x="567039" y="651300"/>
            <a:ext cx="11062709" cy="402336"/>
          </a:xfrm>
        </p:spPr>
        <p:txBody>
          <a:bodyPr/>
          <a:lstStyle/>
          <a:p>
            <a:r>
              <a:rPr lang="en-US"/>
              <a:t>[Headline]</a:t>
            </a:r>
          </a:p>
        </p:txBody>
      </p:sp>
    </p:spTree>
    <p:extLst>
      <p:ext uri="{BB962C8B-B14F-4D97-AF65-F5344CB8AC3E}">
        <p14:creationId xmlns:p14="http://schemas.microsoft.com/office/powerpoint/2010/main" val="1676770896"/>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4C3E0C-55B5-4DE0-B5B2-69464524EA73}"/>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4000" b="1">
                <a:solidFill>
                  <a:schemeClr val="tx1"/>
                </a:solidFill>
              </a:rPr>
              <a:t>CHARTS</a:t>
            </a:r>
          </a:p>
        </p:txBody>
      </p:sp>
      <p:cxnSp>
        <p:nvCxnSpPr>
          <p:cNvPr id="7" name="Straight Connector 6">
            <a:extLst>
              <a:ext uri="{FF2B5EF4-FFF2-40B4-BE49-F238E27FC236}">
                <a16:creationId xmlns:a16="http://schemas.microsoft.com/office/drawing/2014/main" id="{EBD3E18C-9605-4081-A33F-C38AEB401F20}"/>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CA2E46E-888E-4B33-A263-D2E91E73F656}"/>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B85F6F-B9EA-48F9-B67A-CE852A224039}"/>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4" name="TextBox 13">
            <a:extLst>
              <a:ext uri="{FF2B5EF4-FFF2-40B4-BE49-F238E27FC236}">
                <a16:creationId xmlns:a16="http://schemas.microsoft.com/office/drawing/2014/main" id="{512D5A3E-9164-4B0E-881B-40A2443EBF5B}"/>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5B40A5C0-4A85-4F51-BC72-E0C873648073}"/>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70125387-254C-46B8-8BCD-4BB6EDABCF72}"/>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F4245FEE-8B98-4AE8-B16E-DC8B44BB8B03}"/>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2AF2D69E-9896-46AF-B91E-8570DC0DA261}"/>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46" name="Rectangle 45">
            <a:extLst>
              <a:ext uri="{FF2B5EF4-FFF2-40B4-BE49-F238E27FC236}">
                <a16:creationId xmlns:a16="http://schemas.microsoft.com/office/drawing/2014/main" id="{B2E55B7D-1F8C-4D9C-9DEE-A2B8356B0C43}"/>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47" name="Group 46">
            <a:extLst>
              <a:ext uri="{FF2B5EF4-FFF2-40B4-BE49-F238E27FC236}">
                <a16:creationId xmlns:a16="http://schemas.microsoft.com/office/drawing/2014/main" id="{DA49228E-D89D-42BE-A68C-02623984239E}"/>
              </a:ext>
            </a:extLst>
          </p:cNvPr>
          <p:cNvGrpSpPr/>
          <p:nvPr userDrawn="1"/>
        </p:nvGrpSpPr>
        <p:grpSpPr>
          <a:xfrm>
            <a:off x="12257314" y="1051487"/>
            <a:ext cx="1272540" cy="3085386"/>
            <a:chOff x="12257314" y="1051487"/>
            <a:chExt cx="1272540" cy="3085386"/>
          </a:xfrm>
        </p:grpSpPr>
        <p:sp>
          <p:nvSpPr>
            <p:cNvPr id="48" name="Rectangle 47">
              <a:extLst>
                <a:ext uri="{FF2B5EF4-FFF2-40B4-BE49-F238E27FC236}">
                  <a16:creationId xmlns:a16="http://schemas.microsoft.com/office/drawing/2014/main" id="{44BE9E26-5CDE-409A-882D-2359B2F52D6C}"/>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49" name="TextBox 48">
              <a:extLst>
                <a:ext uri="{FF2B5EF4-FFF2-40B4-BE49-F238E27FC236}">
                  <a16:creationId xmlns:a16="http://schemas.microsoft.com/office/drawing/2014/main" id="{C1A53D4D-61AE-438B-9809-07FA9E872561}"/>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50" name="Freeform: Shape 49">
              <a:extLst>
                <a:ext uri="{FF2B5EF4-FFF2-40B4-BE49-F238E27FC236}">
                  <a16:creationId xmlns:a16="http://schemas.microsoft.com/office/drawing/2014/main" id="{2D40F24A-B696-4B7D-B4B3-9F3F0B6F60CB}"/>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11CD39C-AFD1-4FEB-930A-FC6FC7771995}"/>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52" name="Freeform: Shape 51">
              <a:extLst>
                <a:ext uri="{FF2B5EF4-FFF2-40B4-BE49-F238E27FC236}">
                  <a16:creationId xmlns:a16="http://schemas.microsoft.com/office/drawing/2014/main" id="{2F242FFF-2953-41FF-9A83-89A80F0D1FAA}"/>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6BF7148-849E-4D5F-ADA1-2804639F2DE1}"/>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B7B8FB9-E7F2-4BBA-BD81-36EE4FF47C70}"/>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55" name="Picture 54">
              <a:extLst>
                <a:ext uri="{FF2B5EF4-FFF2-40B4-BE49-F238E27FC236}">
                  <a16:creationId xmlns:a16="http://schemas.microsoft.com/office/drawing/2014/main" id="{026AF96D-B785-4D9D-907E-2A13E26D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56" name="Rectangle 55">
              <a:extLst>
                <a:ext uri="{FF2B5EF4-FFF2-40B4-BE49-F238E27FC236}">
                  <a16:creationId xmlns:a16="http://schemas.microsoft.com/office/drawing/2014/main" id="{EAC3ED8D-C5EB-415B-AE65-D218AA351FC5}"/>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57" name="Rectangle 56">
              <a:extLst>
                <a:ext uri="{FF2B5EF4-FFF2-40B4-BE49-F238E27FC236}">
                  <a16:creationId xmlns:a16="http://schemas.microsoft.com/office/drawing/2014/main" id="{4E43F14B-A1F7-4771-9DA0-62E44C7C7535}"/>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8" name="Rectangle 57">
              <a:extLst>
                <a:ext uri="{FF2B5EF4-FFF2-40B4-BE49-F238E27FC236}">
                  <a16:creationId xmlns:a16="http://schemas.microsoft.com/office/drawing/2014/main" id="{2AA7B6EE-DBC8-47A6-866D-A16C2E60B95B}"/>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9" name="Rectangle 58">
              <a:extLst>
                <a:ext uri="{FF2B5EF4-FFF2-40B4-BE49-F238E27FC236}">
                  <a16:creationId xmlns:a16="http://schemas.microsoft.com/office/drawing/2014/main" id="{E35A5478-E1D8-4202-B29B-060884ECC2CB}"/>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60" name="Group 59">
              <a:extLst>
                <a:ext uri="{FF2B5EF4-FFF2-40B4-BE49-F238E27FC236}">
                  <a16:creationId xmlns:a16="http://schemas.microsoft.com/office/drawing/2014/main" id="{025A47AD-7216-4E4A-B177-091F5A06CA06}"/>
                </a:ext>
              </a:extLst>
            </p:cNvPr>
            <p:cNvGrpSpPr/>
            <p:nvPr userDrawn="1"/>
          </p:nvGrpSpPr>
          <p:grpSpPr>
            <a:xfrm>
              <a:off x="12364752" y="2345932"/>
              <a:ext cx="1055431" cy="88186"/>
              <a:chOff x="914335" y="6913770"/>
              <a:chExt cx="1109884" cy="100584"/>
            </a:xfrm>
            <a:noFill/>
          </p:grpSpPr>
          <p:sp>
            <p:nvSpPr>
              <p:cNvPr id="110" name="Rectangle 109">
                <a:extLst>
                  <a:ext uri="{FF2B5EF4-FFF2-40B4-BE49-F238E27FC236}">
                    <a16:creationId xmlns:a16="http://schemas.microsoft.com/office/drawing/2014/main" id="{F56AEA34-11C9-483E-B85E-F464DD533039}"/>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1" name="Rectangle 110">
                <a:extLst>
                  <a:ext uri="{FF2B5EF4-FFF2-40B4-BE49-F238E27FC236}">
                    <a16:creationId xmlns:a16="http://schemas.microsoft.com/office/drawing/2014/main" id="{5F92DADB-05F7-4FAC-B533-C44B05C252EF}"/>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2" name="Rectangle 111">
                <a:extLst>
                  <a:ext uri="{FF2B5EF4-FFF2-40B4-BE49-F238E27FC236}">
                    <a16:creationId xmlns:a16="http://schemas.microsoft.com/office/drawing/2014/main" id="{6EE41A0F-6688-46BC-8C7E-B1117FB75E97}"/>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3" name="Rectangle 112">
                <a:extLst>
                  <a:ext uri="{FF2B5EF4-FFF2-40B4-BE49-F238E27FC236}">
                    <a16:creationId xmlns:a16="http://schemas.microsoft.com/office/drawing/2014/main" id="{7F00DED1-9C67-4250-AB3B-4E72E1982CF1}"/>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4" name="Rectangle 113">
                <a:extLst>
                  <a:ext uri="{FF2B5EF4-FFF2-40B4-BE49-F238E27FC236}">
                    <a16:creationId xmlns:a16="http://schemas.microsoft.com/office/drawing/2014/main" id="{4C0C6F24-7D9A-4391-A0C9-32A1A4A45746}"/>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5" name="Rectangle 114">
                <a:extLst>
                  <a:ext uri="{FF2B5EF4-FFF2-40B4-BE49-F238E27FC236}">
                    <a16:creationId xmlns:a16="http://schemas.microsoft.com/office/drawing/2014/main" id="{A19C846D-595C-47E0-A0B2-3E8BE589BE15}"/>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6" name="Rectangle 115">
                <a:extLst>
                  <a:ext uri="{FF2B5EF4-FFF2-40B4-BE49-F238E27FC236}">
                    <a16:creationId xmlns:a16="http://schemas.microsoft.com/office/drawing/2014/main" id="{73EFD7C2-8853-47C5-8927-A17832AE5BAD}"/>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7" name="Rectangle 116">
                <a:extLst>
                  <a:ext uri="{FF2B5EF4-FFF2-40B4-BE49-F238E27FC236}">
                    <a16:creationId xmlns:a16="http://schemas.microsoft.com/office/drawing/2014/main" id="{D516F5BF-85ED-4A9E-9E88-65451A10E5B1}"/>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8" name="Rectangle 117">
                <a:extLst>
                  <a:ext uri="{FF2B5EF4-FFF2-40B4-BE49-F238E27FC236}">
                    <a16:creationId xmlns:a16="http://schemas.microsoft.com/office/drawing/2014/main" id="{BCA6D830-803C-41F6-B4A8-3511BBD3A24B}"/>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9" name="Rectangle 118">
                <a:extLst>
                  <a:ext uri="{FF2B5EF4-FFF2-40B4-BE49-F238E27FC236}">
                    <a16:creationId xmlns:a16="http://schemas.microsoft.com/office/drawing/2014/main" id="{B69B34FB-292A-41A6-8D02-8575E330E441}"/>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61" name="Graphic 60" descr="Close with solid fill">
              <a:extLst>
                <a:ext uri="{FF2B5EF4-FFF2-40B4-BE49-F238E27FC236}">
                  <a16:creationId xmlns:a16="http://schemas.microsoft.com/office/drawing/2014/main" id="{C6873D3B-95B3-4F12-8A37-B7039D70CFC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62" name="Graphic 61" descr="Close with solid fill">
              <a:extLst>
                <a:ext uri="{FF2B5EF4-FFF2-40B4-BE49-F238E27FC236}">
                  <a16:creationId xmlns:a16="http://schemas.microsoft.com/office/drawing/2014/main" id="{D2C18E99-F001-4419-9EF6-4A47FDB7F47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102" name="Graphic 101" descr="Close with solid fill">
              <a:extLst>
                <a:ext uri="{FF2B5EF4-FFF2-40B4-BE49-F238E27FC236}">
                  <a16:creationId xmlns:a16="http://schemas.microsoft.com/office/drawing/2014/main" id="{76695F89-4C1A-4011-B275-A4ECD8D0F5B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103" name="Graphic 102" descr="Close with solid fill">
              <a:extLst>
                <a:ext uri="{FF2B5EF4-FFF2-40B4-BE49-F238E27FC236}">
                  <a16:creationId xmlns:a16="http://schemas.microsoft.com/office/drawing/2014/main" id="{6A0AEB98-3813-4568-8BF3-1020D9A879C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104" name="Graphic 103" descr="Close with solid fill">
              <a:extLst>
                <a:ext uri="{FF2B5EF4-FFF2-40B4-BE49-F238E27FC236}">
                  <a16:creationId xmlns:a16="http://schemas.microsoft.com/office/drawing/2014/main" id="{DA06215E-2313-46DE-A882-57FE96488B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105" name="Graphic 104" descr="Close with solid fill">
              <a:extLst>
                <a:ext uri="{FF2B5EF4-FFF2-40B4-BE49-F238E27FC236}">
                  <a16:creationId xmlns:a16="http://schemas.microsoft.com/office/drawing/2014/main" id="{753B3402-A1EE-4DC5-A9AB-0D623B50C18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106" name="Graphic 105" descr="Close with solid fill">
              <a:extLst>
                <a:ext uri="{FF2B5EF4-FFF2-40B4-BE49-F238E27FC236}">
                  <a16:creationId xmlns:a16="http://schemas.microsoft.com/office/drawing/2014/main" id="{A5409EDA-6D1D-4912-934E-84753344606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107" name="Graphic 106" descr="Close with solid fill">
              <a:extLst>
                <a:ext uri="{FF2B5EF4-FFF2-40B4-BE49-F238E27FC236}">
                  <a16:creationId xmlns:a16="http://schemas.microsoft.com/office/drawing/2014/main" id="{18C9667E-6D9F-4934-B446-963AA162C77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108" name="Graphic 107" descr="Close with solid fill">
              <a:extLst>
                <a:ext uri="{FF2B5EF4-FFF2-40B4-BE49-F238E27FC236}">
                  <a16:creationId xmlns:a16="http://schemas.microsoft.com/office/drawing/2014/main" id="{0C604F60-D829-4F98-86DC-A1790840F0C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109" name="Graphic 108" descr="Close with solid fill">
              <a:extLst>
                <a:ext uri="{FF2B5EF4-FFF2-40B4-BE49-F238E27FC236}">
                  <a16:creationId xmlns:a16="http://schemas.microsoft.com/office/drawing/2014/main" id="{638F9E91-731E-4690-BEC9-A99A08C51F3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4258114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 Chart 1">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89213F1C-ECFE-4AEA-8D32-252E88AEC29F}"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6" name="Title 5">
            <a:extLst>
              <a:ext uri="{FF2B5EF4-FFF2-40B4-BE49-F238E27FC236}">
                <a16:creationId xmlns:a16="http://schemas.microsoft.com/office/drawing/2014/main" id="{55E326A6-F7D4-4F94-95F3-CF160EF77C51}"/>
              </a:ext>
            </a:extLst>
          </p:cNvPr>
          <p:cNvSpPr>
            <a:spLocks noGrp="1"/>
          </p:cNvSpPr>
          <p:nvPr>
            <p:ph type="title" hasCustomPrompt="1"/>
          </p:nvPr>
        </p:nvSpPr>
        <p:spPr>
          <a:xfrm>
            <a:off x="567039" y="652074"/>
            <a:ext cx="5010912" cy="402336"/>
          </a:xfrm>
        </p:spPr>
        <p:txBody>
          <a:bodyPr/>
          <a:lstStyle/>
          <a:p>
            <a:r>
              <a:rPr lang="en-US"/>
              <a:t>[Headline]</a:t>
            </a:r>
          </a:p>
        </p:txBody>
      </p:sp>
      <p:sp>
        <p:nvSpPr>
          <p:cNvPr id="16" name="Subtitle">
            <a:extLst>
              <a:ext uri="{FF2B5EF4-FFF2-40B4-BE49-F238E27FC236}">
                <a16:creationId xmlns:a16="http://schemas.microsoft.com/office/drawing/2014/main" id="{CC8B6AEB-2296-4549-87D0-49F08B4C71FF}"/>
              </a:ext>
            </a:extLst>
          </p:cNvPr>
          <p:cNvSpPr>
            <a:spLocks noGrp="1"/>
          </p:cNvSpPr>
          <p:nvPr>
            <p:ph type="body" sz="quarter" idx="14" hasCustomPrompt="1"/>
          </p:nvPr>
        </p:nvSpPr>
        <p:spPr>
          <a:xfrm>
            <a:off x="567039" y="1058237"/>
            <a:ext cx="5010912"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7" name="Content Placeholder 17">
            <a:extLst>
              <a:ext uri="{FF2B5EF4-FFF2-40B4-BE49-F238E27FC236}">
                <a16:creationId xmlns:a16="http://schemas.microsoft.com/office/drawing/2014/main" id="{57CDD6C3-53CF-450B-8B7B-8A52F71753C1}"/>
              </a:ext>
            </a:extLst>
          </p:cNvPr>
          <p:cNvSpPr>
            <a:spLocks noGrp="1"/>
          </p:cNvSpPr>
          <p:nvPr>
            <p:ph sz="quarter" idx="15" hasCustomPrompt="1"/>
          </p:nvPr>
        </p:nvSpPr>
        <p:spPr>
          <a:xfrm>
            <a:off x="6607174" y="658358"/>
            <a:ext cx="5027613" cy="5547179"/>
          </a:xfrm>
        </p:spPr>
        <p:txBody>
          <a:bodyPr anchor="ctr"/>
          <a:lstStyle>
            <a:lvl1pPr marL="0" indent="0" algn="ctr">
              <a:buNone/>
              <a:defRPr/>
            </a:lvl1pPr>
          </a:lstStyle>
          <a:p>
            <a:pPr lvl="0"/>
            <a:r>
              <a:rPr lang="en-US"/>
              <a:t>[Click respective icon to insert CHART or TABLE </a:t>
            </a:r>
            <a:br>
              <a:rPr lang="en-US"/>
            </a:br>
            <a:r>
              <a:rPr lang="en-US"/>
              <a:t>– not text]</a:t>
            </a:r>
          </a:p>
        </p:txBody>
      </p:sp>
      <p:sp>
        <p:nvSpPr>
          <p:cNvPr id="12" name="Content Placeholder 11">
            <a:extLst>
              <a:ext uri="{FF2B5EF4-FFF2-40B4-BE49-F238E27FC236}">
                <a16:creationId xmlns:a16="http://schemas.microsoft.com/office/drawing/2014/main" id="{DEA9980B-9E8C-48EE-BD53-C3492F26F282}"/>
              </a:ext>
            </a:extLst>
          </p:cNvPr>
          <p:cNvSpPr>
            <a:spLocks noGrp="1"/>
          </p:cNvSpPr>
          <p:nvPr>
            <p:ph sz="quarter" idx="16" hasCustomPrompt="1"/>
          </p:nvPr>
        </p:nvSpPr>
        <p:spPr>
          <a:xfrm>
            <a:off x="566738" y="1955800"/>
            <a:ext cx="5008562" cy="4268788"/>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52FB4F1E-E497-4D79-93C7-386C37A7B0A7}"/>
              </a:ext>
            </a:extLst>
          </p:cNvPr>
          <p:cNvSpPr>
            <a:spLocks noGrp="1"/>
          </p:cNvSpPr>
          <p:nvPr>
            <p:ph type="body" sz="quarter" idx="17"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3054613818"/>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Horizontal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EF78FE-55F0-47B3-AE87-B3FBB8E2789A}"/>
              </a:ext>
            </a:extLst>
          </p:cNvPr>
          <p:cNvSpPr/>
          <p:nvPr userDrawn="1"/>
        </p:nvSpPr>
        <p:spPr>
          <a:xfrm>
            <a:off x="0" y="0"/>
            <a:ext cx="12192000" cy="1490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DFF3D4A9-39FF-4A66-A93D-13FA69433466}"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tx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8" name="Text Placeholder 7">
            <a:extLst>
              <a:ext uri="{FF2B5EF4-FFF2-40B4-BE49-F238E27FC236}">
                <a16:creationId xmlns:a16="http://schemas.microsoft.com/office/drawing/2014/main" id="{AF270F92-8761-4DFC-80DC-CAD3932D1E74}"/>
              </a:ext>
            </a:extLst>
          </p:cNvPr>
          <p:cNvSpPr>
            <a:spLocks noGrp="1"/>
          </p:cNvSpPr>
          <p:nvPr>
            <p:ph type="body" sz="quarter" idx="15" hasCustomPrompt="1"/>
          </p:nvPr>
        </p:nvSpPr>
        <p:spPr>
          <a:xfrm>
            <a:off x="567038" y="1963270"/>
            <a:ext cx="11067750" cy="519887"/>
          </a:xfrm>
        </p:spPr>
        <p:txBody>
          <a:bodyPr>
            <a:noAutofit/>
          </a:bodyPr>
          <a:lstStyle>
            <a:lvl1pPr marL="0" indent="0">
              <a:buFont typeface="Arial" panose="020B0604020202020204" pitchFamily="34" charset="0"/>
              <a:buChar char="​"/>
              <a:defRPr sz="12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chart description]</a:t>
            </a: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bg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567039" y="2619375"/>
            <a:ext cx="11077575" cy="3579813"/>
          </a:xfrm>
        </p:spPr>
        <p:txBody>
          <a:bodyPr anchor="ctr"/>
          <a:lstStyle>
            <a:lvl1pPr marL="0" indent="0" algn="ctr">
              <a:buNone/>
              <a:defRPr/>
            </a:lvl1pPr>
            <a:lvl2pPr marL="169863" indent="0">
              <a:buNone/>
              <a:defRPr/>
            </a:lvl2pPr>
          </a:lstStyle>
          <a:p>
            <a:pPr lvl="0"/>
            <a:r>
              <a:rPr lang="en-US"/>
              <a:t>[Click respective icon to add CHART or TABLE – not text]</a:t>
            </a:r>
          </a:p>
        </p:txBody>
      </p:sp>
      <p:sp>
        <p:nvSpPr>
          <p:cNvPr id="13" name="Text Placeholder 11">
            <a:extLst>
              <a:ext uri="{FF2B5EF4-FFF2-40B4-BE49-F238E27FC236}">
                <a16:creationId xmlns:a16="http://schemas.microsoft.com/office/drawing/2014/main" id="{6562D629-70CF-4A6E-823A-4CE780E7E6EE}"/>
              </a:ext>
            </a:extLst>
          </p:cNvPr>
          <p:cNvSpPr>
            <a:spLocks noGrp="1"/>
          </p:cNvSpPr>
          <p:nvPr>
            <p:ph type="body" sz="quarter" idx="17"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1203185137"/>
      </p:ext>
    </p:extLst>
  </p:cSld>
  <p:clrMapOvr>
    <a:masterClrMapping/>
  </p:clrMapOvr>
  <p:extLst>
    <p:ext uri="{DCECCB84-F9BA-43D5-87BE-67443E8EF086}">
      <p15:sldGuideLst xmlns:p15="http://schemas.microsoft.com/office/powerpoint/2012/main">
        <p15:guide id="1" orient="horz" pos="1656" userDrawn="1">
          <p15:clr>
            <a:srgbClr val="FBAE40"/>
          </p15:clr>
        </p15:guide>
        <p15:guide id="2" orient="horz" pos="12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 Horizontal 2">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F270F92-8761-4DFC-80DC-CAD3932D1E74}"/>
              </a:ext>
            </a:extLst>
          </p:cNvPr>
          <p:cNvSpPr>
            <a:spLocks noGrp="1"/>
          </p:cNvSpPr>
          <p:nvPr>
            <p:ph type="body" sz="quarter" idx="15" hasCustomPrompt="1"/>
          </p:nvPr>
        </p:nvSpPr>
        <p:spPr>
          <a:xfrm>
            <a:off x="567038" y="1620371"/>
            <a:ext cx="11067750" cy="846919"/>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tx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tx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567038" y="2619376"/>
            <a:ext cx="11067749" cy="3580266"/>
          </a:xfrm>
        </p:spPr>
        <p:txBody>
          <a:bodyPr anchor="ctr"/>
          <a:lstStyle>
            <a:lvl1pPr marL="0" indent="0" algn="ctr">
              <a:buNone/>
              <a:defRPr/>
            </a:lvl1pPr>
            <a:lvl2pPr marL="169863" indent="0">
              <a:buNone/>
              <a:defRPr/>
            </a:lvl2pPr>
          </a:lstStyle>
          <a:p>
            <a:pPr lvl="0"/>
            <a:r>
              <a:rPr lang="en-US"/>
              <a:t>[Click respective icon to add CHART or TABLE - text]</a:t>
            </a:r>
          </a:p>
        </p:txBody>
      </p:sp>
      <p:sp>
        <p:nvSpPr>
          <p:cNvPr id="2" name="Date Placeholder 1">
            <a:extLst>
              <a:ext uri="{FF2B5EF4-FFF2-40B4-BE49-F238E27FC236}">
                <a16:creationId xmlns:a16="http://schemas.microsoft.com/office/drawing/2014/main" id="{DABA7C76-A2D7-4F01-B657-C2E195898C63}"/>
              </a:ext>
            </a:extLst>
          </p:cNvPr>
          <p:cNvSpPr>
            <a:spLocks noGrp="1"/>
          </p:cNvSpPr>
          <p:nvPr>
            <p:ph type="dt" sz="half" idx="18"/>
          </p:nvPr>
        </p:nvSpPr>
        <p:spPr/>
        <p:txBody>
          <a:bodyPr/>
          <a:lstStyle/>
          <a:p>
            <a:fld id="{BF779A9A-752E-4119-881F-ADA680E59E7E}" type="datetime4">
              <a:rPr lang="en-US" smtClean="0"/>
              <a:t>June 9, 2024</a:t>
            </a:fld>
            <a:endParaRPr lang="en-US"/>
          </a:p>
        </p:txBody>
      </p:sp>
      <p:sp>
        <p:nvSpPr>
          <p:cNvPr id="10" name="Footer Placeholder 9">
            <a:extLst>
              <a:ext uri="{FF2B5EF4-FFF2-40B4-BE49-F238E27FC236}">
                <a16:creationId xmlns:a16="http://schemas.microsoft.com/office/drawing/2014/main" id="{3D43AD57-E17D-466E-83DC-D87227B6E10E}"/>
              </a:ext>
            </a:extLst>
          </p:cNvPr>
          <p:cNvSpPr>
            <a:spLocks noGrp="1"/>
          </p:cNvSpPr>
          <p:nvPr>
            <p:ph type="ftr" sz="quarter" idx="19"/>
          </p:nvPr>
        </p:nvSpPr>
        <p:spPr/>
        <p:txBody>
          <a:bodyPr/>
          <a:lstStyle/>
          <a:p>
            <a:r>
              <a:rPr lang="en-US"/>
              <a:t>S&amp;P Global</a:t>
            </a:r>
          </a:p>
        </p:txBody>
      </p:sp>
      <p:sp>
        <p:nvSpPr>
          <p:cNvPr id="12" name="Slide Number Placeholder 11">
            <a:extLst>
              <a:ext uri="{FF2B5EF4-FFF2-40B4-BE49-F238E27FC236}">
                <a16:creationId xmlns:a16="http://schemas.microsoft.com/office/drawing/2014/main" id="{D6EBF3C5-CB54-4922-B264-70AF19B8E479}"/>
              </a:ext>
            </a:extLst>
          </p:cNvPr>
          <p:cNvSpPr>
            <a:spLocks noGrp="1"/>
          </p:cNvSpPr>
          <p:nvPr>
            <p:ph type="sldNum" sz="quarter" idx="20"/>
          </p:nvPr>
        </p:nvSpPr>
        <p:spPr/>
        <p:txBody>
          <a:bodyPr/>
          <a:lstStyle/>
          <a:p>
            <a:fld id="{5CFA18E4-D58E-4B28-B105-28D9665A8EBC}" type="slidenum">
              <a:rPr lang="en-US" smtClean="0"/>
              <a:pPr/>
              <a:t>‹#›</a:t>
            </a:fld>
            <a:endParaRPr lang="en-US"/>
          </a:p>
        </p:txBody>
      </p:sp>
      <p:sp>
        <p:nvSpPr>
          <p:cNvPr id="15" name="Text Placeholder 11">
            <a:extLst>
              <a:ext uri="{FF2B5EF4-FFF2-40B4-BE49-F238E27FC236}">
                <a16:creationId xmlns:a16="http://schemas.microsoft.com/office/drawing/2014/main" id="{FDDBD480-B1AF-4EEE-8DD4-F0B03CCCA0FC}"/>
              </a:ext>
            </a:extLst>
          </p:cNvPr>
          <p:cNvSpPr>
            <a:spLocks noGrp="1"/>
          </p:cNvSpPr>
          <p:nvPr>
            <p:ph type="body" sz="quarter" idx="21"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2080628155"/>
      </p:ext>
    </p:extLst>
  </p:cSld>
  <p:clrMapOvr>
    <a:masterClrMapping/>
  </p:clrMapOvr>
  <p:extLst>
    <p:ext uri="{DCECCB84-F9BA-43D5-87BE-67443E8EF086}">
      <p15:sldGuideLst xmlns:p15="http://schemas.microsoft.com/office/powerpoint/2012/main">
        <p15:guide id="1" orient="horz" pos="1648" userDrawn="1">
          <p15:clr>
            <a:srgbClr val="FBAE40"/>
          </p15:clr>
        </p15:guide>
        <p15:guide id="2" orient="horz" pos="102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Comparis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EF78FE-55F0-47B3-AE87-B3FBB8E2789A}"/>
              </a:ext>
            </a:extLst>
          </p:cNvPr>
          <p:cNvSpPr/>
          <p:nvPr userDrawn="1"/>
        </p:nvSpPr>
        <p:spPr>
          <a:xfrm>
            <a:off x="0" y="0"/>
            <a:ext cx="12192000" cy="1490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D37FD011-C15E-4C00-B48B-D9CA3A9DEA13}"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lvl1pPr>
              <a:defRPr>
                <a:solidFill>
                  <a:schemeClr val="tx1"/>
                </a:solidFill>
              </a:defRPr>
            </a:lvl1p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bg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567039" y="2619375"/>
            <a:ext cx="5018087" cy="3580267"/>
          </a:xfrm>
        </p:spPr>
        <p:txBody>
          <a:bodyPr anchor="ctr"/>
          <a:lstStyle>
            <a:lvl1pPr marL="0" indent="0" algn="ctr">
              <a:buNone/>
              <a:defRPr/>
            </a:lvl1pPr>
            <a:lvl2pPr marL="169863" indent="0">
              <a:buNone/>
              <a:defRPr/>
            </a:lvl2pPr>
          </a:lstStyle>
          <a:p>
            <a:pPr lvl="0"/>
            <a:r>
              <a:rPr lang="en-US"/>
              <a:t>[Click respective icon to add CHART or TABLE </a:t>
            </a:r>
            <a:br>
              <a:rPr lang="en-US"/>
            </a:br>
            <a:r>
              <a:rPr lang="en-US"/>
              <a:t>– not text]</a:t>
            </a:r>
          </a:p>
        </p:txBody>
      </p:sp>
      <p:sp>
        <p:nvSpPr>
          <p:cNvPr id="9" name="Text Placeholder 8">
            <a:extLst>
              <a:ext uri="{FF2B5EF4-FFF2-40B4-BE49-F238E27FC236}">
                <a16:creationId xmlns:a16="http://schemas.microsoft.com/office/drawing/2014/main" id="{E7FA85A4-463C-4B14-BE65-A31A117ABFDD}"/>
              </a:ext>
            </a:extLst>
          </p:cNvPr>
          <p:cNvSpPr>
            <a:spLocks noGrp="1"/>
          </p:cNvSpPr>
          <p:nvPr>
            <p:ph type="body" sz="quarter" idx="17" hasCustomPrompt="1"/>
          </p:nvPr>
        </p:nvSpPr>
        <p:spPr>
          <a:xfrm>
            <a:off x="566738" y="1620371"/>
            <a:ext cx="5008562" cy="86017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98D7469F-53F4-4AF0-A09F-A916E41A182F}"/>
              </a:ext>
            </a:extLst>
          </p:cNvPr>
          <p:cNvSpPr>
            <a:spLocks noGrp="1"/>
          </p:cNvSpPr>
          <p:nvPr>
            <p:ph type="body" sz="quarter" idx="18" hasCustomPrompt="1"/>
          </p:nvPr>
        </p:nvSpPr>
        <p:spPr>
          <a:xfrm>
            <a:off x="6607175" y="1626514"/>
            <a:ext cx="5024438" cy="86017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13" name="Content Placeholder 12">
            <a:extLst>
              <a:ext uri="{FF2B5EF4-FFF2-40B4-BE49-F238E27FC236}">
                <a16:creationId xmlns:a16="http://schemas.microsoft.com/office/drawing/2014/main" id="{39ADCA5E-1AD1-499E-B9EF-61B9559227BF}"/>
              </a:ext>
            </a:extLst>
          </p:cNvPr>
          <p:cNvSpPr>
            <a:spLocks noGrp="1"/>
          </p:cNvSpPr>
          <p:nvPr>
            <p:ph sz="quarter" idx="19" hasCustomPrompt="1"/>
          </p:nvPr>
        </p:nvSpPr>
        <p:spPr>
          <a:xfrm>
            <a:off x="6607175" y="2631019"/>
            <a:ext cx="5027613" cy="3574520"/>
          </a:xfrm>
        </p:spPr>
        <p:txBody>
          <a:bodyPr anchor="ctr"/>
          <a:lstStyle>
            <a:lvl1pPr marL="0" indent="0" algn="ctr">
              <a:buNone/>
              <a:defRPr/>
            </a:lvl1pPr>
            <a:lvl2pPr marL="169863" indent="0" algn="ctr">
              <a:buNone/>
              <a:defRPr/>
            </a:lvl2pPr>
            <a:lvl3pPr marL="341312" indent="0" algn="ctr">
              <a:buNone/>
              <a:defRPr/>
            </a:lvl3pPr>
            <a:lvl4pPr marL="517525" indent="0" algn="ctr">
              <a:buNone/>
              <a:defRPr/>
            </a:lvl4pPr>
            <a:lvl5pPr marL="687387" indent="0" algn="ctr">
              <a:buNone/>
              <a:defRPr/>
            </a:lvl5pPr>
          </a:lstStyle>
          <a:p>
            <a:pPr lvl="0"/>
            <a:r>
              <a:rPr lang="en-US"/>
              <a:t>[Click respective icon to add CHART or TABL </a:t>
            </a:r>
            <a:br>
              <a:rPr lang="en-US"/>
            </a:br>
            <a:r>
              <a:rPr lang="en-US"/>
              <a:t>– not text]</a:t>
            </a:r>
          </a:p>
        </p:txBody>
      </p:sp>
      <p:sp>
        <p:nvSpPr>
          <p:cNvPr id="17" name="Text Placeholder 11">
            <a:extLst>
              <a:ext uri="{FF2B5EF4-FFF2-40B4-BE49-F238E27FC236}">
                <a16:creationId xmlns:a16="http://schemas.microsoft.com/office/drawing/2014/main" id="{00E0D18E-E349-4199-8AD8-798BD2B67B93}"/>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2326732643"/>
      </p:ext>
    </p:extLst>
  </p:cSld>
  <p:clrMapOvr>
    <a:masterClrMapping/>
  </p:clrMapOvr>
  <p:extLst>
    <p:ext uri="{DCECCB84-F9BA-43D5-87BE-67443E8EF086}">
      <p15:sldGuideLst xmlns:p15="http://schemas.microsoft.com/office/powerpoint/2012/main">
        <p15:guide id="1" orient="horz" pos="1656" userDrawn="1">
          <p15:clr>
            <a:srgbClr val="FBAE40"/>
          </p15:clr>
        </p15:guide>
        <p15:guide id="2" orient="horz" pos="102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 Statement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EF78FE-55F0-47B3-AE87-B3FBB8E2789A}"/>
              </a:ext>
            </a:extLst>
          </p:cNvPr>
          <p:cNvSpPr/>
          <p:nvPr userDrawn="1"/>
        </p:nvSpPr>
        <p:spPr>
          <a:xfrm>
            <a:off x="0" y="0"/>
            <a:ext cx="12192000" cy="1490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8" name="Text Placeholder 7">
            <a:extLst>
              <a:ext uri="{FF2B5EF4-FFF2-40B4-BE49-F238E27FC236}">
                <a16:creationId xmlns:a16="http://schemas.microsoft.com/office/drawing/2014/main" id="{AF270F92-8761-4DFC-80DC-CAD3932D1E74}"/>
              </a:ext>
            </a:extLst>
          </p:cNvPr>
          <p:cNvSpPr>
            <a:spLocks noGrp="1"/>
          </p:cNvSpPr>
          <p:nvPr>
            <p:ph type="body" sz="quarter" idx="15" hasCustomPrompt="1"/>
          </p:nvPr>
        </p:nvSpPr>
        <p:spPr>
          <a:xfrm>
            <a:off x="567038" y="1618488"/>
            <a:ext cx="11067750" cy="840196"/>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bg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3703983" y="2619376"/>
            <a:ext cx="7930805" cy="3580266"/>
          </a:xfrm>
        </p:spPr>
        <p:txBody>
          <a:bodyPr anchor="ctr"/>
          <a:lstStyle>
            <a:lvl1pPr marL="0" indent="0" algn="ctr">
              <a:buNone/>
              <a:defRPr/>
            </a:lvl1pPr>
            <a:lvl2pPr marL="169863" indent="0">
              <a:buNone/>
              <a:defRPr/>
            </a:lvl2pPr>
          </a:lstStyle>
          <a:p>
            <a:pPr lvl="0"/>
            <a:r>
              <a:rPr lang="en-US"/>
              <a:t>[Click respective icon to add CHART or TABLE – not text]</a:t>
            </a:r>
          </a:p>
        </p:txBody>
      </p:sp>
      <p:sp>
        <p:nvSpPr>
          <p:cNvPr id="9" name="Text Placeholder 8">
            <a:extLst>
              <a:ext uri="{FF2B5EF4-FFF2-40B4-BE49-F238E27FC236}">
                <a16:creationId xmlns:a16="http://schemas.microsoft.com/office/drawing/2014/main" id="{E7FA85A4-463C-4B14-BE65-A31A117ABFDD}"/>
              </a:ext>
            </a:extLst>
          </p:cNvPr>
          <p:cNvSpPr>
            <a:spLocks noGrp="1"/>
          </p:cNvSpPr>
          <p:nvPr>
            <p:ph type="body" sz="quarter" idx="17" hasCustomPrompt="1"/>
          </p:nvPr>
        </p:nvSpPr>
        <p:spPr>
          <a:xfrm>
            <a:off x="566738" y="2619376"/>
            <a:ext cx="3017837" cy="3580266"/>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4A0D5033-1383-4A3E-B39C-095AE64D2F81}"/>
              </a:ext>
            </a:extLst>
          </p:cNvPr>
          <p:cNvSpPr>
            <a:spLocks noGrp="1"/>
          </p:cNvSpPr>
          <p:nvPr>
            <p:ph type="body" sz="quarter" idx="18"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2" name="Date Placeholder 1">
            <a:extLst>
              <a:ext uri="{FF2B5EF4-FFF2-40B4-BE49-F238E27FC236}">
                <a16:creationId xmlns:a16="http://schemas.microsoft.com/office/drawing/2014/main" id="{7C7DF463-1855-48AC-B3A0-55C33F1D02AF}"/>
              </a:ext>
            </a:extLst>
          </p:cNvPr>
          <p:cNvSpPr>
            <a:spLocks noGrp="1"/>
          </p:cNvSpPr>
          <p:nvPr>
            <p:ph type="dt" sz="half" idx="19"/>
          </p:nvPr>
        </p:nvSpPr>
        <p:spPr/>
        <p:txBody>
          <a:bodyPr/>
          <a:lstStyle/>
          <a:p>
            <a:fld id="{DECD88DC-4416-4E5E-AADC-27F2A5041CBA}" type="datetime4">
              <a:rPr lang="en-US" smtClean="0"/>
              <a:t>June 9, 2024</a:t>
            </a:fld>
            <a:endParaRPr lang="en-US"/>
          </a:p>
        </p:txBody>
      </p:sp>
      <p:sp>
        <p:nvSpPr>
          <p:cNvPr id="10" name="Footer Placeholder 9">
            <a:extLst>
              <a:ext uri="{FF2B5EF4-FFF2-40B4-BE49-F238E27FC236}">
                <a16:creationId xmlns:a16="http://schemas.microsoft.com/office/drawing/2014/main" id="{71C88B21-12B8-4D5F-8A52-929A02C861B4}"/>
              </a:ext>
            </a:extLst>
          </p:cNvPr>
          <p:cNvSpPr>
            <a:spLocks noGrp="1"/>
          </p:cNvSpPr>
          <p:nvPr>
            <p:ph type="ftr" sz="quarter" idx="20"/>
          </p:nvPr>
        </p:nvSpPr>
        <p:spPr/>
        <p:txBody>
          <a:bodyPr/>
          <a:lstStyle/>
          <a:p>
            <a:r>
              <a:rPr lang="en-US"/>
              <a:t>S&amp;P Global</a:t>
            </a:r>
          </a:p>
        </p:txBody>
      </p:sp>
      <p:sp>
        <p:nvSpPr>
          <p:cNvPr id="12" name="Slide Number Placeholder 11">
            <a:extLst>
              <a:ext uri="{FF2B5EF4-FFF2-40B4-BE49-F238E27FC236}">
                <a16:creationId xmlns:a16="http://schemas.microsoft.com/office/drawing/2014/main" id="{348F557C-D16B-4CE5-8BC7-3F8FFDF7BDA8}"/>
              </a:ext>
            </a:extLst>
          </p:cNvPr>
          <p:cNvSpPr>
            <a:spLocks noGrp="1"/>
          </p:cNvSpPr>
          <p:nvPr>
            <p:ph type="sldNum" sz="quarter" idx="21"/>
          </p:nvPr>
        </p:nvSpPr>
        <p:spPr/>
        <p:txBody>
          <a:bodyPr/>
          <a:lstStyle/>
          <a:p>
            <a:fld id="{5CFA18E4-D58E-4B28-B105-28D9665A8EBC}" type="slidenum">
              <a:rPr lang="en-US" smtClean="0"/>
              <a:pPr/>
              <a:t>‹#›</a:t>
            </a:fld>
            <a:endParaRPr lang="en-US"/>
          </a:p>
        </p:txBody>
      </p:sp>
    </p:spTree>
    <p:extLst>
      <p:ext uri="{BB962C8B-B14F-4D97-AF65-F5344CB8AC3E}">
        <p14:creationId xmlns:p14="http://schemas.microsoft.com/office/powerpoint/2010/main" val="2814014417"/>
      </p:ext>
    </p:extLst>
  </p:cSld>
  <p:clrMapOvr>
    <a:masterClrMapping/>
  </p:clrMapOvr>
  <p:extLst>
    <p:ext uri="{DCECCB84-F9BA-43D5-87BE-67443E8EF086}">
      <p15:sldGuideLst xmlns:p15="http://schemas.microsoft.com/office/powerpoint/2012/main">
        <p15:guide id="1" orient="horz" pos="1648" userDrawn="1">
          <p15:clr>
            <a:srgbClr val="FBAE40"/>
          </p15:clr>
        </p15:guide>
        <p15:guide id="2" orient="horz" pos="1021"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 Statement 2">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F270F92-8761-4DFC-80DC-CAD3932D1E74}"/>
              </a:ext>
            </a:extLst>
          </p:cNvPr>
          <p:cNvSpPr>
            <a:spLocks noGrp="1"/>
          </p:cNvSpPr>
          <p:nvPr>
            <p:ph type="body" sz="quarter" idx="15" hasCustomPrompt="1"/>
          </p:nvPr>
        </p:nvSpPr>
        <p:spPr>
          <a:xfrm>
            <a:off x="567038" y="1618488"/>
            <a:ext cx="11067750" cy="833472"/>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tx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tx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567039" y="2619376"/>
            <a:ext cx="5528962" cy="3580266"/>
          </a:xfrm>
        </p:spPr>
        <p:txBody>
          <a:bodyPr anchor="ctr"/>
          <a:lstStyle>
            <a:lvl1pPr marL="0" indent="0" algn="ctr">
              <a:buNone/>
              <a:defRPr/>
            </a:lvl1pPr>
            <a:lvl2pPr marL="169863" indent="0">
              <a:buNone/>
              <a:defRPr/>
            </a:lvl2pPr>
          </a:lstStyle>
          <a:p>
            <a:pPr lvl="0"/>
            <a:r>
              <a:rPr lang="en-US"/>
              <a:t>[Click respective icon to add CHART or TABLE – not text]</a:t>
            </a:r>
          </a:p>
        </p:txBody>
      </p:sp>
      <p:sp>
        <p:nvSpPr>
          <p:cNvPr id="9" name="Text Placeholder 8">
            <a:extLst>
              <a:ext uri="{FF2B5EF4-FFF2-40B4-BE49-F238E27FC236}">
                <a16:creationId xmlns:a16="http://schemas.microsoft.com/office/drawing/2014/main" id="{E7FA85A4-463C-4B14-BE65-A31A117ABFDD}"/>
              </a:ext>
            </a:extLst>
          </p:cNvPr>
          <p:cNvSpPr>
            <a:spLocks noGrp="1"/>
          </p:cNvSpPr>
          <p:nvPr>
            <p:ph type="body" sz="quarter" idx="17" hasCustomPrompt="1"/>
          </p:nvPr>
        </p:nvSpPr>
        <p:spPr>
          <a:xfrm>
            <a:off x="6607176" y="2619376"/>
            <a:ext cx="5027614" cy="3580266"/>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DABA7C76-A2D7-4F01-B657-C2E195898C63}"/>
              </a:ext>
            </a:extLst>
          </p:cNvPr>
          <p:cNvSpPr>
            <a:spLocks noGrp="1"/>
          </p:cNvSpPr>
          <p:nvPr>
            <p:ph type="dt" sz="half" idx="18"/>
          </p:nvPr>
        </p:nvSpPr>
        <p:spPr/>
        <p:txBody>
          <a:bodyPr/>
          <a:lstStyle/>
          <a:p>
            <a:fld id="{EA44BB09-C1B4-4739-8052-B00ED67D3BB5}" type="datetime4">
              <a:rPr lang="en-US" smtClean="0"/>
              <a:t>June 9, 2024</a:t>
            </a:fld>
            <a:endParaRPr lang="en-US"/>
          </a:p>
        </p:txBody>
      </p:sp>
      <p:sp>
        <p:nvSpPr>
          <p:cNvPr id="10" name="Footer Placeholder 9">
            <a:extLst>
              <a:ext uri="{FF2B5EF4-FFF2-40B4-BE49-F238E27FC236}">
                <a16:creationId xmlns:a16="http://schemas.microsoft.com/office/drawing/2014/main" id="{3D43AD57-E17D-466E-83DC-D87227B6E10E}"/>
              </a:ext>
            </a:extLst>
          </p:cNvPr>
          <p:cNvSpPr>
            <a:spLocks noGrp="1"/>
          </p:cNvSpPr>
          <p:nvPr>
            <p:ph type="ftr" sz="quarter" idx="19"/>
          </p:nvPr>
        </p:nvSpPr>
        <p:spPr/>
        <p:txBody>
          <a:bodyPr/>
          <a:lstStyle/>
          <a:p>
            <a:r>
              <a:rPr lang="en-US"/>
              <a:t>S&amp;P Global</a:t>
            </a:r>
          </a:p>
        </p:txBody>
      </p:sp>
      <p:sp>
        <p:nvSpPr>
          <p:cNvPr id="12" name="Slide Number Placeholder 11">
            <a:extLst>
              <a:ext uri="{FF2B5EF4-FFF2-40B4-BE49-F238E27FC236}">
                <a16:creationId xmlns:a16="http://schemas.microsoft.com/office/drawing/2014/main" id="{D6EBF3C5-CB54-4922-B264-70AF19B8E479}"/>
              </a:ext>
            </a:extLst>
          </p:cNvPr>
          <p:cNvSpPr>
            <a:spLocks noGrp="1"/>
          </p:cNvSpPr>
          <p:nvPr>
            <p:ph type="sldNum" sz="quarter" idx="20"/>
          </p:nvPr>
        </p:nvSpPr>
        <p:spPr/>
        <p:txBody>
          <a:bodyPr/>
          <a:lstStyle/>
          <a:p>
            <a:fld id="{5CFA18E4-D58E-4B28-B105-28D9665A8EBC}" type="slidenum">
              <a:rPr lang="en-US" smtClean="0"/>
              <a:pPr/>
              <a:t>‹#›</a:t>
            </a:fld>
            <a:endParaRPr lang="en-US"/>
          </a:p>
        </p:txBody>
      </p:sp>
      <p:sp>
        <p:nvSpPr>
          <p:cNvPr id="15" name="Text Placeholder 11">
            <a:extLst>
              <a:ext uri="{FF2B5EF4-FFF2-40B4-BE49-F238E27FC236}">
                <a16:creationId xmlns:a16="http://schemas.microsoft.com/office/drawing/2014/main" id="{83E662A7-7337-4375-8FBD-2C58ABD0FD30}"/>
              </a:ext>
            </a:extLst>
          </p:cNvPr>
          <p:cNvSpPr>
            <a:spLocks noGrp="1"/>
          </p:cNvSpPr>
          <p:nvPr>
            <p:ph type="body" sz="quarter" idx="21"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4151141891"/>
      </p:ext>
    </p:extLst>
  </p:cSld>
  <p:clrMapOvr>
    <a:masterClrMapping/>
  </p:clrMapOvr>
  <p:extLst>
    <p:ext uri="{DCECCB84-F9BA-43D5-87BE-67443E8EF086}">
      <p15:sldGuideLst xmlns:p15="http://schemas.microsoft.com/office/powerpoint/2012/main">
        <p15:guide id="1" orient="horz" pos="1648" userDrawn="1">
          <p15:clr>
            <a:srgbClr val="FBAE40"/>
          </p15:clr>
        </p15:guide>
        <p15:guide id="2" orient="horz" pos="102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 Statement 3">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21224C6-E79E-4B9A-9D01-EC6502019D64}"/>
              </a:ext>
            </a:extLst>
          </p:cNvPr>
          <p:cNvSpPr>
            <a:spLocks noGrp="1"/>
          </p:cNvSpPr>
          <p:nvPr>
            <p:ph sz="quarter" idx="16" hasCustomPrompt="1"/>
          </p:nvPr>
        </p:nvSpPr>
        <p:spPr>
          <a:xfrm>
            <a:off x="6607175" y="1620838"/>
            <a:ext cx="5024651" cy="4578804"/>
          </a:xfrm>
          <a:noFill/>
        </p:spPr>
        <p:txBody>
          <a:bodyPr anchor="ctr"/>
          <a:lstStyle>
            <a:lvl1pPr marL="0" indent="0" algn="ctr">
              <a:buNone/>
              <a:defRPr/>
            </a:lvl1pPr>
            <a:lvl2pPr marL="169863" indent="0">
              <a:buNone/>
              <a:defRPr/>
            </a:lvl2pPr>
          </a:lstStyle>
          <a:p>
            <a:pPr lvl="0"/>
            <a:r>
              <a:rPr lang="en-US"/>
              <a:t>[Click respective icon to add CHART or TABLE </a:t>
            </a:r>
            <a:br>
              <a:rPr lang="en-US"/>
            </a:br>
            <a:r>
              <a:rPr lang="en-US"/>
              <a:t>– not text]</a:t>
            </a:r>
          </a:p>
        </p:txBody>
      </p:sp>
      <p:sp>
        <p:nvSpPr>
          <p:cNvPr id="8" name="Text Placeholder 7">
            <a:extLst>
              <a:ext uri="{FF2B5EF4-FFF2-40B4-BE49-F238E27FC236}">
                <a16:creationId xmlns:a16="http://schemas.microsoft.com/office/drawing/2014/main" id="{AF270F92-8761-4DFC-80DC-CAD3932D1E74}"/>
              </a:ext>
            </a:extLst>
          </p:cNvPr>
          <p:cNvSpPr>
            <a:spLocks noGrp="1"/>
          </p:cNvSpPr>
          <p:nvPr>
            <p:ph type="body" sz="quarter" idx="15" hasCustomPrompt="1"/>
          </p:nvPr>
        </p:nvSpPr>
        <p:spPr>
          <a:xfrm>
            <a:off x="567038" y="1620838"/>
            <a:ext cx="5008262" cy="1380779"/>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statement]</a:t>
            </a: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tx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tx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9" name="Text Placeholder 8">
            <a:extLst>
              <a:ext uri="{FF2B5EF4-FFF2-40B4-BE49-F238E27FC236}">
                <a16:creationId xmlns:a16="http://schemas.microsoft.com/office/drawing/2014/main" id="{E7FA85A4-463C-4B14-BE65-A31A117ABFDD}"/>
              </a:ext>
            </a:extLst>
          </p:cNvPr>
          <p:cNvSpPr>
            <a:spLocks noGrp="1"/>
          </p:cNvSpPr>
          <p:nvPr>
            <p:ph type="body" sz="quarter" idx="17" hasCustomPrompt="1"/>
          </p:nvPr>
        </p:nvSpPr>
        <p:spPr>
          <a:xfrm>
            <a:off x="567038" y="3187148"/>
            <a:ext cx="5010912" cy="3012494"/>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DABA7C76-A2D7-4F01-B657-C2E195898C63}"/>
              </a:ext>
            </a:extLst>
          </p:cNvPr>
          <p:cNvSpPr>
            <a:spLocks noGrp="1"/>
          </p:cNvSpPr>
          <p:nvPr>
            <p:ph type="dt" sz="half" idx="18"/>
          </p:nvPr>
        </p:nvSpPr>
        <p:spPr/>
        <p:txBody>
          <a:bodyPr/>
          <a:lstStyle/>
          <a:p>
            <a:fld id="{C1EEBB03-B7D1-4FAE-ACC8-1BEB2A67B80B}" type="datetime4">
              <a:rPr lang="en-US" smtClean="0"/>
              <a:t>June 9, 2024</a:t>
            </a:fld>
            <a:endParaRPr lang="en-US"/>
          </a:p>
        </p:txBody>
      </p:sp>
      <p:sp>
        <p:nvSpPr>
          <p:cNvPr id="10" name="Footer Placeholder 9">
            <a:extLst>
              <a:ext uri="{FF2B5EF4-FFF2-40B4-BE49-F238E27FC236}">
                <a16:creationId xmlns:a16="http://schemas.microsoft.com/office/drawing/2014/main" id="{3D43AD57-E17D-466E-83DC-D87227B6E10E}"/>
              </a:ext>
            </a:extLst>
          </p:cNvPr>
          <p:cNvSpPr>
            <a:spLocks noGrp="1"/>
          </p:cNvSpPr>
          <p:nvPr>
            <p:ph type="ftr" sz="quarter" idx="19"/>
          </p:nvPr>
        </p:nvSpPr>
        <p:spPr/>
        <p:txBody>
          <a:bodyPr/>
          <a:lstStyle/>
          <a:p>
            <a:r>
              <a:rPr lang="en-US"/>
              <a:t>S&amp;P Global</a:t>
            </a:r>
          </a:p>
        </p:txBody>
      </p:sp>
      <p:sp>
        <p:nvSpPr>
          <p:cNvPr id="12" name="Slide Number Placeholder 11">
            <a:extLst>
              <a:ext uri="{FF2B5EF4-FFF2-40B4-BE49-F238E27FC236}">
                <a16:creationId xmlns:a16="http://schemas.microsoft.com/office/drawing/2014/main" id="{D6EBF3C5-CB54-4922-B264-70AF19B8E479}"/>
              </a:ext>
            </a:extLst>
          </p:cNvPr>
          <p:cNvSpPr>
            <a:spLocks noGrp="1"/>
          </p:cNvSpPr>
          <p:nvPr>
            <p:ph type="sldNum" sz="quarter" idx="20"/>
          </p:nvPr>
        </p:nvSpPr>
        <p:spPr/>
        <p:txBody>
          <a:bodyPr/>
          <a:lstStyle/>
          <a:p>
            <a:fld id="{5CFA18E4-D58E-4B28-B105-28D9665A8EBC}" type="slidenum">
              <a:rPr lang="en-US" smtClean="0"/>
              <a:pPr/>
              <a:t>‹#›</a:t>
            </a:fld>
            <a:endParaRPr lang="en-US"/>
          </a:p>
        </p:txBody>
      </p:sp>
      <p:sp>
        <p:nvSpPr>
          <p:cNvPr id="15" name="Text Placeholder 11">
            <a:extLst>
              <a:ext uri="{FF2B5EF4-FFF2-40B4-BE49-F238E27FC236}">
                <a16:creationId xmlns:a16="http://schemas.microsoft.com/office/drawing/2014/main" id="{584230B6-CE03-406A-A8B9-AF79603282F2}"/>
              </a:ext>
            </a:extLst>
          </p:cNvPr>
          <p:cNvSpPr>
            <a:spLocks noGrp="1"/>
          </p:cNvSpPr>
          <p:nvPr>
            <p:ph type="body" sz="quarter" idx="21" hasCustomPrompt="1"/>
          </p:nvPr>
        </p:nvSpPr>
        <p:spPr>
          <a:xfrm>
            <a:off x="567039" y="5687045"/>
            <a:ext cx="5008261"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1530291106"/>
      </p:ext>
    </p:extLst>
  </p:cSld>
  <p:clrMapOvr>
    <a:masterClrMapping/>
  </p:clrMapOvr>
  <p:extLst>
    <p:ext uri="{DCECCB84-F9BA-43D5-87BE-67443E8EF086}">
      <p15:sldGuideLst xmlns:p15="http://schemas.microsoft.com/office/powerpoint/2012/main">
        <p15:guide id="1" orient="horz" pos="1021"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4C3E0C-55B5-4DE0-B5B2-69464524EA73}"/>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0" b="1">
                <a:solidFill>
                  <a:schemeClr val="tx1"/>
                </a:solidFill>
              </a:rPr>
              <a:t>STATEMENTS</a:t>
            </a:r>
          </a:p>
        </p:txBody>
      </p:sp>
      <p:cxnSp>
        <p:nvCxnSpPr>
          <p:cNvPr id="7" name="Straight Connector 6">
            <a:extLst>
              <a:ext uri="{FF2B5EF4-FFF2-40B4-BE49-F238E27FC236}">
                <a16:creationId xmlns:a16="http://schemas.microsoft.com/office/drawing/2014/main" id="{1DAF5C6A-388A-484C-AEAA-7BCB499E94DF}"/>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888FA7-2A1A-4874-98B9-3B720BD792DD}"/>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C172B1-DF0E-4CE0-AEB3-F868FD9BB511}"/>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4" name="TextBox 13">
            <a:extLst>
              <a:ext uri="{FF2B5EF4-FFF2-40B4-BE49-F238E27FC236}">
                <a16:creationId xmlns:a16="http://schemas.microsoft.com/office/drawing/2014/main" id="{F11157C7-05A1-4D05-B093-C45200431401}"/>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0C53AB89-B579-40A2-A45F-C998312F234E}"/>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98C9D9C7-E5A3-4D6B-815C-7C50ED95A662}"/>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990D678A-4A53-4825-A8C8-2E41F37538BF}"/>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35A14AB5-498F-45C4-B959-F77686F7543F}"/>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46" name="Rectangle 45">
            <a:extLst>
              <a:ext uri="{FF2B5EF4-FFF2-40B4-BE49-F238E27FC236}">
                <a16:creationId xmlns:a16="http://schemas.microsoft.com/office/drawing/2014/main" id="{27CF6AE5-5728-49B5-A091-838270986899}"/>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47" name="Group 46">
            <a:extLst>
              <a:ext uri="{FF2B5EF4-FFF2-40B4-BE49-F238E27FC236}">
                <a16:creationId xmlns:a16="http://schemas.microsoft.com/office/drawing/2014/main" id="{644E28C4-627F-4DC1-9867-5826935BBCAD}"/>
              </a:ext>
            </a:extLst>
          </p:cNvPr>
          <p:cNvGrpSpPr/>
          <p:nvPr userDrawn="1"/>
        </p:nvGrpSpPr>
        <p:grpSpPr>
          <a:xfrm>
            <a:off x="12257314" y="1051487"/>
            <a:ext cx="1272540" cy="3085386"/>
            <a:chOff x="12257314" y="1051487"/>
            <a:chExt cx="1272540" cy="3085386"/>
          </a:xfrm>
        </p:grpSpPr>
        <p:sp>
          <p:nvSpPr>
            <p:cNvPr id="48" name="Rectangle 47">
              <a:extLst>
                <a:ext uri="{FF2B5EF4-FFF2-40B4-BE49-F238E27FC236}">
                  <a16:creationId xmlns:a16="http://schemas.microsoft.com/office/drawing/2014/main" id="{10FB4F55-AF46-48E0-8A55-A84790B2152F}"/>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49" name="TextBox 48">
              <a:extLst>
                <a:ext uri="{FF2B5EF4-FFF2-40B4-BE49-F238E27FC236}">
                  <a16:creationId xmlns:a16="http://schemas.microsoft.com/office/drawing/2014/main" id="{91AF0EF9-C095-493D-8D58-CF0051BBC8AA}"/>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50" name="Freeform: Shape 49">
              <a:extLst>
                <a:ext uri="{FF2B5EF4-FFF2-40B4-BE49-F238E27FC236}">
                  <a16:creationId xmlns:a16="http://schemas.microsoft.com/office/drawing/2014/main" id="{7AF24E30-80E1-4A53-8234-8180FD9F3A18}"/>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4565451-C81A-4169-B074-B56587D2B4F9}"/>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52" name="Freeform: Shape 51">
              <a:extLst>
                <a:ext uri="{FF2B5EF4-FFF2-40B4-BE49-F238E27FC236}">
                  <a16:creationId xmlns:a16="http://schemas.microsoft.com/office/drawing/2014/main" id="{4E6E9D55-09A7-451C-B8F6-5F39D700EB23}"/>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771A270-9236-45E7-BD6C-EC500D27E845}"/>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89B6575-A703-4D35-8918-C3092A4E8092}"/>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55" name="Picture 54">
              <a:extLst>
                <a:ext uri="{FF2B5EF4-FFF2-40B4-BE49-F238E27FC236}">
                  <a16:creationId xmlns:a16="http://schemas.microsoft.com/office/drawing/2014/main" id="{AFD99288-F9E7-4704-BC41-3A2C084EB48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56" name="Rectangle 55">
              <a:extLst>
                <a:ext uri="{FF2B5EF4-FFF2-40B4-BE49-F238E27FC236}">
                  <a16:creationId xmlns:a16="http://schemas.microsoft.com/office/drawing/2014/main" id="{12BD27E8-EDA0-4E6A-9739-6581B53A7C91}"/>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57" name="Rectangle 56">
              <a:extLst>
                <a:ext uri="{FF2B5EF4-FFF2-40B4-BE49-F238E27FC236}">
                  <a16:creationId xmlns:a16="http://schemas.microsoft.com/office/drawing/2014/main" id="{EF88D58F-4462-4DF3-BF0C-0F09DD04E767}"/>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8" name="Rectangle 57">
              <a:extLst>
                <a:ext uri="{FF2B5EF4-FFF2-40B4-BE49-F238E27FC236}">
                  <a16:creationId xmlns:a16="http://schemas.microsoft.com/office/drawing/2014/main" id="{FD5C9B5E-210E-433C-893D-A593ADD33078}"/>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9" name="Rectangle 58">
              <a:extLst>
                <a:ext uri="{FF2B5EF4-FFF2-40B4-BE49-F238E27FC236}">
                  <a16:creationId xmlns:a16="http://schemas.microsoft.com/office/drawing/2014/main" id="{40C2F764-2F27-4DAC-85C1-101A7DF994BE}"/>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60" name="Group 59">
              <a:extLst>
                <a:ext uri="{FF2B5EF4-FFF2-40B4-BE49-F238E27FC236}">
                  <a16:creationId xmlns:a16="http://schemas.microsoft.com/office/drawing/2014/main" id="{00E64038-8A8E-4630-92AB-70AC9BBDCECB}"/>
                </a:ext>
              </a:extLst>
            </p:cNvPr>
            <p:cNvGrpSpPr/>
            <p:nvPr userDrawn="1"/>
          </p:nvGrpSpPr>
          <p:grpSpPr>
            <a:xfrm>
              <a:off x="12364752" y="2345932"/>
              <a:ext cx="1055431" cy="88186"/>
              <a:chOff x="914335" y="6913770"/>
              <a:chExt cx="1109884" cy="100584"/>
            </a:xfrm>
            <a:noFill/>
          </p:grpSpPr>
          <p:sp>
            <p:nvSpPr>
              <p:cNvPr id="110" name="Rectangle 109">
                <a:extLst>
                  <a:ext uri="{FF2B5EF4-FFF2-40B4-BE49-F238E27FC236}">
                    <a16:creationId xmlns:a16="http://schemas.microsoft.com/office/drawing/2014/main" id="{023E805E-EFAF-482C-8084-42F0D05C4C75}"/>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1" name="Rectangle 110">
                <a:extLst>
                  <a:ext uri="{FF2B5EF4-FFF2-40B4-BE49-F238E27FC236}">
                    <a16:creationId xmlns:a16="http://schemas.microsoft.com/office/drawing/2014/main" id="{F9EDA505-628C-4F2A-BB06-40C8004E7B9B}"/>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2" name="Rectangle 111">
                <a:extLst>
                  <a:ext uri="{FF2B5EF4-FFF2-40B4-BE49-F238E27FC236}">
                    <a16:creationId xmlns:a16="http://schemas.microsoft.com/office/drawing/2014/main" id="{EB345A7A-249A-48EB-B843-7407729C566B}"/>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3" name="Rectangle 112">
                <a:extLst>
                  <a:ext uri="{FF2B5EF4-FFF2-40B4-BE49-F238E27FC236}">
                    <a16:creationId xmlns:a16="http://schemas.microsoft.com/office/drawing/2014/main" id="{C2BE5264-C900-4080-AB09-BF134465C0F6}"/>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4" name="Rectangle 113">
                <a:extLst>
                  <a:ext uri="{FF2B5EF4-FFF2-40B4-BE49-F238E27FC236}">
                    <a16:creationId xmlns:a16="http://schemas.microsoft.com/office/drawing/2014/main" id="{3845E0E6-DB45-440B-A034-E91F93DD1B9B}"/>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5" name="Rectangle 114">
                <a:extLst>
                  <a:ext uri="{FF2B5EF4-FFF2-40B4-BE49-F238E27FC236}">
                    <a16:creationId xmlns:a16="http://schemas.microsoft.com/office/drawing/2014/main" id="{F6D2A7E5-00F3-43EE-A90F-C3D40704CCB1}"/>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6" name="Rectangle 115">
                <a:extLst>
                  <a:ext uri="{FF2B5EF4-FFF2-40B4-BE49-F238E27FC236}">
                    <a16:creationId xmlns:a16="http://schemas.microsoft.com/office/drawing/2014/main" id="{6E7B4A1F-4FE0-48D2-9D16-222D58BA05E1}"/>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7" name="Rectangle 116">
                <a:extLst>
                  <a:ext uri="{FF2B5EF4-FFF2-40B4-BE49-F238E27FC236}">
                    <a16:creationId xmlns:a16="http://schemas.microsoft.com/office/drawing/2014/main" id="{A47CF8EE-3B1B-4923-985C-859F2358FD7F}"/>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8" name="Rectangle 117">
                <a:extLst>
                  <a:ext uri="{FF2B5EF4-FFF2-40B4-BE49-F238E27FC236}">
                    <a16:creationId xmlns:a16="http://schemas.microsoft.com/office/drawing/2014/main" id="{C1849A1C-3156-43D7-A2FE-EF46E4E82F16}"/>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9" name="Rectangle 118">
                <a:extLst>
                  <a:ext uri="{FF2B5EF4-FFF2-40B4-BE49-F238E27FC236}">
                    <a16:creationId xmlns:a16="http://schemas.microsoft.com/office/drawing/2014/main" id="{F72FDDF5-C1B9-4586-A605-0182140AD94F}"/>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61" name="Graphic 60" descr="Close with solid fill">
              <a:extLst>
                <a:ext uri="{FF2B5EF4-FFF2-40B4-BE49-F238E27FC236}">
                  <a16:creationId xmlns:a16="http://schemas.microsoft.com/office/drawing/2014/main" id="{F9B7B91D-1668-457C-BA0A-33CFB01CB1D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62" name="Graphic 61" descr="Close with solid fill">
              <a:extLst>
                <a:ext uri="{FF2B5EF4-FFF2-40B4-BE49-F238E27FC236}">
                  <a16:creationId xmlns:a16="http://schemas.microsoft.com/office/drawing/2014/main" id="{2A12989A-4407-4184-BCCD-74CCC326B45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102" name="Graphic 101" descr="Close with solid fill">
              <a:extLst>
                <a:ext uri="{FF2B5EF4-FFF2-40B4-BE49-F238E27FC236}">
                  <a16:creationId xmlns:a16="http://schemas.microsoft.com/office/drawing/2014/main" id="{13BBD901-B338-4FEA-8B21-FB621064335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103" name="Graphic 102" descr="Close with solid fill">
              <a:extLst>
                <a:ext uri="{FF2B5EF4-FFF2-40B4-BE49-F238E27FC236}">
                  <a16:creationId xmlns:a16="http://schemas.microsoft.com/office/drawing/2014/main" id="{88848E62-84F6-46AC-B2BE-67064B4173C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104" name="Graphic 103" descr="Close with solid fill">
              <a:extLst>
                <a:ext uri="{FF2B5EF4-FFF2-40B4-BE49-F238E27FC236}">
                  <a16:creationId xmlns:a16="http://schemas.microsoft.com/office/drawing/2014/main" id="{EFC4B50D-7EB7-4B6A-A6F5-FE6B1E96BC7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105" name="Graphic 104" descr="Close with solid fill">
              <a:extLst>
                <a:ext uri="{FF2B5EF4-FFF2-40B4-BE49-F238E27FC236}">
                  <a16:creationId xmlns:a16="http://schemas.microsoft.com/office/drawing/2014/main" id="{E43379E1-DC55-4140-9174-A06C030F198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106" name="Graphic 105" descr="Close with solid fill">
              <a:extLst>
                <a:ext uri="{FF2B5EF4-FFF2-40B4-BE49-F238E27FC236}">
                  <a16:creationId xmlns:a16="http://schemas.microsoft.com/office/drawing/2014/main" id="{EC3E32EA-3034-475A-9D02-FAA3C044C6D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107" name="Graphic 106" descr="Close with solid fill">
              <a:extLst>
                <a:ext uri="{FF2B5EF4-FFF2-40B4-BE49-F238E27FC236}">
                  <a16:creationId xmlns:a16="http://schemas.microsoft.com/office/drawing/2014/main" id="{C90EF1DD-E0E5-4614-BED5-B6BA263E51E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108" name="Graphic 107" descr="Close with solid fill">
              <a:extLst>
                <a:ext uri="{FF2B5EF4-FFF2-40B4-BE49-F238E27FC236}">
                  <a16:creationId xmlns:a16="http://schemas.microsoft.com/office/drawing/2014/main" id="{4CD71F67-DAFB-4BD7-8668-38DB781FDA3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109" name="Graphic 108" descr="Close with solid fill">
              <a:extLst>
                <a:ext uri="{FF2B5EF4-FFF2-40B4-BE49-F238E27FC236}">
                  <a16:creationId xmlns:a16="http://schemas.microsoft.com/office/drawing/2014/main" id="{46EE932B-B325-4C1E-8C86-9F9237EFA7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5219948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588-04E1-4131-BD9B-DCF315B19B69}"/>
              </a:ext>
            </a:extLst>
          </p:cNvPr>
          <p:cNvSpPr>
            <a:spLocks noGrp="1"/>
          </p:cNvSpPr>
          <p:nvPr>
            <p:ph type="title" hasCustomPrompt="1"/>
          </p:nvPr>
        </p:nvSpPr>
        <p:spPr>
          <a:xfrm>
            <a:off x="1491916" y="1298575"/>
            <a:ext cx="9215034" cy="4395787"/>
          </a:xfrm>
        </p:spPr>
        <p:txBody>
          <a:bodyPr anchor="ctr"/>
          <a:lstStyle>
            <a:lvl1pPr algn="ctr">
              <a:defRPr sz="6600">
                <a:solidFill>
                  <a:schemeClr val="bg1"/>
                </a:solidFill>
              </a:defRPr>
            </a:lvl1pPr>
          </a:lstStyle>
          <a:p>
            <a:r>
              <a:rPr lang="en-US"/>
              <a:t>[Add large heroic statement]</a:t>
            </a:r>
          </a:p>
        </p:txBody>
      </p:sp>
      <p:sp>
        <p:nvSpPr>
          <p:cNvPr id="8" name="Picture Placeholder 7">
            <a:extLst>
              <a:ext uri="{FF2B5EF4-FFF2-40B4-BE49-F238E27FC236}">
                <a16:creationId xmlns:a16="http://schemas.microsoft.com/office/drawing/2014/main" id="{BF7B47CD-8901-46EE-AB48-D0A3C468D400}"/>
              </a:ext>
            </a:extLst>
          </p:cNvPr>
          <p:cNvSpPr>
            <a:spLocks noGrp="1"/>
          </p:cNvSpPr>
          <p:nvPr>
            <p:ph type="pic" sz="quarter" idx="13" hasCustomPrompt="1"/>
          </p:nvPr>
        </p:nvSpPr>
        <p:spPr>
          <a:xfrm>
            <a:off x="0" y="0"/>
            <a:ext cx="12192000" cy="6858000"/>
          </a:xfrm>
          <a:blipFill>
            <a:blip r:embed="rId2"/>
            <a:stretch>
              <a:fillRect/>
            </a:stretch>
          </a:blipFill>
        </p:spPr>
        <p:txBody>
          <a:bodyPr anchor="ctr"/>
          <a:lstStyle>
            <a:lvl1pPr marL="0" indent="0" algn="ctr">
              <a:buNone/>
              <a:defRPr/>
            </a:lvl1pPr>
          </a:lstStyle>
          <a:p>
            <a:r>
              <a:rPr lang="en-US"/>
              <a:t>[Click to insert photo and then “Send to back” to place image in background and add statement text]</a:t>
            </a:r>
          </a:p>
        </p:txBody>
      </p:sp>
      <p:sp>
        <p:nvSpPr>
          <p:cNvPr id="3" name="Date Placeholder 2">
            <a:extLst>
              <a:ext uri="{FF2B5EF4-FFF2-40B4-BE49-F238E27FC236}">
                <a16:creationId xmlns:a16="http://schemas.microsoft.com/office/drawing/2014/main" id="{A98E6D8A-9554-4696-A034-5A1654A0755B}"/>
              </a:ext>
            </a:extLst>
          </p:cNvPr>
          <p:cNvSpPr>
            <a:spLocks noGrp="1"/>
          </p:cNvSpPr>
          <p:nvPr>
            <p:ph type="dt" sz="half" idx="10"/>
          </p:nvPr>
        </p:nvSpPr>
        <p:spPr/>
        <p:txBody>
          <a:bodyPr/>
          <a:lstStyle>
            <a:lvl1pPr>
              <a:defRPr>
                <a:solidFill>
                  <a:schemeClr val="bg1"/>
                </a:solidFill>
              </a:defRPr>
            </a:lvl1pPr>
          </a:lstStyle>
          <a:p>
            <a:fld id="{8C93518D-CF95-4076-9B30-BA3366837A0D}" type="datetime4">
              <a:rPr lang="en-US" smtClean="0"/>
              <a:t>June 9, 2024</a:t>
            </a:fld>
            <a:endParaRPr lang="en-US"/>
          </a:p>
        </p:txBody>
      </p:sp>
      <p:sp>
        <p:nvSpPr>
          <p:cNvPr id="5" name="Slide Number Placeholder 4">
            <a:extLst>
              <a:ext uri="{FF2B5EF4-FFF2-40B4-BE49-F238E27FC236}">
                <a16:creationId xmlns:a16="http://schemas.microsoft.com/office/drawing/2014/main" id="{3FAE9242-AE57-42CB-99F5-9AFC9B96251A}"/>
              </a:ext>
            </a:extLst>
          </p:cNvPr>
          <p:cNvSpPr>
            <a:spLocks noGrp="1"/>
          </p:cNvSpPr>
          <p:nvPr>
            <p:ph type="sldNum" sz="quarter" idx="12"/>
          </p:nvPr>
        </p:nvSpPr>
        <p:spPr/>
        <p:txBody>
          <a:bodyPr/>
          <a:lstStyle>
            <a:lvl1pPr>
              <a:defRPr>
                <a:solidFill>
                  <a:schemeClr val="bg1"/>
                </a:solidFill>
              </a:defRPr>
            </a:lvl1pPr>
          </a:lstStyle>
          <a:p>
            <a:fld id="{5CFA18E4-D58E-4B28-B105-28D9665A8EBC}" type="slidenum">
              <a:rPr lang="en-US" smtClean="0"/>
              <a:pPr/>
              <a:t>‹#›</a:t>
            </a:fld>
            <a:endParaRPr lang="en-US"/>
          </a:p>
        </p:txBody>
      </p:sp>
      <p:sp>
        <p:nvSpPr>
          <p:cNvPr id="11" name="Floating Logo">
            <a:extLst>
              <a:ext uri="{FF2B5EF4-FFF2-40B4-BE49-F238E27FC236}">
                <a16:creationId xmlns:a16="http://schemas.microsoft.com/office/drawing/2014/main" id="{D19E0574-FA1E-41F6-9CE8-9CFC9DEDB950}"/>
              </a:ext>
            </a:extLst>
          </p:cNvPr>
          <p:cNvSpPr>
            <a:spLocks noGrp="1"/>
          </p:cNvSpPr>
          <p:nvPr>
            <p:ph type="media" sz="quarter" idx="14" hasCustomPrompt="1"/>
          </p:nvPr>
        </p:nvSpPr>
        <p:spPr>
          <a:xfrm>
            <a:off x="557896" y="6382182"/>
            <a:ext cx="777240" cy="173736"/>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noFill/>
              </a:defRPr>
            </a:lvl1pPr>
          </a:lstStyle>
          <a:p>
            <a:r>
              <a:rPr lang="en-US"/>
              <a:t>.</a:t>
            </a:r>
          </a:p>
        </p:txBody>
      </p:sp>
      <p:sp>
        <p:nvSpPr>
          <p:cNvPr id="4" name="Footer Placeholder 3">
            <a:extLst>
              <a:ext uri="{FF2B5EF4-FFF2-40B4-BE49-F238E27FC236}">
                <a16:creationId xmlns:a16="http://schemas.microsoft.com/office/drawing/2014/main" id="{610AE6FA-0293-47D8-BFDE-558FA757AB35}"/>
              </a:ext>
            </a:extLst>
          </p:cNvPr>
          <p:cNvSpPr>
            <a:spLocks noGrp="1"/>
          </p:cNvSpPr>
          <p:nvPr>
            <p:ph type="ftr" sz="quarter" idx="11"/>
          </p:nvPr>
        </p:nvSpPr>
        <p:spPr/>
        <p:txBody>
          <a:bodyPr/>
          <a:lstStyle>
            <a:lvl1pPr>
              <a:defRPr>
                <a:solidFill>
                  <a:schemeClr val="bg1"/>
                </a:solidFill>
              </a:defRPr>
            </a:lvl1pPr>
          </a:lstStyle>
          <a:p>
            <a:r>
              <a:rPr lang="en-US"/>
              <a:t>S&amp;P Global</a:t>
            </a:r>
          </a:p>
        </p:txBody>
      </p:sp>
    </p:spTree>
    <p:extLst>
      <p:ext uri="{BB962C8B-B14F-4D97-AF65-F5344CB8AC3E}">
        <p14:creationId xmlns:p14="http://schemas.microsoft.com/office/powerpoint/2010/main" val="5652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67039" y="1622425"/>
            <a:ext cx="5010912" cy="4589567"/>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618836" y="1622424"/>
            <a:ext cx="5010912" cy="4589567"/>
          </a:xfrm>
        </p:spPr>
        <p:txBody>
          <a:body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06E863-F3E2-4D32-8386-E5B3AC8C1127}" type="datetime4">
              <a:rPr lang="en-US" smtClean="0"/>
              <a:t>June 9, 2024</a:t>
            </a:fld>
            <a:endParaRPr lang="en-US"/>
          </a:p>
        </p:txBody>
      </p:sp>
      <p:sp>
        <p:nvSpPr>
          <p:cNvPr id="6" name="Footer Placeholder 5"/>
          <p:cNvSpPr>
            <a:spLocks noGrp="1"/>
          </p:cNvSpPr>
          <p:nvPr>
            <p:ph type="ftr" sz="quarter" idx="11"/>
          </p:nvPr>
        </p:nvSpPr>
        <p:spPr/>
        <p:txBody>
          <a:bodyPr/>
          <a:lstStyle/>
          <a:p>
            <a:r>
              <a:rPr lang="en-US"/>
              <a:t>S&amp;P Global</a:t>
            </a:r>
          </a:p>
        </p:txBody>
      </p:sp>
      <p:sp>
        <p:nvSpPr>
          <p:cNvPr id="7" name="Slide Number Placeholder 6"/>
          <p:cNvSpPr>
            <a:spLocks noGrp="1"/>
          </p:cNvSpPr>
          <p:nvPr>
            <p:ph type="sldNum" sz="quarter" idx="12"/>
          </p:nvPr>
        </p:nvSpPr>
        <p:spPr/>
        <p:txBody>
          <a:bodyPr/>
          <a:lstStyle/>
          <a:p>
            <a:fld id="{5CFA18E4-D58E-4B28-B105-28D9665A8EBC}" type="slidenum">
              <a:rPr lang="en-US" smtClean="0"/>
              <a:t>‹#›</a:t>
            </a:fld>
            <a:endParaRPr lang="en-US"/>
          </a:p>
        </p:txBody>
      </p:sp>
      <p:sp>
        <p:nvSpPr>
          <p:cNvPr id="10" name="Title 9">
            <a:extLst>
              <a:ext uri="{FF2B5EF4-FFF2-40B4-BE49-F238E27FC236}">
                <a16:creationId xmlns:a16="http://schemas.microsoft.com/office/drawing/2014/main" id="{4664208C-BD36-4BE7-9A7B-B2D8CF95E8BD}"/>
              </a:ext>
            </a:extLst>
          </p:cNvPr>
          <p:cNvSpPr>
            <a:spLocks noGrp="1"/>
          </p:cNvSpPr>
          <p:nvPr>
            <p:ph type="title" hasCustomPrompt="1"/>
          </p:nvPr>
        </p:nvSpPr>
        <p:spPr>
          <a:xfrm>
            <a:off x="567039" y="651300"/>
            <a:ext cx="11062709" cy="648111"/>
          </a:xfrm>
        </p:spPr>
        <p:txBody>
          <a:bodyPr/>
          <a:lstStyle/>
          <a:p>
            <a:r>
              <a:rPr lang="en-US"/>
              <a:t>[Headline]</a:t>
            </a:r>
          </a:p>
        </p:txBody>
      </p:sp>
    </p:spTree>
    <p:extLst>
      <p:ext uri="{BB962C8B-B14F-4D97-AF65-F5344CB8AC3E}">
        <p14:creationId xmlns:p14="http://schemas.microsoft.com/office/powerpoint/2010/main" val="162773352"/>
      </p:ext>
    </p:extLst>
  </p:cSld>
  <p:clrMapOvr>
    <a:masterClrMapping/>
  </p:clrMapOvr>
  <p:extLst>
    <p:ext uri="{DCECCB84-F9BA-43D5-87BE-67443E8EF086}">
      <p15:sldGuideLst xmlns:p15="http://schemas.microsoft.com/office/powerpoint/2012/main">
        <p15:guide id="1" orient="horz" pos="102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tatement 1">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A80E2A68-6351-4E75-AEA8-9013840B2BEB}"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7" name="Text Placeholder 6">
            <a:extLst>
              <a:ext uri="{FF2B5EF4-FFF2-40B4-BE49-F238E27FC236}">
                <a16:creationId xmlns:a16="http://schemas.microsoft.com/office/drawing/2014/main" id="{1AB13624-E523-41DF-BB78-1DA6E2F42586}"/>
              </a:ext>
            </a:extLst>
          </p:cNvPr>
          <p:cNvSpPr>
            <a:spLocks noGrp="1"/>
          </p:cNvSpPr>
          <p:nvPr>
            <p:ph type="body" sz="quarter" idx="13" hasCustomPrompt="1"/>
          </p:nvPr>
        </p:nvSpPr>
        <p:spPr>
          <a:xfrm>
            <a:off x="567040" y="1306286"/>
            <a:ext cx="7114032" cy="3804462"/>
          </a:xfrm>
        </p:spPr>
        <p:txBody>
          <a:bodyPr>
            <a:normAutofit/>
          </a:bodyPr>
          <a:lstStyle>
            <a:lvl1pPr marL="0" indent="0">
              <a:buNone/>
              <a:defRPr sz="3600">
                <a:latin typeface="+mj-lt"/>
                <a:cs typeface="+mj-cs"/>
              </a:defRPr>
            </a:lvl1pPr>
            <a:lvl2pPr marL="0" indent="0">
              <a:buNone/>
              <a:defRPr/>
            </a:lvl2pPr>
            <a:lvl3pPr marL="0" indent="0">
              <a:buNone/>
              <a:defRPr/>
            </a:lvl3pPr>
            <a:lvl4pPr marL="0" indent="0">
              <a:buNone/>
              <a:defRPr/>
            </a:lvl4pPr>
            <a:lvl5pPr marL="0" indent="0">
              <a:buNone/>
              <a:defRPr/>
            </a:lvl5pPr>
          </a:lstStyle>
          <a:p>
            <a:pPr lvl="0"/>
            <a:r>
              <a:rPr lang="en-US"/>
              <a:t>[Add statement/content]</a:t>
            </a:r>
          </a:p>
        </p:txBody>
      </p:sp>
      <p:pic>
        <p:nvPicPr>
          <p:cNvPr id="13" name="S&amp;P Global  Logo Red + White">
            <a:extLst>
              <a:ext uri="{FF2B5EF4-FFF2-40B4-BE49-F238E27FC236}">
                <a16:creationId xmlns:a16="http://schemas.microsoft.com/office/drawing/2014/main" id="{61116351-8289-4FA5-B73C-7D9A146058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2" name="Title 1">
            <a:extLst>
              <a:ext uri="{FF2B5EF4-FFF2-40B4-BE49-F238E27FC236}">
                <a16:creationId xmlns:a16="http://schemas.microsoft.com/office/drawing/2014/main" id="{101B079F-BF60-44C9-A538-F1F4179D486D}"/>
              </a:ext>
            </a:extLst>
          </p:cNvPr>
          <p:cNvSpPr>
            <a:spLocks noGrp="1"/>
          </p:cNvSpPr>
          <p:nvPr>
            <p:ph type="title" hasCustomPrompt="1"/>
          </p:nvPr>
        </p:nvSpPr>
        <p:spPr>
          <a:xfrm>
            <a:off x="567039" y="651300"/>
            <a:ext cx="11064788" cy="402336"/>
          </a:xfrm>
        </p:spPr>
        <p:txBody>
          <a:bodyPr/>
          <a:lstStyle/>
          <a:p>
            <a:r>
              <a:rPr lang="en-US"/>
              <a:t>[Headline]</a:t>
            </a:r>
          </a:p>
        </p:txBody>
      </p:sp>
      <p:cxnSp>
        <p:nvCxnSpPr>
          <p:cNvPr id="14" name="Straight Connector 13">
            <a:extLst>
              <a:ext uri="{FF2B5EF4-FFF2-40B4-BE49-F238E27FC236}">
                <a16:creationId xmlns:a16="http://schemas.microsoft.com/office/drawing/2014/main" id="{5A42405A-5D83-4617-9FE2-B7A0CF9CA752}"/>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7E4AAC-4615-4520-950F-6DECB0F97A30}"/>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5A4FAF3-AAB7-4DE1-BE7D-735AAF585A3F}"/>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7" name="TextBox 16">
            <a:extLst>
              <a:ext uri="{FF2B5EF4-FFF2-40B4-BE49-F238E27FC236}">
                <a16:creationId xmlns:a16="http://schemas.microsoft.com/office/drawing/2014/main" id="{4A35962A-EF6D-4DFF-BD5E-78D4F6405DF9}"/>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72" name="Group 71">
            <a:extLst>
              <a:ext uri="{FF2B5EF4-FFF2-40B4-BE49-F238E27FC236}">
                <a16:creationId xmlns:a16="http://schemas.microsoft.com/office/drawing/2014/main" id="{C9EF36A5-0C9F-40DE-8FDA-5693BB177AF1}"/>
              </a:ext>
            </a:extLst>
          </p:cNvPr>
          <p:cNvGrpSpPr/>
          <p:nvPr userDrawn="1"/>
        </p:nvGrpSpPr>
        <p:grpSpPr>
          <a:xfrm>
            <a:off x="12192996" y="647700"/>
            <a:ext cx="139664" cy="5046663"/>
            <a:chOff x="12192996" y="647700"/>
            <a:chExt cx="139664" cy="5046663"/>
          </a:xfrm>
        </p:grpSpPr>
        <p:cxnSp>
          <p:nvCxnSpPr>
            <p:cNvPr id="73" name="Straight Connector 72">
              <a:extLst>
                <a:ext uri="{FF2B5EF4-FFF2-40B4-BE49-F238E27FC236}">
                  <a16:creationId xmlns:a16="http://schemas.microsoft.com/office/drawing/2014/main" id="{D81B35B0-23B4-4E6C-AED2-049162C7FC29}"/>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5E324E88-6DC3-4C19-8B7E-477E395AE60B}"/>
                </a:ext>
              </a:extLst>
            </p:cNvPr>
            <p:cNvGrpSpPr/>
            <p:nvPr userDrawn="1"/>
          </p:nvGrpSpPr>
          <p:grpSpPr>
            <a:xfrm>
              <a:off x="12202508" y="647700"/>
              <a:ext cx="130152" cy="5046663"/>
              <a:chOff x="12202508" y="647700"/>
              <a:chExt cx="130152" cy="5046663"/>
            </a:xfrm>
          </p:grpSpPr>
          <p:cxnSp>
            <p:nvCxnSpPr>
              <p:cNvPr id="75" name="Straight Connector 74">
                <a:extLst>
                  <a:ext uri="{FF2B5EF4-FFF2-40B4-BE49-F238E27FC236}">
                    <a16:creationId xmlns:a16="http://schemas.microsoft.com/office/drawing/2014/main" id="{DBB87E47-1C85-4019-81C5-CF5BBBEF54B6}"/>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8E49A1-D77B-45C3-9556-B6020B4F2FCA}"/>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CC59DF-505F-44BE-A966-28D32E8B711E}"/>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BA1CD1E-3999-4A4D-B21E-781C4DC428C6}"/>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8C93A5-E521-4BB3-937C-E61DCCB955BB}"/>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205468C9-336C-4D1D-B9E1-18F7EC98BD42}"/>
              </a:ext>
            </a:extLst>
          </p:cNvPr>
          <p:cNvGrpSpPr/>
          <p:nvPr userDrawn="1"/>
        </p:nvGrpSpPr>
        <p:grpSpPr>
          <a:xfrm>
            <a:off x="-130152" y="647700"/>
            <a:ext cx="130152" cy="5046663"/>
            <a:chOff x="-130152" y="647700"/>
            <a:chExt cx="130152" cy="5046663"/>
          </a:xfrm>
        </p:grpSpPr>
        <p:cxnSp>
          <p:nvCxnSpPr>
            <p:cNvPr id="81" name="Straight Connector 80">
              <a:extLst>
                <a:ext uri="{FF2B5EF4-FFF2-40B4-BE49-F238E27FC236}">
                  <a16:creationId xmlns:a16="http://schemas.microsoft.com/office/drawing/2014/main" id="{754B7CF5-11F6-416B-91E5-FC3A132CF621}"/>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4D77718-9D7C-411F-A1A9-5BDFEF1885BC}"/>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806FD42-A7DB-46DF-8AAC-3BCB2CAA791E}"/>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89FFFB7-D759-48BE-B967-C358B988C553}"/>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2D6BE6E-EA88-4988-AAC0-D25B66BBA922}"/>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EA53685-D3B1-4CD9-9DF8-7780BB32493B}"/>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25061034-43D6-4814-895A-6D048C5F55FE}"/>
              </a:ext>
            </a:extLst>
          </p:cNvPr>
          <p:cNvGrpSpPr/>
          <p:nvPr userDrawn="1"/>
        </p:nvGrpSpPr>
        <p:grpSpPr>
          <a:xfrm>
            <a:off x="-1325" y="6871033"/>
            <a:ext cx="12192000" cy="143299"/>
            <a:chOff x="-1325" y="6871033"/>
            <a:chExt cx="12192000" cy="143299"/>
          </a:xfrm>
        </p:grpSpPr>
        <p:sp>
          <p:nvSpPr>
            <p:cNvPr id="88" name="Rectangle 87">
              <a:extLst>
                <a:ext uri="{FF2B5EF4-FFF2-40B4-BE49-F238E27FC236}">
                  <a16:creationId xmlns:a16="http://schemas.microsoft.com/office/drawing/2014/main" id="{DCB14D5E-9792-4CE3-BD9C-FF75A24AFAE7}"/>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89" name="Rectangle 88">
              <a:extLst>
                <a:ext uri="{FF2B5EF4-FFF2-40B4-BE49-F238E27FC236}">
                  <a16:creationId xmlns:a16="http://schemas.microsoft.com/office/drawing/2014/main" id="{29BBDE38-A88B-4DE4-83C9-D1C30C7F366C}"/>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90" name="Rectangle 89">
            <a:extLst>
              <a:ext uri="{FF2B5EF4-FFF2-40B4-BE49-F238E27FC236}">
                <a16:creationId xmlns:a16="http://schemas.microsoft.com/office/drawing/2014/main" id="{A2AC1B44-487E-42F8-AD26-B41D6DCC03C3}"/>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6" name="Rectangle 65">
            <a:extLst>
              <a:ext uri="{FF2B5EF4-FFF2-40B4-BE49-F238E27FC236}">
                <a16:creationId xmlns:a16="http://schemas.microsoft.com/office/drawing/2014/main" id="{0297C9D0-BCD0-44CB-AC47-5FBA2D59BC4F}"/>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7" name="Group 66">
            <a:extLst>
              <a:ext uri="{FF2B5EF4-FFF2-40B4-BE49-F238E27FC236}">
                <a16:creationId xmlns:a16="http://schemas.microsoft.com/office/drawing/2014/main" id="{510E3827-127A-4825-960C-1B5D243AAEB3}"/>
              </a:ext>
            </a:extLst>
          </p:cNvPr>
          <p:cNvGrpSpPr/>
          <p:nvPr userDrawn="1"/>
        </p:nvGrpSpPr>
        <p:grpSpPr>
          <a:xfrm>
            <a:off x="12257314" y="1051487"/>
            <a:ext cx="1272540" cy="3085386"/>
            <a:chOff x="12257314" y="1051487"/>
            <a:chExt cx="1272540" cy="3085386"/>
          </a:xfrm>
        </p:grpSpPr>
        <p:sp>
          <p:nvSpPr>
            <p:cNvPr id="68" name="Rectangle 67">
              <a:extLst>
                <a:ext uri="{FF2B5EF4-FFF2-40B4-BE49-F238E27FC236}">
                  <a16:creationId xmlns:a16="http://schemas.microsoft.com/office/drawing/2014/main" id="{C70EEEEA-F723-4CEB-AD92-EB70A4A82476}"/>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69" name="TextBox 68">
              <a:extLst>
                <a:ext uri="{FF2B5EF4-FFF2-40B4-BE49-F238E27FC236}">
                  <a16:creationId xmlns:a16="http://schemas.microsoft.com/office/drawing/2014/main" id="{71E7E9EB-73B1-4CB3-AFAB-90642BDFA4E3}"/>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70" name="Freeform: Shape 69">
              <a:extLst>
                <a:ext uri="{FF2B5EF4-FFF2-40B4-BE49-F238E27FC236}">
                  <a16:creationId xmlns:a16="http://schemas.microsoft.com/office/drawing/2014/main" id="{95453F72-3D9E-4513-BA9A-991BD9D0153D}"/>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888FAA3C-B2D2-4BF1-8DFA-DB26B9094A5B}"/>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26" name="Freeform: Shape 125">
              <a:extLst>
                <a:ext uri="{FF2B5EF4-FFF2-40B4-BE49-F238E27FC236}">
                  <a16:creationId xmlns:a16="http://schemas.microsoft.com/office/drawing/2014/main" id="{453173D5-5B01-43C4-A1B7-A11B66DC6E2C}"/>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494AE2AC-956F-42C7-B9CD-33D6C3FFB947}"/>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E16440AB-0342-44FB-B9D8-8900CDE6D1E4}"/>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29" name="Picture 128">
              <a:extLst>
                <a:ext uri="{FF2B5EF4-FFF2-40B4-BE49-F238E27FC236}">
                  <a16:creationId xmlns:a16="http://schemas.microsoft.com/office/drawing/2014/main" id="{060F8DDD-E0AB-4C62-A873-B8A380D556A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30" name="Rectangle 129">
              <a:extLst>
                <a:ext uri="{FF2B5EF4-FFF2-40B4-BE49-F238E27FC236}">
                  <a16:creationId xmlns:a16="http://schemas.microsoft.com/office/drawing/2014/main" id="{28C2DBDC-B004-48A0-8DBE-7C2CE99CC06F}"/>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31" name="Rectangle 130">
              <a:extLst>
                <a:ext uri="{FF2B5EF4-FFF2-40B4-BE49-F238E27FC236}">
                  <a16:creationId xmlns:a16="http://schemas.microsoft.com/office/drawing/2014/main" id="{A6FB9589-26A1-4B96-BB53-E76006A2CF3E}"/>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32" name="Rectangle 131">
              <a:extLst>
                <a:ext uri="{FF2B5EF4-FFF2-40B4-BE49-F238E27FC236}">
                  <a16:creationId xmlns:a16="http://schemas.microsoft.com/office/drawing/2014/main" id="{D987A984-CA4B-4FAD-A192-60298D6F66DC}"/>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33" name="Rectangle 132">
              <a:extLst>
                <a:ext uri="{FF2B5EF4-FFF2-40B4-BE49-F238E27FC236}">
                  <a16:creationId xmlns:a16="http://schemas.microsoft.com/office/drawing/2014/main" id="{E2A21E2F-AC74-46A5-A8B2-ED280F5A0924}"/>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34" name="Group 133">
              <a:extLst>
                <a:ext uri="{FF2B5EF4-FFF2-40B4-BE49-F238E27FC236}">
                  <a16:creationId xmlns:a16="http://schemas.microsoft.com/office/drawing/2014/main" id="{C991D2D1-37BD-4DB5-8C15-E509488FD147}"/>
                </a:ext>
              </a:extLst>
            </p:cNvPr>
            <p:cNvGrpSpPr/>
            <p:nvPr userDrawn="1"/>
          </p:nvGrpSpPr>
          <p:grpSpPr>
            <a:xfrm>
              <a:off x="12364752" y="2345932"/>
              <a:ext cx="1055431" cy="88186"/>
              <a:chOff x="914335" y="6913770"/>
              <a:chExt cx="1109884" cy="100584"/>
            </a:xfrm>
            <a:noFill/>
          </p:grpSpPr>
          <p:sp>
            <p:nvSpPr>
              <p:cNvPr id="145" name="Rectangle 144">
                <a:extLst>
                  <a:ext uri="{FF2B5EF4-FFF2-40B4-BE49-F238E27FC236}">
                    <a16:creationId xmlns:a16="http://schemas.microsoft.com/office/drawing/2014/main" id="{6F86FE8A-D0F3-4FB1-A530-438ADB2AF07B}"/>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46" name="Rectangle 145">
                <a:extLst>
                  <a:ext uri="{FF2B5EF4-FFF2-40B4-BE49-F238E27FC236}">
                    <a16:creationId xmlns:a16="http://schemas.microsoft.com/office/drawing/2014/main" id="{FD46E44C-6113-4275-AA96-3D95006864AB}"/>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47" name="Rectangle 146">
                <a:extLst>
                  <a:ext uri="{FF2B5EF4-FFF2-40B4-BE49-F238E27FC236}">
                    <a16:creationId xmlns:a16="http://schemas.microsoft.com/office/drawing/2014/main" id="{1E3BB438-AA01-451D-94A9-5498B89060F1}"/>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48" name="Rectangle 147">
                <a:extLst>
                  <a:ext uri="{FF2B5EF4-FFF2-40B4-BE49-F238E27FC236}">
                    <a16:creationId xmlns:a16="http://schemas.microsoft.com/office/drawing/2014/main" id="{79B99A97-B69B-46F7-BCE8-84B3E99244BB}"/>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49" name="Rectangle 148">
                <a:extLst>
                  <a:ext uri="{FF2B5EF4-FFF2-40B4-BE49-F238E27FC236}">
                    <a16:creationId xmlns:a16="http://schemas.microsoft.com/office/drawing/2014/main" id="{29455D27-8897-459E-8721-0DDA7823B557}"/>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50" name="Rectangle 149">
                <a:extLst>
                  <a:ext uri="{FF2B5EF4-FFF2-40B4-BE49-F238E27FC236}">
                    <a16:creationId xmlns:a16="http://schemas.microsoft.com/office/drawing/2014/main" id="{87FADDB2-5C72-4901-8998-E973D33AEE90}"/>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51" name="Rectangle 150">
                <a:extLst>
                  <a:ext uri="{FF2B5EF4-FFF2-40B4-BE49-F238E27FC236}">
                    <a16:creationId xmlns:a16="http://schemas.microsoft.com/office/drawing/2014/main" id="{9523858B-646D-4E18-A740-82E192BDB5D8}"/>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52" name="Rectangle 151">
                <a:extLst>
                  <a:ext uri="{FF2B5EF4-FFF2-40B4-BE49-F238E27FC236}">
                    <a16:creationId xmlns:a16="http://schemas.microsoft.com/office/drawing/2014/main" id="{BB123319-FC29-4C57-B255-F46BD2FAF266}"/>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53" name="Rectangle 152">
                <a:extLst>
                  <a:ext uri="{FF2B5EF4-FFF2-40B4-BE49-F238E27FC236}">
                    <a16:creationId xmlns:a16="http://schemas.microsoft.com/office/drawing/2014/main" id="{4CA01E45-8A22-420C-A847-D454B168C865}"/>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54" name="Rectangle 153">
                <a:extLst>
                  <a:ext uri="{FF2B5EF4-FFF2-40B4-BE49-F238E27FC236}">
                    <a16:creationId xmlns:a16="http://schemas.microsoft.com/office/drawing/2014/main" id="{963634B5-AAC3-44B5-B0D3-628E57C9FD6A}"/>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35" name="Graphic 134" descr="Close with solid fill">
              <a:extLst>
                <a:ext uri="{FF2B5EF4-FFF2-40B4-BE49-F238E27FC236}">
                  <a16:creationId xmlns:a16="http://schemas.microsoft.com/office/drawing/2014/main" id="{8D2279F7-0C9C-4E51-9FB4-5E6623AD1CF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36" name="Graphic 135" descr="Close with solid fill">
              <a:extLst>
                <a:ext uri="{FF2B5EF4-FFF2-40B4-BE49-F238E27FC236}">
                  <a16:creationId xmlns:a16="http://schemas.microsoft.com/office/drawing/2014/main" id="{0C31225C-1ADB-4355-99BB-904BB6A51D7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37" name="Graphic 136" descr="Close with solid fill">
              <a:extLst>
                <a:ext uri="{FF2B5EF4-FFF2-40B4-BE49-F238E27FC236}">
                  <a16:creationId xmlns:a16="http://schemas.microsoft.com/office/drawing/2014/main" id="{44579A1A-1733-4E11-B026-998B84CA122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38" name="Graphic 137" descr="Close with solid fill">
              <a:extLst>
                <a:ext uri="{FF2B5EF4-FFF2-40B4-BE49-F238E27FC236}">
                  <a16:creationId xmlns:a16="http://schemas.microsoft.com/office/drawing/2014/main" id="{ADA88A87-03D6-4584-8836-B230DC60ABB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39" name="Graphic 138" descr="Close with solid fill">
              <a:extLst>
                <a:ext uri="{FF2B5EF4-FFF2-40B4-BE49-F238E27FC236}">
                  <a16:creationId xmlns:a16="http://schemas.microsoft.com/office/drawing/2014/main" id="{AE3F76C9-0210-42C4-B398-C5E011481E73}"/>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40" name="Graphic 139" descr="Close with solid fill">
              <a:extLst>
                <a:ext uri="{FF2B5EF4-FFF2-40B4-BE49-F238E27FC236}">
                  <a16:creationId xmlns:a16="http://schemas.microsoft.com/office/drawing/2014/main" id="{03E12753-F9F3-45F7-BBF6-98126B643EA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41" name="Graphic 140" descr="Close with solid fill">
              <a:extLst>
                <a:ext uri="{FF2B5EF4-FFF2-40B4-BE49-F238E27FC236}">
                  <a16:creationId xmlns:a16="http://schemas.microsoft.com/office/drawing/2014/main" id="{21FACDFF-5BE9-4FDB-AD4E-80529CBCF03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42" name="Graphic 141" descr="Close with solid fill">
              <a:extLst>
                <a:ext uri="{FF2B5EF4-FFF2-40B4-BE49-F238E27FC236}">
                  <a16:creationId xmlns:a16="http://schemas.microsoft.com/office/drawing/2014/main" id="{4CF35E32-76F3-4C85-BDBB-4421C6776ED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43" name="Graphic 142" descr="Close with solid fill">
              <a:extLst>
                <a:ext uri="{FF2B5EF4-FFF2-40B4-BE49-F238E27FC236}">
                  <a16:creationId xmlns:a16="http://schemas.microsoft.com/office/drawing/2014/main" id="{05239F2F-1535-4B76-B809-47DFDD07DA5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44" name="Graphic 143" descr="Close with solid fill">
              <a:extLst>
                <a:ext uri="{FF2B5EF4-FFF2-40B4-BE49-F238E27FC236}">
                  <a16:creationId xmlns:a16="http://schemas.microsoft.com/office/drawing/2014/main" id="{18B9E725-ACCF-439F-B592-2C4DCD3A875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2574927552"/>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F269D7AA-2F02-487C-B7F8-BBAB7BCE1B8E}"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7" name="Text Placeholder 6">
            <a:extLst>
              <a:ext uri="{FF2B5EF4-FFF2-40B4-BE49-F238E27FC236}">
                <a16:creationId xmlns:a16="http://schemas.microsoft.com/office/drawing/2014/main" id="{1AB13624-E523-41DF-BB78-1DA6E2F42586}"/>
              </a:ext>
            </a:extLst>
          </p:cNvPr>
          <p:cNvSpPr>
            <a:spLocks noGrp="1"/>
          </p:cNvSpPr>
          <p:nvPr>
            <p:ph type="body" sz="quarter" idx="13" hasCustomPrompt="1"/>
          </p:nvPr>
        </p:nvSpPr>
        <p:spPr>
          <a:xfrm>
            <a:off x="567040" y="1306286"/>
            <a:ext cx="7114032" cy="3804462"/>
          </a:xfrm>
        </p:spPr>
        <p:txBody>
          <a:bodyPr>
            <a:normAutofit/>
          </a:bodyPr>
          <a:lstStyle>
            <a:lvl1pPr marL="0" indent="0">
              <a:buNone/>
              <a:defRPr sz="3600">
                <a:latin typeface="+mj-lt"/>
                <a:cs typeface="+mj-cs"/>
              </a:defRPr>
            </a:lvl1pPr>
            <a:lvl2pPr marL="0" indent="0">
              <a:buNone/>
              <a:defRPr/>
            </a:lvl2pPr>
            <a:lvl3pPr marL="0" indent="0">
              <a:buNone/>
              <a:defRPr/>
            </a:lvl3pPr>
            <a:lvl4pPr marL="0" indent="0">
              <a:buNone/>
              <a:defRPr/>
            </a:lvl4pPr>
            <a:lvl5pPr marL="0" indent="0">
              <a:buNone/>
              <a:defRPr/>
            </a:lvl5pPr>
          </a:lstStyle>
          <a:p>
            <a:pPr lvl="0"/>
            <a:r>
              <a:rPr lang="en-US"/>
              <a:t>[Add statement/content]</a:t>
            </a:r>
          </a:p>
        </p:txBody>
      </p:sp>
      <p:sp>
        <p:nvSpPr>
          <p:cNvPr id="2" name="Title 1">
            <a:extLst>
              <a:ext uri="{FF2B5EF4-FFF2-40B4-BE49-F238E27FC236}">
                <a16:creationId xmlns:a16="http://schemas.microsoft.com/office/drawing/2014/main" id="{101B079F-BF60-44C9-A538-F1F4179D486D}"/>
              </a:ext>
            </a:extLst>
          </p:cNvPr>
          <p:cNvSpPr>
            <a:spLocks noGrp="1"/>
          </p:cNvSpPr>
          <p:nvPr>
            <p:ph type="title" hasCustomPrompt="1"/>
          </p:nvPr>
        </p:nvSpPr>
        <p:spPr>
          <a:xfrm>
            <a:off x="567039" y="651300"/>
            <a:ext cx="11064240" cy="402336"/>
          </a:xfrm>
        </p:spPr>
        <p:txBody>
          <a:bodyPr/>
          <a:lstStyle/>
          <a:p>
            <a:r>
              <a:rPr lang="en-US"/>
              <a:t>[Headline]</a:t>
            </a:r>
          </a:p>
        </p:txBody>
      </p:sp>
      <p:cxnSp>
        <p:nvCxnSpPr>
          <p:cNvPr id="13" name="Straight Connector 12">
            <a:extLst>
              <a:ext uri="{FF2B5EF4-FFF2-40B4-BE49-F238E27FC236}">
                <a16:creationId xmlns:a16="http://schemas.microsoft.com/office/drawing/2014/main" id="{E2B33203-91A6-4922-866A-9512AB1994C5}"/>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600078-6923-4E76-A031-9A136210DC71}"/>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120EED7-676D-4E71-9B26-36360D4AAA94}"/>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7" name="TextBox 16">
            <a:extLst>
              <a:ext uri="{FF2B5EF4-FFF2-40B4-BE49-F238E27FC236}">
                <a16:creationId xmlns:a16="http://schemas.microsoft.com/office/drawing/2014/main" id="{89660DCA-5654-4FF6-9E58-703676E163CF}"/>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spTree>
    <p:extLst>
      <p:ext uri="{BB962C8B-B14F-4D97-AF65-F5344CB8AC3E}">
        <p14:creationId xmlns:p14="http://schemas.microsoft.com/office/powerpoint/2010/main" val="4027313836"/>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tement 3">
    <p:bg>
      <p:bgPr>
        <a:solidFill>
          <a:schemeClr val="accent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0CCAE01-59DC-4E88-921F-BE5E9D9EB4FB}"/>
              </a:ext>
            </a:extLst>
          </p:cNvPr>
          <p:cNvGrpSpPr/>
          <p:nvPr userDrawn="1"/>
        </p:nvGrpSpPr>
        <p:grpSpPr>
          <a:xfrm>
            <a:off x="12192996" y="647700"/>
            <a:ext cx="139664" cy="5046663"/>
            <a:chOff x="12192996" y="647700"/>
            <a:chExt cx="139664" cy="5046663"/>
          </a:xfrm>
        </p:grpSpPr>
        <p:cxnSp>
          <p:nvCxnSpPr>
            <p:cNvPr id="73" name="Straight Connector 72">
              <a:extLst>
                <a:ext uri="{FF2B5EF4-FFF2-40B4-BE49-F238E27FC236}">
                  <a16:creationId xmlns:a16="http://schemas.microsoft.com/office/drawing/2014/main" id="{5BD76DF5-41AA-496E-AD7A-32322B736E9E}"/>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EE3360EA-5FA6-4D08-9718-F1BF67A6AD82}"/>
                </a:ext>
              </a:extLst>
            </p:cNvPr>
            <p:cNvGrpSpPr/>
            <p:nvPr userDrawn="1"/>
          </p:nvGrpSpPr>
          <p:grpSpPr>
            <a:xfrm>
              <a:off x="12202508" y="647700"/>
              <a:ext cx="130152" cy="5046663"/>
              <a:chOff x="12202508" y="647700"/>
              <a:chExt cx="130152" cy="5046663"/>
            </a:xfrm>
          </p:grpSpPr>
          <p:cxnSp>
            <p:nvCxnSpPr>
              <p:cNvPr id="75" name="Straight Connector 74">
                <a:extLst>
                  <a:ext uri="{FF2B5EF4-FFF2-40B4-BE49-F238E27FC236}">
                    <a16:creationId xmlns:a16="http://schemas.microsoft.com/office/drawing/2014/main" id="{8F89F633-8F0A-4463-94A9-D54366C94E83}"/>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05127F-839A-4F66-86C2-D800184D100E}"/>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F77EA60-4120-4924-A485-FA03B46FCCC3}"/>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EFF73C-4D7F-43FB-84FE-B1473BBA8C2E}"/>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6D527E-7050-4614-BA55-88F48FDC4AF4}"/>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CFC66347-E73B-493C-B928-B6BE1E675437}"/>
              </a:ext>
            </a:extLst>
          </p:cNvPr>
          <p:cNvGrpSpPr/>
          <p:nvPr userDrawn="1"/>
        </p:nvGrpSpPr>
        <p:grpSpPr>
          <a:xfrm>
            <a:off x="-130152" y="647700"/>
            <a:ext cx="130152" cy="5046663"/>
            <a:chOff x="-130152" y="647700"/>
            <a:chExt cx="130152" cy="5046663"/>
          </a:xfrm>
        </p:grpSpPr>
        <p:cxnSp>
          <p:nvCxnSpPr>
            <p:cNvPr id="81" name="Straight Connector 80">
              <a:extLst>
                <a:ext uri="{FF2B5EF4-FFF2-40B4-BE49-F238E27FC236}">
                  <a16:creationId xmlns:a16="http://schemas.microsoft.com/office/drawing/2014/main" id="{D3D9D576-7829-4468-8DE6-C38299223D66}"/>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49D99A-5D11-43C1-90E6-9FE97FC1ED8D}"/>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CB601F2-7B85-435F-BB06-36317A2C9EA8}"/>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2B95BE-1474-4867-852C-47DCA74C6366}"/>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1C0D12-E9BD-451A-B9EC-6554EDF2FE96}"/>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F7B9D41-9CEF-4F78-A5DB-F9F9C8636C75}"/>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9532D4D3-30DF-4FB8-95CA-82A04D288183}"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13" name="S&amp;P Global  Logo White">
            <a:extLst>
              <a:ext uri="{FF2B5EF4-FFF2-40B4-BE49-F238E27FC236}">
                <a16:creationId xmlns:a16="http://schemas.microsoft.com/office/drawing/2014/main" id="{F2F0FD9D-1C34-4127-87AF-7E42EDF336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2" name="Title 1">
            <a:extLst>
              <a:ext uri="{FF2B5EF4-FFF2-40B4-BE49-F238E27FC236}">
                <a16:creationId xmlns:a16="http://schemas.microsoft.com/office/drawing/2014/main" id="{B3AAFD20-A15B-4A93-9447-65969ACB32EB}"/>
              </a:ext>
            </a:extLst>
          </p:cNvPr>
          <p:cNvSpPr>
            <a:spLocks noGrp="1"/>
          </p:cNvSpPr>
          <p:nvPr>
            <p:ph type="title" hasCustomPrompt="1"/>
          </p:nvPr>
        </p:nvSpPr>
        <p:spPr>
          <a:xfrm>
            <a:off x="567039" y="651300"/>
            <a:ext cx="11064788" cy="402336"/>
          </a:xfrm>
        </p:spPr>
        <p:txBody>
          <a:bodyPr/>
          <a:lstStyle/>
          <a:p>
            <a:r>
              <a:rPr lang="en-US"/>
              <a:t>[Headline]</a:t>
            </a:r>
          </a:p>
        </p:txBody>
      </p:sp>
      <p:sp>
        <p:nvSpPr>
          <p:cNvPr id="14" name="Text Placeholder 6">
            <a:extLst>
              <a:ext uri="{FF2B5EF4-FFF2-40B4-BE49-F238E27FC236}">
                <a16:creationId xmlns:a16="http://schemas.microsoft.com/office/drawing/2014/main" id="{09A8B49A-889B-4A3E-9EF2-CBEB09152E4D}"/>
              </a:ext>
            </a:extLst>
          </p:cNvPr>
          <p:cNvSpPr>
            <a:spLocks noGrp="1"/>
          </p:cNvSpPr>
          <p:nvPr>
            <p:ph type="body" sz="quarter" idx="13" hasCustomPrompt="1"/>
          </p:nvPr>
        </p:nvSpPr>
        <p:spPr>
          <a:xfrm>
            <a:off x="567040" y="1306286"/>
            <a:ext cx="7114032" cy="3804462"/>
          </a:xfrm>
        </p:spPr>
        <p:txBody>
          <a:bodyPr>
            <a:normAutofit/>
          </a:bodyPr>
          <a:lstStyle>
            <a:lvl1pPr marL="0" indent="0">
              <a:buNone/>
              <a:defRPr sz="3600">
                <a:latin typeface="+mj-lt"/>
                <a:cs typeface="+mj-cs"/>
              </a:defRPr>
            </a:lvl1pPr>
            <a:lvl2pPr marL="0" indent="0">
              <a:buNone/>
              <a:defRPr/>
            </a:lvl2pPr>
            <a:lvl3pPr marL="0" indent="0">
              <a:buNone/>
              <a:defRPr/>
            </a:lvl3pPr>
            <a:lvl4pPr marL="0" indent="0">
              <a:buNone/>
              <a:defRPr/>
            </a:lvl4pPr>
            <a:lvl5pPr marL="0" indent="0">
              <a:buNone/>
              <a:defRPr/>
            </a:lvl5pPr>
          </a:lstStyle>
          <a:p>
            <a:pPr lvl="0"/>
            <a:r>
              <a:rPr lang="en-US"/>
              <a:t>[Add statement/content]</a:t>
            </a:r>
          </a:p>
        </p:txBody>
      </p:sp>
      <p:cxnSp>
        <p:nvCxnSpPr>
          <p:cNvPr id="15" name="Straight Connector 14">
            <a:extLst>
              <a:ext uri="{FF2B5EF4-FFF2-40B4-BE49-F238E27FC236}">
                <a16:creationId xmlns:a16="http://schemas.microsoft.com/office/drawing/2014/main" id="{68FE3A5A-F8EE-4F91-82BA-79DDB2E057D1}"/>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483E81-87D1-4D03-B83D-B596FE544F21}"/>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9D6D768-6506-4EF7-A74E-1E5BDEB67863}"/>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3" name="TextBox 22">
            <a:extLst>
              <a:ext uri="{FF2B5EF4-FFF2-40B4-BE49-F238E27FC236}">
                <a16:creationId xmlns:a16="http://schemas.microsoft.com/office/drawing/2014/main" id="{44A5A426-D0E5-4F75-933B-61F9FD642CE0}"/>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EDA9AB74-C540-4FBB-92AD-C6F948ED2F82}"/>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B4A642CD-E837-4841-B3AC-730FA6F9A260}"/>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0F7ABF8A-5E41-484F-87C8-6AA11BD4FCD2}"/>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DB50D30E-021E-4F9A-9577-883CBDE389E0}"/>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8" name="Rectangle 67">
            <a:extLst>
              <a:ext uri="{FF2B5EF4-FFF2-40B4-BE49-F238E27FC236}">
                <a16:creationId xmlns:a16="http://schemas.microsoft.com/office/drawing/2014/main" id="{36754433-1F0E-404A-AD88-DCB10D237663}"/>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9" name="Group 68">
            <a:extLst>
              <a:ext uri="{FF2B5EF4-FFF2-40B4-BE49-F238E27FC236}">
                <a16:creationId xmlns:a16="http://schemas.microsoft.com/office/drawing/2014/main" id="{C9244C70-215F-4F8E-AE58-256A7580B477}"/>
              </a:ext>
            </a:extLst>
          </p:cNvPr>
          <p:cNvGrpSpPr/>
          <p:nvPr userDrawn="1"/>
        </p:nvGrpSpPr>
        <p:grpSpPr>
          <a:xfrm>
            <a:off x="12257314" y="1051487"/>
            <a:ext cx="1272540" cy="3085386"/>
            <a:chOff x="12257314" y="1051487"/>
            <a:chExt cx="1272540" cy="3085386"/>
          </a:xfrm>
        </p:grpSpPr>
        <p:sp>
          <p:nvSpPr>
            <p:cNvPr id="70" name="Rectangle 69">
              <a:extLst>
                <a:ext uri="{FF2B5EF4-FFF2-40B4-BE49-F238E27FC236}">
                  <a16:creationId xmlns:a16="http://schemas.microsoft.com/office/drawing/2014/main" id="{1E2BA885-F367-4431-890E-C17203431A25}"/>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1" name="TextBox 70">
              <a:extLst>
                <a:ext uri="{FF2B5EF4-FFF2-40B4-BE49-F238E27FC236}">
                  <a16:creationId xmlns:a16="http://schemas.microsoft.com/office/drawing/2014/main" id="{DBDE51A7-D85C-4504-84CE-D89B06F042D1}"/>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87" name="Freeform: Shape 86">
              <a:extLst>
                <a:ext uri="{FF2B5EF4-FFF2-40B4-BE49-F238E27FC236}">
                  <a16:creationId xmlns:a16="http://schemas.microsoft.com/office/drawing/2014/main" id="{B09D9DAB-39E4-4C71-947E-9F5E9D271A57}"/>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C078F8B6-1D4E-4B65-88E4-4642BA1B1AA4}"/>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89" name="Freeform: Shape 88">
              <a:extLst>
                <a:ext uri="{FF2B5EF4-FFF2-40B4-BE49-F238E27FC236}">
                  <a16:creationId xmlns:a16="http://schemas.microsoft.com/office/drawing/2014/main" id="{29322ACD-563F-47B0-BFF5-F9438ECFA396}"/>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F0EA45D4-B7FB-4A58-9739-77A77C5FAB6C}"/>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920C5DDE-7DBC-4AFF-8943-F99A3815F94C}"/>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2" name="Picture 91">
              <a:extLst>
                <a:ext uri="{FF2B5EF4-FFF2-40B4-BE49-F238E27FC236}">
                  <a16:creationId xmlns:a16="http://schemas.microsoft.com/office/drawing/2014/main" id="{FDDB24A8-E3B4-4344-B5FB-63223B28D0F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3" name="Rectangle 92">
              <a:extLst>
                <a:ext uri="{FF2B5EF4-FFF2-40B4-BE49-F238E27FC236}">
                  <a16:creationId xmlns:a16="http://schemas.microsoft.com/office/drawing/2014/main" id="{B305AC3C-E5D5-4243-BF8B-8FDC3D866462}"/>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4" name="Rectangle 93">
              <a:extLst>
                <a:ext uri="{FF2B5EF4-FFF2-40B4-BE49-F238E27FC236}">
                  <a16:creationId xmlns:a16="http://schemas.microsoft.com/office/drawing/2014/main" id="{41CD2842-B43C-4E64-B84B-5F5A147F9B6F}"/>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5" name="Rectangle 94">
              <a:extLst>
                <a:ext uri="{FF2B5EF4-FFF2-40B4-BE49-F238E27FC236}">
                  <a16:creationId xmlns:a16="http://schemas.microsoft.com/office/drawing/2014/main" id="{FE5F16B3-2535-40CD-B74C-C0E53BFC3D5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6" name="Rectangle 95">
              <a:extLst>
                <a:ext uri="{FF2B5EF4-FFF2-40B4-BE49-F238E27FC236}">
                  <a16:creationId xmlns:a16="http://schemas.microsoft.com/office/drawing/2014/main" id="{DBF89313-228E-473B-BEA0-8665ABCF5EC7}"/>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97" name="Group 96">
              <a:extLst>
                <a:ext uri="{FF2B5EF4-FFF2-40B4-BE49-F238E27FC236}">
                  <a16:creationId xmlns:a16="http://schemas.microsoft.com/office/drawing/2014/main" id="{174A8482-0540-461F-9571-2062BDF3E330}"/>
                </a:ext>
              </a:extLst>
            </p:cNvPr>
            <p:cNvGrpSpPr/>
            <p:nvPr userDrawn="1"/>
          </p:nvGrpSpPr>
          <p:grpSpPr>
            <a:xfrm>
              <a:off x="12364752" y="2345932"/>
              <a:ext cx="1055431" cy="88186"/>
              <a:chOff x="914335" y="6913770"/>
              <a:chExt cx="1109884" cy="100584"/>
            </a:xfrm>
            <a:noFill/>
          </p:grpSpPr>
          <p:sp>
            <p:nvSpPr>
              <p:cNvPr id="108" name="Rectangle 107">
                <a:extLst>
                  <a:ext uri="{FF2B5EF4-FFF2-40B4-BE49-F238E27FC236}">
                    <a16:creationId xmlns:a16="http://schemas.microsoft.com/office/drawing/2014/main" id="{4937793B-6924-4642-9990-3CB721E5E98B}"/>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9" name="Rectangle 108">
                <a:extLst>
                  <a:ext uri="{FF2B5EF4-FFF2-40B4-BE49-F238E27FC236}">
                    <a16:creationId xmlns:a16="http://schemas.microsoft.com/office/drawing/2014/main" id="{828A350E-6A8B-422A-BA42-78DB87FD1733}"/>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0" name="Rectangle 109">
                <a:extLst>
                  <a:ext uri="{FF2B5EF4-FFF2-40B4-BE49-F238E27FC236}">
                    <a16:creationId xmlns:a16="http://schemas.microsoft.com/office/drawing/2014/main" id="{D6A99137-27FB-4892-89AF-959056D6AF0B}"/>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1" name="Rectangle 110">
                <a:extLst>
                  <a:ext uri="{FF2B5EF4-FFF2-40B4-BE49-F238E27FC236}">
                    <a16:creationId xmlns:a16="http://schemas.microsoft.com/office/drawing/2014/main" id="{BCB3F922-4F4B-4D8C-B4A2-0FAD2314B276}"/>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2" name="Rectangle 111">
                <a:extLst>
                  <a:ext uri="{FF2B5EF4-FFF2-40B4-BE49-F238E27FC236}">
                    <a16:creationId xmlns:a16="http://schemas.microsoft.com/office/drawing/2014/main" id="{7ED8D7A1-2F06-4258-8DB2-18216B6E3270}"/>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3" name="Rectangle 112">
                <a:extLst>
                  <a:ext uri="{FF2B5EF4-FFF2-40B4-BE49-F238E27FC236}">
                    <a16:creationId xmlns:a16="http://schemas.microsoft.com/office/drawing/2014/main" id="{0B9D59CA-6F1E-4568-BCF0-8EFD342FCD26}"/>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4" name="Rectangle 113">
                <a:extLst>
                  <a:ext uri="{FF2B5EF4-FFF2-40B4-BE49-F238E27FC236}">
                    <a16:creationId xmlns:a16="http://schemas.microsoft.com/office/drawing/2014/main" id="{9A715CD3-04D9-4C40-922E-D2377012EB80}"/>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5" name="Rectangle 114">
                <a:extLst>
                  <a:ext uri="{FF2B5EF4-FFF2-40B4-BE49-F238E27FC236}">
                    <a16:creationId xmlns:a16="http://schemas.microsoft.com/office/drawing/2014/main" id="{8D42AD0F-4048-4ACC-9791-BF3D257942D8}"/>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6" name="Rectangle 115">
                <a:extLst>
                  <a:ext uri="{FF2B5EF4-FFF2-40B4-BE49-F238E27FC236}">
                    <a16:creationId xmlns:a16="http://schemas.microsoft.com/office/drawing/2014/main" id="{4558E6B7-6E50-400B-90FC-F0DD3F01893A}"/>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7" name="Rectangle 116">
                <a:extLst>
                  <a:ext uri="{FF2B5EF4-FFF2-40B4-BE49-F238E27FC236}">
                    <a16:creationId xmlns:a16="http://schemas.microsoft.com/office/drawing/2014/main" id="{041357B8-CCC9-4A65-856D-D4C71997B779}"/>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98" name="Graphic 97" descr="Close with solid fill">
              <a:extLst>
                <a:ext uri="{FF2B5EF4-FFF2-40B4-BE49-F238E27FC236}">
                  <a16:creationId xmlns:a16="http://schemas.microsoft.com/office/drawing/2014/main" id="{94689AE3-3181-4FFC-A6AF-0383FC6E288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99" name="Graphic 98" descr="Close with solid fill">
              <a:extLst>
                <a:ext uri="{FF2B5EF4-FFF2-40B4-BE49-F238E27FC236}">
                  <a16:creationId xmlns:a16="http://schemas.microsoft.com/office/drawing/2014/main" id="{2A812D76-EC0E-4190-AB82-EFCCC43C902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0" name="Graphic 99" descr="Close with solid fill">
              <a:extLst>
                <a:ext uri="{FF2B5EF4-FFF2-40B4-BE49-F238E27FC236}">
                  <a16:creationId xmlns:a16="http://schemas.microsoft.com/office/drawing/2014/main" id="{809F1796-2844-4A26-B32D-7E16ACC5C37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1" name="Graphic 100" descr="Close with solid fill">
              <a:extLst>
                <a:ext uri="{FF2B5EF4-FFF2-40B4-BE49-F238E27FC236}">
                  <a16:creationId xmlns:a16="http://schemas.microsoft.com/office/drawing/2014/main" id="{3EA69EA2-4F0E-4771-A963-2E9E4FE11D9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2" name="Graphic 101" descr="Close with solid fill">
              <a:extLst>
                <a:ext uri="{FF2B5EF4-FFF2-40B4-BE49-F238E27FC236}">
                  <a16:creationId xmlns:a16="http://schemas.microsoft.com/office/drawing/2014/main" id="{0BFFEDDD-38F6-4B12-AEF0-41EAACCE178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3" name="Graphic 102" descr="Close with solid fill">
              <a:extLst>
                <a:ext uri="{FF2B5EF4-FFF2-40B4-BE49-F238E27FC236}">
                  <a16:creationId xmlns:a16="http://schemas.microsoft.com/office/drawing/2014/main" id="{E5F2301C-8A20-4F32-857F-F3F395F7891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4" name="Graphic 103" descr="Close with solid fill">
              <a:extLst>
                <a:ext uri="{FF2B5EF4-FFF2-40B4-BE49-F238E27FC236}">
                  <a16:creationId xmlns:a16="http://schemas.microsoft.com/office/drawing/2014/main" id="{24A10FC8-967F-47BD-B6F1-A156518C4AD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5" name="Graphic 104" descr="Close with solid fill">
              <a:extLst>
                <a:ext uri="{FF2B5EF4-FFF2-40B4-BE49-F238E27FC236}">
                  <a16:creationId xmlns:a16="http://schemas.microsoft.com/office/drawing/2014/main" id="{DAA5347F-DC4E-425C-A5CA-322AA37B9F1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06" name="Graphic 105" descr="Close with solid fill">
              <a:extLst>
                <a:ext uri="{FF2B5EF4-FFF2-40B4-BE49-F238E27FC236}">
                  <a16:creationId xmlns:a16="http://schemas.microsoft.com/office/drawing/2014/main" id="{AAB34BA6-D8E1-45E0-B2ED-337163FF4A1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07" name="Graphic 106" descr="Close with solid fill">
              <a:extLst>
                <a:ext uri="{FF2B5EF4-FFF2-40B4-BE49-F238E27FC236}">
                  <a16:creationId xmlns:a16="http://schemas.microsoft.com/office/drawing/2014/main" id="{B670BC10-F70D-429C-A715-42AD2FBADF0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4068672682"/>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tatement 4">
    <p:bg>
      <p:bgPr>
        <a:solidFill>
          <a:schemeClr val="accent4"/>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76289ED-5297-4B40-8A7D-2AF1FD9D8982}"/>
              </a:ext>
            </a:extLst>
          </p:cNvPr>
          <p:cNvGrpSpPr/>
          <p:nvPr userDrawn="1"/>
        </p:nvGrpSpPr>
        <p:grpSpPr>
          <a:xfrm>
            <a:off x="12192996" y="647700"/>
            <a:ext cx="139664" cy="5046663"/>
            <a:chOff x="12192996" y="647700"/>
            <a:chExt cx="139664" cy="5046663"/>
          </a:xfrm>
        </p:grpSpPr>
        <p:cxnSp>
          <p:nvCxnSpPr>
            <p:cNvPr id="73" name="Straight Connector 72">
              <a:extLst>
                <a:ext uri="{FF2B5EF4-FFF2-40B4-BE49-F238E27FC236}">
                  <a16:creationId xmlns:a16="http://schemas.microsoft.com/office/drawing/2014/main" id="{14933C35-8FB7-4792-A546-9B624E517583}"/>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BDA9D6CB-6B55-4666-A248-8F48F4E4B9D7}"/>
                </a:ext>
              </a:extLst>
            </p:cNvPr>
            <p:cNvGrpSpPr/>
            <p:nvPr userDrawn="1"/>
          </p:nvGrpSpPr>
          <p:grpSpPr>
            <a:xfrm>
              <a:off x="12202508" y="647700"/>
              <a:ext cx="130152" cy="5046663"/>
              <a:chOff x="12202508" y="647700"/>
              <a:chExt cx="130152" cy="5046663"/>
            </a:xfrm>
          </p:grpSpPr>
          <p:cxnSp>
            <p:nvCxnSpPr>
              <p:cNvPr id="75" name="Straight Connector 74">
                <a:extLst>
                  <a:ext uri="{FF2B5EF4-FFF2-40B4-BE49-F238E27FC236}">
                    <a16:creationId xmlns:a16="http://schemas.microsoft.com/office/drawing/2014/main" id="{9D806C6E-553C-41D0-9D8B-3FAB01CCDB33}"/>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F4A1F6-37A8-4B3A-B701-1DB303B530AB}"/>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AF6428-B544-4B1A-9B4E-B3228C12D724}"/>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CBE92EA-2E06-48AE-BE3D-899F8C358059}"/>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79289E-9F5B-474E-9823-1846DBA30BDE}"/>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21D058AB-B84D-45A7-BC1C-5F86C0DC1B4D}"/>
              </a:ext>
            </a:extLst>
          </p:cNvPr>
          <p:cNvGrpSpPr/>
          <p:nvPr userDrawn="1"/>
        </p:nvGrpSpPr>
        <p:grpSpPr>
          <a:xfrm>
            <a:off x="-130152" y="647700"/>
            <a:ext cx="130152" cy="5046663"/>
            <a:chOff x="-130152" y="647700"/>
            <a:chExt cx="130152" cy="5046663"/>
          </a:xfrm>
        </p:grpSpPr>
        <p:cxnSp>
          <p:nvCxnSpPr>
            <p:cNvPr id="81" name="Straight Connector 80">
              <a:extLst>
                <a:ext uri="{FF2B5EF4-FFF2-40B4-BE49-F238E27FC236}">
                  <a16:creationId xmlns:a16="http://schemas.microsoft.com/office/drawing/2014/main" id="{CA609629-0E68-4142-8D3A-A8CBCE218A55}"/>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089B6F-C903-4B4B-B22E-B56A23C6B333}"/>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7200BF-34D6-4C70-82BB-DE21C9BFABE0}"/>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04FE2A4-8751-44F2-90C8-8E70E4611F1E}"/>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DFD487B-56F4-48EC-98BB-2DF393B374DF}"/>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D8DFF91-8285-49D4-B144-DC3528A06E42}"/>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AA50DB73-F24C-47D8-879E-C7BA1CE46813}"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13" name="S&amp;P Global  Logo White">
            <a:extLst>
              <a:ext uri="{FF2B5EF4-FFF2-40B4-BE49-F238E27FC236}">
                <a16:creationId xmlns:a16="http://schemas.microsoft.com/office/drawing/2014/main" id="{1CBE1D15-55C5-4FEA-A327-CECB1BC715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2" name="Title 1">
            <a:extLst>
              <a:ext uri="{FF2B5EF4-FFF2-40B4-BE49-F238E27FC236}">
                <a16:creationId xmlns:a16="http://schemas.microsoft.com/office/drawing/2014/main" id="{6651F310-4473-492A-8646-71B135833BB8}"/>
              </a:ext>
            </a:extLst>
          </p:cNvPr>
          <p:cNvSpPr>
            <a:spLocks noGrp="1"/>
          </p:cNvSpPr>
          <p:nvPr>
            <p:ph type="title" hasCustomPrompt="1"/>
          </p:nvPr>
        </p:nvSpPr>
        <p:spPr>
          <a:xfrm>
            <a:off x="567039" y="651300"/>
            <a:ext cx="11064788" cy="402336"/>
          </a:xfrm>
        </p:spPr>
        <p:txBody>
          <a:bodyPr/>
          <a:lstStyle/>
          <a:p>
            <a:r>
              <a:rPr lang="en-US"/>
              <a:t>[Headline]</a:t>
            </a:r>
          </a:p>
        </p:txBody>
      </p:sp>
      <p:sp>
        <p:nvSpPr>
          <p:cNvPr id="14" name="Text Placeholder 6">
            <a:extLst>
              <a:ext uri="{FF2B5EF4-FFF2-40B4-BE49-F238E27FC236}">
                <a16:creationId xmlns:a16="http://schemas.microsoft.com/office/drawing/2014/main" id="{41399F9B-1E1A-49D1-A8A2-8A8C029F9DA0}"/>
              </a:ext>
            </a:extLst>
          </p:cNvPr>
          <p:cNvSpPr>
            <a:spLocks noGrp="1"/>
          </p:cNvSpPr>
          <p:nvPr>
            <p:ph type="body" sz="quarter" idx="13" hasCustomPrompt="1"/>
          </p:nvPr>
        </p:nvSpPr>
        <p:spPr>
          <a:xfrm>
            <a:off x="567040" y="1306286"/>
            <a:ext cx="7114032" cy="3804462"/>
          </a:xfrm>
        </p:spPr>
        <p:txBody>
          <a:bodyPr>
            <a:normAutofit/>
          </a:bodyPr>
          <a:lstStyle>
            <a:lvl1pPr marL="0" indent="0">
              <a:buNone/>
              <a:defRPr sz="3600">
                <a:latin typeface="+mj-lt"/>
                <a:cs typeface="+mj-cs"/>
              </a:defRPr>
            </a:lvl1pPr>
            <a:lvl2pPr marL="0" indent="0">
              <a:buNone/>
              <a:defRPr/>
            </a:lvl2pPr>
            <a:lvl3pPr marL="0" indent="0">
              <a:buNone/>
              <a:defRPr/>
            </a:lvl3pPr>
            <a:lvl4pPr marL="0" indent="0">
              <a:buNone/>
              <a:defRPr/>
            </a:lvl4pPr>
            <a:lvl5pPr marL="0" indent="0">
              <a:buNone/>
              <a:defRPr/>
            </a:lvl5pPr>
          </a:lstStyle>
          <a:p>
            <a:pPr lvl="0"/>
            <a:r>
              <a:rPr lang="en-US"/>
              <a:t>[Add statement/content]</a:t>
            </a:r>
          </a:p>
        </p:txBody>
      </p:sp>
      <p:cxnSp>
        <p:nvCxnSpPr>
          <p:cNvPr id="15" name="Straight Connector 14">
            <a:extLst>
              <a:ext uri="{FF2B5EF4-FFF2-40B4-BE49-F238E27FC236}">
                <a16:creationId xmlns:a16="http://schemas.microsoft.com/office/drawing/2014/main" id="{3CCF4DD8-9D93-479A-BEE6-CDEDE668D795}"/>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1F34B2-BC24-46A8-93BC-F4F95FE89ED5}"/>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A315E0-6708-4324-B051-6101E838E9BE}"/>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3" name="TextBox 22">
            <a:extLst>
              <a:ext uri="{FF2B5EF4-FFF2-40B4-BE49-F238E27FC236}">
                <a16:creationId xmlns:a16="http://schemas.microsoft.com/office/drawing/2014/main" id="{69FC3DA2-C873-4C85-8A4C-55C762CB52B7}"/>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272ECFE0-AA29-44E0-B78C-31603FA5C245}"/>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9F0F70B8-F60C-4007-B731-B9A5D7B0EABA}"/>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8F018BCF-2E0C-4722-BC3B-6D150AF2B010}"/>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A5A77783-0DC1-41E5-A5E2-857F79AB4779}"/>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7" name="Rectangle 86">
            <a:extLst>
              <a:ext uri="{FF2B5EF4-FFF2-40B4-BE49-F238E27FC236}">
                <a16:creationId xmlns:a16="http://schemas.microsoft.com/office/drawing/2014/main" id="{A35FFAB8-E1D2-498F-A755-FAFD34D989B8}"/>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88" name="Group 87">
            <a:extLst>
              <a:ext uri="{FF2B5EF4-FFF2-40B4-BE49-F238E27FC236}">
                <a16:creationId xmlns:a16="http://schemas.microsoft.com/office/drawing/2014/main" id="{FD7E9518-F330-4C5E-8460-EB44A39095F2}"/>
              </a:ext>
            </a:extLst>
          </p:cNvPr>
          <p:cNvGrpSpPr/>
          <p:nvPr userDrawn="1"/>
        </p:nvGrpSpPr>
        <p:grpSpPr>
          <a:xfrm>
            <a:off x="12257314" y="1051487"/>
            <a:ext cx="1272540" cy="3085386"/>
            <a:chOff x="12257314" y="1051487"/>
            <a:chExt cx="1272540" cy="3085386"/>
          </a:xfrm>
        </p:grpSpPr>
        <p:sp>
          <p:nvSpPr>
            <p:cNvPr id="89" name="Rectangle 88">
              <a:extLst>
                <a:ext uri="{FF2B5EF4-FFF2-40B4-BE49-F238E27FC236}">
                  <a16:creationId xmlns:a16="http://schemas.microsoft.com/office/drawing/2014/main" id="{AC6831B8-F288-499B-8848-7D97804A841F}"/>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0" name="TextBox 89">
              <a:extLst>
                <a:ext uri="{FF2B5EF4-FFF2-40B4-BE49-F238E27FC236}">
                  <a16:creationId xmlns:a16="http://schemas.microsoft.com/office/drawing/2014/main" id="{B8698CE5-6336-45F4-B645-706CFDF54E98}"/>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1" name="Freeform: Shape 90">
              <a:extLst>
                <a:ext uri="{FF2B5EF4-FFF2-40B4-BE49-F238E27FC236}">
                  <a16:creationId xmlns:a16="http://schemas.microsoft.com/office/drawing/2014/main" id="{765757BE-A972-4929-BD53-61956A64E9EE}"/>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A6992559-8EC0-4C53-B88E-8BA45734CC73}"/>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3" name="Freeform: Shape 92">
              <a:extLst>
                <a:ext uri="{FF2B5EF4-FFF2-40B4-BE49-F238E27FC236}">
                  <a16:creationId xmlns:a16="http://schemas.microsoft.com/office/drawing/2014/main" id="{3F33F490-8CAD-42F3-BBBE-E86F9A521FF0}"/>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C99AB6F7-2946-4E7D-8A42-DB059E06DBB2}"/>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37482F5-77B2-443A-89C5-EAF55DD85442}"/>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6" name="Picture 95">
              <a:extLst>
                <a:ext uri="{FF2B5EF4-FFF2-40B4-BE49-F238E27FC236}">
                  <a16:creationId xmlns:a16="http://schemas.microsoft.com/office/drawing/2014/main" id="{61143E3F-86AE-4E13-B8EA-F219B4E1767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7" name="Rectangle 96">
              <a:extLst>
                <a:ext uri="{FF2B5EF4-FFF2-40B4-BE49-F238E27FC236}">
                  <a16:creationId xmlns:a16="http://schemas.microsoft.com/office/drawing/2014/main" id="{EA768CD6-011E-4C4F-9434-E4B16D88BFED}"/>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8" name="Rectangle 97">
              <a:extLst>
                <a:ext uri="{FF2B5EF4-FFF2-40B4-BE49-F238E27FC236}">
                  <a16:creationId xmlns:a16="http://schemas.microsoft.com/office/drawing/2014/main" id="{B122D149-DD80-408D-95C6-AE87FB0F3586}"/>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9" name="Rectangle 98">
              <a:extLst>
                <a:ext uri="{FF2B5EF4-FFF2-40B4-BE49-F238E27FC236}">
                  <a16:creationId xmlns:a16="http://schemas.microsoft.com/office/drawing/2014/main" id="{E75EC1F7-FA2F-4A12-9445-47E68FBCD196}"/>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0" name="Rectangle 99">
              <a:extLst>
                <a:ext uri="{FF2B5EF4-FFF2-40B4-BE49-F238E27FC236}">
                  <a16:creationId xmlns:a16="http://schemas.microsoft.com/office/drawing/2014/main" id="{3EE81256-556B-4774-9F67-79A3835C3CF2}"/>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1" name="Group 100">
              <a:extLst>
                <a:ext uri="{FF2B5EF4-FFF2-40B4-BE49-F238E27FC236}">
                  <a16:creationId xmlns:a16="http://schemas.microsoft.com/office/drawing/2014/main" id="{89E8B432-6AE5-4631-AA4B-866BAC589107}"/>
                </a:ext>
              </a:extLst>
            </p:cNvPr>
            <p:cNvGrpSpPr/>
            <p:nvPr userDrawn="1"/>
          </p:nvGrpSpPr>
          <p:grpSpPr>
            <a:xfrm>
              <a:off x="12364752" y="2345932"/>
              <a:ext cx="1055431" cy="88186"/>
              <a:chOff x="914335" y="6913770"/>
              <a:chExt cx="1109884" cy="100584"/>
            </a:xfrm>
            <a:noFill/>
          </p:grpSpPr>
          <p:sp>
            <p:nvSpPr>
              <p:cNvPr id="112" name="Rectangle 111">
                <a:extLst>
                  <a:ext uri="{FF2B5EF4-FFF2-40B4-BE49-F238E27FC236}">
                    <a16:creationId xmlns:a16="http://schemas.microsoft.com/office/drawing/2014/main" id="{D9395D4A-E53A-452D-919A-92B10159539A}"/>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3" name="Rectangle 112">
                <a:extLst>
                  <a:ext uri="{FF2B5EF4-FFF2-40B4-BE49-F238E27FC236}">
                    <a16:creationId xmlns:a16="http://schemas.microsoft.com/office/drawing/2014/main" id="{58D0FD11-853A-43B3-AAA1-29F1C8641D5D}"/>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4" name="Rectangle 113">
                <a:extLst>
                  <a:ext uri="{FF2B5EF4-FFF2-40B4-BE49-F238E27FC236}">
                    <a16:creationId xmlns:a16="http://schemas.microsoft.com/office/drawing/2014/main" id="{9846DDDE-EE7E-448B-B821-61968322CDD3}"/>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5" name="Rectangle 114">
                <a:extLst>
                  <a:ext uri="{FF2B5EF4-FFF2-40B4-BE49-F238E27FC236}">
                    <a16:creationId xmlns:a16="http://schemas.microsoft.com/office/drawing/2014/main" id="{C692FF33-425E-422C-B5AE-520F2F52CF43}"/>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6" name="Rectangle 115">
                <a:extLst>
                  <a:ext uri="{FF2B5EF4-FFF2-40B4-BE49-F238E27FC236}">
                    <a16:creationId xmlns:a16="http://schemas.microsoft.com/office/drawing/2014/main" id="{5E9D8C32-5DAD-482C-B778-1A98276C582A}"/>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7" name="Rectangle 116">
                <a:extLst>
                  <a:ext uri="{FF2B5EF4-FFF2-40B4-BE49-F238E27FC236}">
                    <a16:creationId xmlns:a16="http://schemas.microsoft.com/office/drawing/2014/main" id="{D2DF2E17-9F90-40DB-BA30-972014620CF6}"/>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8" name="Rectangle 117">
                <a:extLst>
                  <a:ext uri="{FF2B5EF4-FFF2-40B4-BE49-F238E27FC236}">
                    <a16:creationId xmlns:a16="http://schemas.microsoft.com/office/drawing/2014/main" id="{8623FAC2-3BF3-481C-91D7-891AAD922DA9}"/>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9" name="Rectangle 118">
                <a:extLst>
                  <a:ext uri="{FF2B5EF4-FFF2-40B4-BE49-F238E27FC236}">
                    <a16:creationId xmlns:a16="http://schemas.microsoft.com/office/drawing/2014/main" id="{18E72956-5827-4177-8A1F-06C8F7525287}"/>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0" name="Rectangle 119">
                <a:extLst>
                  <a:ext uri="{FF2B5EF4-FFF2-40B4-BE49-F238E27FC236}">
                    <a16:creationId xmlns:a16="http://schemas.microsoft.com/office/drawing/2014/main" id="{2B8B1EBC-1BB5-4F02-B89A-571DDE687D2E}"/>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1" name="Rectangle 120">
                <a:extLst>
                  <a:ext uri="{FF2B5EF4-FFF2-40B4-BE49-F238E27FC236}">
                    <a16:creationId xmlns:a16="http://schemas.microsoft.com/office/drawing/2014/main" id="{41C15DF4-BB39-4DDA-B291-1D25AEF4A96E}"/>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2" name="Graphic 101" descr="Close with solid fill">
              <a:extLst>
                <a:ext uri="{FF2B5EF4-FFF2-40B4-BE49-F238E27FC236}">
                  <a16:creationId xmlns:a16="http://schemas.microsoft.com/office/drawing/2014/main" id="{9532E042-934A-47CC-A6A8-CE8ABD8B9EE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03" name="Graphic 102" descr="Close with solid fill">
              <a:extLst>
                <a:ext uri="{FF2B5EF4-FFF2-40B4-BE49-F238E27FC236}">
                  <a16:creationId xmlns:a16="http://schemas.microsoft.com/office/drawing/2014/main" id="{906E3CA1-927C-4C36-AF0B-B50CA9D8689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4" name="Graphic 103" descr="Close with solid fill">
              <a:extLst>
                <a:ext uri="{FF2B5EF4-FFF2-40B4-BE49-F238E27FC236}">
                  <a16:creationId xmlns:a16="http://schemas.microsoft.com/office/drawing/2014/main" id="{25D31776-1DEF-4706-8B33-40F4658A314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5" name="Graphic 104" descr="Close with solid fill">
              <a:extLst>
                <a:ext uri="{FF2B5EF4-FFF2-40B4-BE49-F238E27FC236}">
                  <a16:creationId xmlns:a16="http://schemas.microsoft.com/office/drawing/2014/main" id="{2D0578BC-2454-443D-ADD5-DD80CA4C33F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6" name="Graphic 105" descr="Close with solid fill">
              <a:extLst>
                <a:ext uri="{FF2B5EF4-FFF2-40B4-BE49-F238E27FC236}">
                  <a16:creationId xmlns:a16="http://schemas.microsoft.com/office/drawing/2014/main" id="{5F4FD564-71C1-4B9E-86C2-F5169172E596}"/>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7" name="Graphic 106" descr="Close with solid fill">
              <a:extLst>
                <a:ext uri="{FF2B5EF4-FFF2-40B4-BE49-F238E27FC236}">
                  <a16:creationId xmlns:a16="http://schemas.microsoft.com/office/drawing/2014/main" id="{63977EC0-E843-45B4-B898-743BC3CA934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8" name="Graphic 107" descr="Close with solid fill">
              <a:extLst>
                <a:ext uri="{FF2B5EF4-FFF2-40B4-BE49-F238E27FC236}">
                  <a16:creationId xmlns:a16="http://schemas.microsoft.com/office/drawing/2014/main" id="{3A8E0FB0-90D9-4DFC-90E6-85EFA5817EC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9" name="Graphic 108" descr="Close with solid fill">
              <a:extLst>
                <a:ext uri="{FF2B5EF4-FFF2-40B4-BE49-F238E27FC236}">
                  <a16:creationId xmlns:a16="http://schemas.microsoft.com/office/drawing/2014/main" id="{F7DF3498-3B50-4B23-B23A-2C47C49BAD6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10" name="Graphic 109" descr="Close with solid fill">
              <a:extLst>
                <a:ext uri="{FF2B5EF4-FFF2-40B4-BE49-F238E27FC236}">
                  <a16:creationId xmlns:a16="http://schemas.microsoft.com/office/drawing/2014/main" id="{FB73A2E0-B42E-4C83-A8EB-C23B326FD52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11" name="Graphic 110" descr="Close with solid fill">
              <a:extLst>
                <a:ext uri="{FF2B5EF4-FFF2-40B4-BE49-F238E27FC236}">
                  <a16:creationId xmlns:a16="http://schemas.microsoft.com/office/drawing/2014/main" id="{71AC6924-89E3-4DA7-BC00-7F1E5D85207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489794914"/>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tatement 5">
    <p:bg>
      <p:bgPr>
        <a:solidFill>
          <a:schemeClr val="accent5"/>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3372FFA0-E97D-460F-84DA-08B7B056CDC4}"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8" name="S&amp;P Global Logo Black">
            <a:extLst>
              <a:ext uri="{FF2B5EF4-FFF2-40B4-BE49-F238E27FC236}">
                <a16:creationId xmlns:a16="http://schemas.microsoft.com/office/drawing/2014/main" id="{0D1073D4-87B6-4A84-B21C-1AE708867D9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2" name="Title 1">
            <a:extLst>
              <a:ext uri="{FF2B5EF4-FFF2-40B4-BE49-F238E27FC236}">
                <a16:creationId xmlns:a16="http://schemas.microsoft.com/office/drawing/2014/main" id="{08BF8C1C-6553-43E5-9AD8-C06D5DDCE690}"/>
              </a:ext>
            </a:extLst>
          </p:cNvPr>
          <p:cNvSpPr>
            <a:spLocks noGrp="1"/>
          </p:cNvSpPr>
          <p:nvPr>
            <p:ph type="title" hasCustomPrompt="1"/>
          </p:nvPr>
        </p:nvSpPr>
        <p:spPr>
          <a:xfrm>
            <a:off x="567039" y="651300"/>
            <a:ext cx="11064788" cy="402336"/>
          </a:xfrm>
        </p:spPr>
        <p:txBody>
          <a:bodyPr/>
          <a:lstStyle/>
          <a:p>
            <a:r>
              <a:rPr lang="en-US"/>
              <a:t>[Headline]</a:t>
            </a:r>
          </a:p>
        </p:txBody>
      </p:sp>
      <p:sp>
        <p:nvSpPr>
          <p:cNvPr id="14" name="Text Placeholder 6">
            <a:extLst>
              <a:ext uri="{FF2B5EF4-FFF2-40B4-BE49-F238E27FC236}">
                <a16:creationId xmlns:a16="http://schemas.microsoft.com/office/drawing/2014/main" id="{81460202-F953-41C0-950B-F5D53280F7F2}"/>
              </a:ext>
            </a:extLst>
          </p:cNvPr>
          <p:cNvSpPr>
            <a:spLocks noGrp="1"/>
          </p:cNvSpPr>
          <p:nvPr>
            <p:ph type="body" sz="quarter" idx="13" hasCustomPrompt="1"/>
          </p:nvPr>
        </p:nvSpPr>
        <p:spPr>
          <a:xfrm>
            <a:off x="567040" y="1306286"/>
            <a:ext cx="7114032" cy="3804462"/>
          </a:xfrm>
        </p:spPr>
        <p:txBody>
          <a:bodyPr>
            <a:normAutofit/>
          </a:bodyPr>
          <a:lstStyle>
            <a:lvl1pPr marL="0" indent="0">
              <a:buNone/>
              <a:defRPr sz="3600">
                <a:latin typeface="+mj-lt"/>
                <a:cs typeface="+mj-cs"/>
              </a:defRPr>
            </a:lvl1pPr>
            <a:lvl2pPr marL="0" indent="0">
              <a:buNone/>
              <a:defRPr/>
            </a:lvl2pPr>
            <a:lvl3pPr marL="0" indent="0">
              <a:buNone/>
              <a:defRPr/>
            </a:lvl3pPr>
            <a:lvl4pPr marL="0" indent="0">
              <a:buNone/>
              <a:defRPr/>
            </a:lvl4pPr>
            <a:lvl5pPr marL="0" indent="0">
              <a:buNone/>
              <a:defRPr/>
            </a:lvl5pPr>
          </a:lstStyle>
          <a:p>
            <a:pPr lvl="0"/>
            <a:r>
              <a:rPr lang="en-US"/>
              <a:t>[Add statement/content]</a:t>
            </a:r>
          </a:p>
        </p:txBody>
      </p:sp>
      <p:grpSp>
        <p:nvGrpSpPr>
          <p:cNvPr id="15" name="Group 14">
            <a:extLst>
              <a:ext uri="{FF2B5EF4-FFF2-40B4-BE49-F238E27FC236}">
                <a16:creationId xmlns:a16="http://schemas.microsoft.com/office/drawing/2014/main" id="{6C6F5A30-072E-41F9-B5B4-35C55EF64A72}"/>
              </a:ext>
            </a:extLst>
          </p:cNvPr>
          <p:cNvGrpSpPr/>
          <p:nvPr userDrawn="1"/>
        </p:nvGrpSpPr>
        <p:grpSpPr>
          <a:xfrm>
            <a:off x="-130152" y="647700"/>
            <a:ext cx="130152" cy="5046663"/>
            <a:chOff x="-130152" y="647700"/>
            <a:chExt cx="130152" cy="5046663"/>
          </a:xfrm>
        </p:grpSpPr>
        <p:cxnSp>
          <p:nvCxnSpPr>
            <p:cNvPr id="16" name="Straight Connector 15">
              <a:extLst>
                <a:ext uri="{FF2B5EF4-FFF2-40B4-BE49-F238E27FC236}">
                  <a16:creationId xmlns:a16="http://schemas.microsoft.com/office/drawing/2014/main" id="{1F6B153C-357E-4E48-83C6-7D0EF7BB2186}"/>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218739-5378-4A9E-AEC9-084FFA23A1F0}"/>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002770-FC2F-4924-852E-DA6EE2C99C84}"/>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EEC14B-8A71-4818-8A05-545CEFD68CEB}"/>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EA7E54-9B9A-408A-AB31-E34E722A4147}"/>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423015-BF1B-456F-A9EF-BE79B22823FA}"/>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06BD24F0-D264-4E9C-889E-8B4273E0BD8A}"/>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DF3B670-A160-4DA9-A8BA-6A4B5C2A9187}"/>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59" name="Group 58">
            <a:extLst>
              <a:ext uri="{FF2B5EF4-FFF2-40B4-BE49-F238E27FC236}">
                <a16:creationId xmlns:a16="http://schemas.microsoft.com/office/drawing/2014/main" id="{A4EA6C0F-7D77-4EEC-82B3-1412F2CE6BD5}"/>
              </a:ext>
            </a:extLst>
          </p:cNvPr>
          <p:cNvGrpSpPr/>
          <p:nvPr userDrawn="1"/>
        </p:nvGrpSpPr>
        <p:grpSpPr>
          <a:xfrm>
            <a:off x="-1325" y="6871033"/>
            <a:ext cx="12192000" cy="143299"/>
            <a:chOff x="-1325" y="6871033"/>
            <a:chExt cx="12192000" cy="143299"/>
          </a:xfrm>
        </p:grpSpPr>
        <p:sp>
          <p:nvSpPr>
            <p:cNvPr id="60" name="Rectangle 59">
              <a:extLst>
                <a:ext uri="{FF2B5EF4-FFF2-40B4-BE49-F238E27FC236}">
                  <a16:creationId xmlns:a16="http://schemas.microsoft.com/office/drawing/2014/main" id="{1FF9CB83-7E2F-43F7-8BC7-FD66B434B017}"/>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1" name="Rectangle 60">
              <a:extLst>
                <a:ext uri="{FF2B5EF4-FFF2-40B4-BE49-F238E27FC236}">
                  <a16:creationId xmlns:a16="http://schemas.microsoft.com/office/drawing/2014/main" id="{19405582-004E-4419-A097-10D11706A26F}"/>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2" name="TextBox 61">
            <a:extLst>
              <a:ext uri="{FF2B5EF4-FFF2-40B4-BE49-F238E27FC236}">
                <a16:creationId xmlns:a16="http://schemas.microsoft.com/office/drawing/2014/main" id="{9CBBD714-A8EA-4961-8C2C-E63E43B1C0C8}"/>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56" name="Rectangle 55">
            <a:extLst>
              <a:ext uri="{FF2B5EF4-FFF2-40B4-BE49-F238E27FC236}">
                <a16:creationId xmlns:a16="http://schemas.microsoft.com/office/drawing/2014/main" id="{87DCE17B-8B18-42F2-A4B4-B6B83A50F45B}"/>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7" name="Group 56">
            <a:extLst>
              <a:ext uri="{FF2B5EF4-FFF2-40B4-BE49-F238E27FC236}">
                <a16:creationId xmlns:a16="http://schemas.microsoft.com/office/drawing/2014/main" id="{3E3E4456-D8CB-4655-A604-A5531030D7BA}"/>
              </a:ext>
            </a:extLst>
          </p:cNvPr>
          <p:cNvGrpSpPr/>
          <p:nvPr userDrawn="1"/>
        </p:nvGrpSpPr>
        <p:grpSpPr>
          <a:xfrm>
            <a:off x="12257314" y="1051487"/>
            <a:ext cx="1272540" cy="3085386"/>
            <a:chOff x="12257314" y="1051487"/>
            <a:chExt cx="1272540" cy="3085386"/>
          </a:xfrm>
        </p:grpSpPr>
        <p:sp>
          <p:nvSpPr>
            <p:cNvPr id="58" name="Rectangle 57">
              <a:extLst>
                <a:ext uri="{FF2B5EF4-FFF2-40B4-BE49-F238E27FC236}">
                  <a16:creationId xmlns:a16="http://schemas.microsoft.com/office/drawing/2014/main" id="{FE95FED7-6851-4CFC-95C7-6FA3592C7BF7}"/>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8" name="TextBox 97">
              <a:extLst>
                <a:ext uri="{FF2B5EF4-FFF2-40B4-BE49-F238E27FC236}">
                  <a16:creationId xmlns:a16="http://schemas.microsoft.com/office/drawing/2014/main" id="{9DEA6500-498D-4AEE-87CC-7EE4CBBBD205}"/>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9" name="Freeform: Shape 98">
              <a:extLst>
                <a:ext uri="{FF2B5EF4-FFF2-40B4-BE49-F238E27FC236}">
                  <a16:creationId xmlns:a16="http://schemas.microsoft.com/office/drawing/2014/main" id="{A0FBFD20-3C9B-4E70-B583-78C85DF43652}"/>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41DA9AAA-5FED-4332-878A-B9C84E5C253A}"/>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01" name="Freeform: Shape 100">
              <a:extLst>
                <a:ext uri="{FF2B5EF4-FFF2-40B4-BE49-F238E27FC236}">
                  <a16:creationId xmlns:a16="http://schemas.microsoft.com/office/drawing/2014/main" id="{19B6BE9A-1012-4881-AF55-6CCED55F5DBE}"/>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D9F2B17B-4718-4053-B2B1-689E32B3A377}"/>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3D7AD67-9155-4E18-ADBD-5FB3F1C54AF6}"/>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04" name="Picture 103">
              <a:extLst>
                <a:ext uri="{FF2B5EF4-FFF2-40B4-BE49-F238E27FC236}">
                  <a16:creationId xmlns:a16="http://schemas.microsoft.com/office/drawing/2014/main" id="{246626FB-5306-476C-B12D-F60434C9873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05" name="Rectangle 104">
              <a:extLst>
                <a:ext uri="{FF2B5EF4-FFF2-40B4-BE49-F238E27FC236}">
                  <a16:creationId xmlns:a16="http://schemas.microsoft.com/office/drawing/2014/main" id="{4D055EDD-4867-4FEF-BCF3-78D7B05E267B}"/>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6" name="Rectangle 105">
              <a:extLst>
                <a:ext uri="{FF2B5EF4-FFF2-40B4-BE49-F238E27FC236}">
                  <a16:creationId xmlns:a16="http://schemas.microsoft.com/office/drawing/2014/main" id="{8D309420-D2CC-4F2A-A1FB-3D8803A0E352}"/>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7" name="Rectangle 106">
              <a:extLst>
                <a:ext uri="{FF2B5EF4-FFF2-40B4-BE49-F238E27FC236}">
                  <a16:creationId xmlns:a16="http://schemas.microsoft.com/office/drawing/2014/main" id="{347C4773-C89A-4F61-B45E-15665B12CE06}"/>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8" name="Rectangle 107">
              <a:extLst>
                <a:ext uri="{FF2B5EF4-FFF2-40B4-BE49-F238E27FC236}">
                  <a16:creationId xmlns:a16="http://schemas.microsoft.com/office/drawing/2014/main" id="{09C3FB76-23C5-4146-BCDD-AF453D9CA187}"/>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9" name="Group 108">
              <a:extLst>
                <a:ext uri="{FF2B5EF4-FFF2-40B4-BE49-F238E27FC236}">
                  <a16:creationId xmlns:a16="http://schemas.microsoft.com/office/drawing/2014/main" id="{47BF5F82-CCD9-4778-BB03-8063DB283A88}"/>
                </a:ext>
              </a:extLst>
            </p:cNvPr>
            <p:cNvGrpSpPr/>
            <p:nvPr userDrawn="1"/>
          </p:nvGrpSpPr>
          <p:grpSpPr>
            <a:xfrm>
              <a:off x="12364752" y="2345932"/>
              <a:ext cx="1055431" cy="88186"/>
              <a:chOff x="914335" y="6913770"/>
              <a:chExt cx="1109884" cy="100584"/>
            </a:xfrm>
            <a:noFill/>
          </p:grpSpPr>
          <p:sp>
            <p:nvSpPr>
              <p:cNvPr id="120" name="Rectangle 119">
                <a:extLst>
                  <a:ext uri="{FF2B5EF4-FFF2-40B4-BE49-F238E27FC236}">
                    <a16:creationId xmlns:a16="http://schemas.microsoft.com/office/drawing/2014/main" id="{C0F17B18-2434-4BE4-91A8-78F28A0D0766}"/>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21" name="Rectangle 120">
                <a:extLst>
                  <a:ext uri="{FF2B5EF4-FFF2-40B4-BE49-F238E27FC236}">
                    <a16:creationId xmlns:a16="http://schemas.microsoft.com/office/drawing/2014/main" id="{6C8CB6E6-9282-46FB-B663-1D5605977F8C}"/>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22" name="Rectangle 121">
                <a:extLst>
                  <a:ext uri="{FF2B5EF4-FFF2-40B4-BE49-F238E27FC236}">
                    <a16:creationId xmlns:a16="http://schemas.microsoft.com/office/drawing/2014/main" id="{69C6F6CF-732E-478E-9F1B-AEABE6AE87BB}"/>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23" name="Rectangle 122">
                <a:extLst>
                  <a:ext uri="{FF2B5EF4-FFF2-40B4-BE49-F238E27FC236}">
                    <a16:creationId xmlns:a16="http://schemas.microsoft.com/office/drawing/2014/main" id="{D4096C5A-F816-4948-9C1B-0EFC6AAB9D7E}"/>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24" name="Rectangle 123">
                <a:extLst>
                  <a:ext uri="{FF2B5EF4-FFF2-40B4-BE49-F238E27FC236}">
                    <a16:creationId xmlns:a16="http://schemas.microsoft.com/office/drawing/2014/main" id="{473A6253-8FE1-4584-B969-F915CCBDB642}"/>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25" name="Rectangle 124">
                <a:extLst>
                  <a:ext uri="{FF2B5EF4-FFF2-40B4-BE49-F238E27FC236}">
                    <a16:creationId xmlns:a16="http://schemas.microsoft.com/office/drawing/2014/main" id="{A43250C0-4FB6-437A-9677-64C470BFF2DF}"/>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6" name="Rectangle 125">
                <a:extLst>
                  <a:ext uri="{FF2B5EF4-FFF2-40B4-BE49-F238E27FC236}">
                    <a16:creationId xmlns:a16="http://schemas.microsoft.com/office/drawing/2014/main" id="{A7EAA12B-BDE5-441B-9CD4-799CE8DA45FF}"/>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7" name="Rectangle 126">
                <a:extLst>
                  <a:ext uri="{FF2B5EF4-FFF2-40B4-BE49-F238E27FC236}">
                    <a16:creationId xmlns:a16="http://schemas.microsoft.com/office/drawing/2014/main" id="{FEDA3910-F0F2-4261-851F-ABAF24EFFCDE}"/>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8" name="Rectangle 127">
                <a:extLst>
                  <a:ext uri="{FF2B5EF4-FFF2-40B4-BE49-F238E27FC236}">
                    <a16:creationId xmlns:a16="http://schemas.microsoft.com/office/drawing/2014/main" id="{36F6D8CF-F8B0-43D5-9A3A-2A156E1245A4}"/>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9" name="Rectangle 128">
                <a:extLst>
                  <a:ext uri="{FF2B5EF4-FFF2-40B4-BE49-F238E27FC236}">
                    <a16:creationId xmlns:a16="http://schemas.microsoft.com/office/drawing/2014/main" id="{07050D47-FB60-405E-93AD-AAA68AFAA105}"/>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10" name="Graphic 109" descr="Close with solid fill">
              <a:extLst>
                <a:ext uri="{FF2B5EF4-FFF2-40B4-BE49-F238E27FC236}">
                  <a16:creationId xmlns:a16="http://schemas.microsoft.com/office/drawing/2014/main" id="{CE97C73C-2D7B-4F30-96C5-CBE76257607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11" name="Graphic 110" descr="Close with solid fill">
              <a:extLst>
                <a:ext uri="{FF2B5EF4-FFF2-40B4-BE49-F238E27FC236}">
                  <a16:creationId xmlns:a16="http://schemas.microsoft.com/office/drawing/2014/main" id="{7D696A83-DCBA-450A-8CC3-C871CFD8019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12" name="Graphic 111" descr="Close with solid fill">
              <a:extLst>
                <a:ext uri="{FF2B5EF4-FFF2-40B4-BE49-F238E27FC236}">
                  <a16:creationId xmlns:a16="http://schemas.microsoft.com/office/drawing/2014/main" id="{C37A2E90-238C-45E7-8499-B57E60016526}"/>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13" name="Graphic 112" descr="Close with solid fill">
              <a:extLst>
                <a:ext uri="{FF2B5EF4-FFF2-40B4-BE49-F238E27FC236}">
                  <a16:creationId xmlns:a16="http://schemas.microsoft.com/office/drawing/2014/main" id="{AA3D9BCE-EB01-4E61-842A-73CA7B4526C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14" name="Graphic 113" descr="Close with solid fill">
              <a:extLst>
                <a:ext uri="{FF2B5EF4-FFF2-40B4-BE49-F238E27FC236}">
                  <a16:creationId xmlns:a16="http://schemas.microsoft.com/office/drawing/2014/main" id="{ADD9AEAD-CCDE-4CBE-8582-80B2F453C04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15" name="Graphic 114" descr="Close with solid fill">
              <a:extLst>
                <a:ext uri="{FF2B5EF4-FFF2-40B4-BE49-F238E27FC236}">
                  <a16:creationId xmlns:a16="http://schemas.microsoft.com/office/drawing/2014/main" id="{B0B0F4F7-1B50-493F-BF47-5200364BB54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16" name="Graphic 115" descr="Close with solid fill">
              <a:extLst>
                <a:ext uri="{FF2B5EF4-FFF2-40B4-BE49-F238E27FC236}">
                  <a16:creationId xmlns:a16="http://schemas.microsoft.com/office/drawing/2014/main" id="{3FD31DD9-3D43-4521-954F-D9658CE3E2A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17" name="Graphic 116" descr="Close with solid fill">
              <a:extLst>
                <a:ext uri="{FF2B5EF4-FFF2-40B4-BE49-F238E27FC236}">
                  <a16:creationId xmlns:a16="http://schemas.microsoft.com/office/drawing/2014/main" id="{D9A9270B-BD08-4395-8090-1750DB4EC8D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18" name="Graphic 117" descr="Close with solid fill">
              <a:extLst>
                <a:ext uri="{FF2B5EF4-FFF2-40B4-BE49-F238E27FC236}">
                  <a16:creationId xmlns:a16="http://schemas.microsoft.com/office/drawing/2014/main" id="{F6A51834-059B-4182-8D41-FEF97CBD4846}"/>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19" name="Graphic 118" descr="Close with solid fill">
              <a:extLst>
                <a:ext uri="{FF2B5EF4-FFF2-40B4-BE49-F238E27FC236}">
                  <a16:creationId xmlns:a16="http://schemas.microsoft.com/office/drawing/2014/main" id="{3C357E23-4978-4CE3-A51D-3FE12929271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172563708"/>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tement +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EF78FE-55F0-47B3-AE87-B3FBB8E2789A}"/>
              </a:ext>
            </a:extLst>
          </p:cNvPr>
          <p:cNvSpPr/>
          <p:nvPr userDrawn="1"/>
        </p:nvSpPr>
        <p:spPr>
          <a:xfrm>
            <a:off x="0" y="0"/>
            <a:ext cx="12192000" cy="1490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latin typeface="+mn-lt"/>
            </a:endParaRPr>
          </a:p>
        </p:txBody>
      </p:sp>
      <p:sp>
        <p:nvSpPr>
          <p:cNvPr id="7" name="Title 6">
            <a:extLst>
              <a:ext uri="{FF2B5EF4-FFF2-40B4-BE49-F238E27FC236}">
                <a16:creationId xmlns:a16="http://schemas.microsoft.com/office/drawing/2014/main" id="{15F79711-05B1-4D3C-996C-49F4EF1420FA}"/>
              </a:ext>
            </a:extLst>
          </p:cNvPr>
          <p:cNvSpPr>
            <a:spLocks noGrp="1"/>
          </p:cNvSpPr>
          <p:nvPr>
            <p:ph type="title" hasCustomPrompt="1"/>
          </p:nvPr>
        </p:nvSpPr>
        <p:spPr>
          <a:xfrm>
            <a:off x="567039" y="652074"/>
            <a:ext cx="11064788" cy="402336"/>
          </a:xfrm>
        </p:spPr>
        <p:txBody>
          <a:bodyPr/>
          <a:lstStyle>
            <a:lvl1pPr>
              <a:defRPr>
                <a:solidFill>
                  <a:schemeClr val="bg1"/>
                </a:solidFill>
              </a:defRPr>
            </a:lvl1pPr>
          </a:lstStyle>
          <a:p>
            <a:r>
              <a:rPr lang="en-US"/>
              <a:t>[Headline]</a:t>
            </a:r>
          </a:p>
        </p:txBody>
      </p:sp>
      <p:sp>
        <p:nvSpPr>
          <p:cNvPr id="18" name="Subtitle">
            <a:extLst>
              <a:ext uri="{FF2B5EF4-FFF2-40B4-BE49-F238E27FC236}">
                <a16:creationId xmlns:a16="http://schemas.microsoft.com/office/drawing/2014/main" id="{5D3B4169-E1C5-48A2-8497-73D0FD32D442}"/>
              </a:ext>
            </a:extLst>
          </p:cNvPr>
          <p:cNvSpPr>
            <a:spLocks noGrp="1"/>
          </p:cNvSpPr>
          <p:nvPr>
            <p:ph type="body" sz="quarter" idx="14" hasCustomPrompt="1"/>
          </p:nvPr>
        </p:nvSpPr>
        <p:spPr>
          <a:xfrm>
            <a:off x="567039" y="1058237"/>
            <a:ext cx="11063817" cy="311304"/>
          </a:xfrm>
        </p:spPr>
        <p:txBody>
          <a:bodyPr>
            <a:noAutofit/>
          </a:bodyPr>
          <a:lstStyle>
            <a:lvl1pPr marL="0" indent="0">
              <a:buNone/>
              <a:defRPr sz="1800">
                <a:solidFill>
                  <a:schemeClr val="bg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9" name="Text Placeholder 8">
            <a:extLst>
              <a:ext uri="{FF2B5EF4-FFF2-40B4-BE49-F238E27FC236}">
                <a16:creationId xmlns:a16="http://schemas.microsoft.com/office/drawing/2014/main" id="{E7FA85A4-463C-4B14-BE65-A31A117ABFDD}"/>
              </a:ext>
            </a:extLst>
          </p:cNvPr>
          <p:cNvSpPr>
            <a:spLocks noGrp="1"/>
          </p:cNvSpPr>
          <p:nvPr>
            <p:ph type="body" sz="quarter" idx="17" hasCustomPrompt="1"/>
          </p:nvPr>
        </p:nvSpPr>
        <p:spPr>
          <a:xfrm>
            <a:off x="566738" y="1963319"/>
            <a:ext cx="11068050" cy="1251211"/>
          </a:xfrm>
        </p:spPr>
        <p:txBody>
          <a:bodyPr/>
          <a:lstStyle>
            <a:lvl1pPr>
              <a:defRPr sz="1600"/>
            </a:lvl1pPr>
            <a:lvl2pPr>
              <a:defRPr sz="1600"/>
            </a:lvl2pPr>
            <a:lvl3pPr>
              <a:defRPr sz="16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8" name="Text Placeholder 7">
            <a:extLst>
              <a:ext uri="{FF2B5EF4-FFF2-40B4-BE49-F238E27FC236}">
                <a16:creationId xmlns:a16="http://schemas.microsoft.com/office/drawing/2014/main" id="{527A69F6-AB10-48DB-9027-6D849C8B4490}"/>
              </a:ext>
            </a:extLst>
          </p:cNvPr>
          <p:cNvSpPr>
            <a:spLocks noGrp="1"/>
          </p:cNvSpPr>
          <p:nvPr>
            <p:ph type="body" sz="quarter" idx="18" hasCustomPrompt="1"/>
          </p:nvPr>
        </p:nvSpPr>
        <p:spPr>
          <a:xfrm>
            <a:off x="557213" y="3429001"/>
            <a:ext cx="11077575" cy="2776538"/>
          </a:xfrm>
        </p:spPr>
        <p:txBody>
          <a:bodyPr/>
          <a:lstStyle>
            <a:lvl1pPr>
              <a:defRPr sz="1400"/>
            </a:lvl1pPr>
            <a:lvl2pPr>
              <a:defRPr sz="1400"/>
            </a:lvl2pPr>
            <a:lvl3pPr>
              <a:defRPr sz="1400"/>
            </a:lvl3pPr>
            <a:lvl4pPr>
              <a:defRPr sz="1400"/>
            </a:lvl4pPr>
            <a:lvl5pPr>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FBB03C0C-4895-4A64-974C-F3AABFC2C552}"/>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
        <p:nvSpPr>
          <p:cNvPr id="2" name="Date Placeholder 1">
            <a:extLst>
              <a:ext uri="{FF2B5EF4-FFF2-40B4-BE49-F238E27FC236}">
                <a16:creationId xmlns:a16="http://schemas.microsoft.com/office/drawing/2014/main" id="{261F79D1-2E46-453A-990A-D5AF7C6873AA}"/>
              </a:ext>
            </a:extLst>
          </p:cNvPr>
          <p:cNvSpPr>
            <a:spLocks noGrp="1"/>
          </p:cNvSpPr>
          <p:nvPr>
            <p:ph type="dt" sz="half" idx="19"/>
          </p:nvPr>
        </p:nvSpPr>
        <p:spPr/>
        <p:txBody>
          <a:bodyPr/>
          <a:lstStyle/>
          <a:p>
            <a:fld id="{893D0CFC-2E20-4A15-BDA6-BE632865E325}" type="datetime4">
              <a:rPr lang="en-US" smtClean="0"/>
              <a:t>June 9, 2024</a:t>
            </a:fld>
            <a:endParaRPr lang="en-US"/>
          </a:p>
        </p:txBody>
      </p:sp>
      <p:sp>
        <p:nvSpPr>
          <p:cNvPr id="10" name="Footer Placeholder 9">
            <a:extLst>
              <a:ext uri="{FF2B5EF4-FFF2-40B4-BE49-F238E27FC236}">
                <a16:creationId xmlns:a16="http://schemas.microsoft.com/office/drawing/2014/main" id="{55D50608-2065-4D18-9843-577F5BCC1EEB}"/>
              </a:ext>
            </a:extLst>
          </p:cNvPr>
          <p:cNvSpPr>
            <a:spLocks noGrp="1"/>
          </p:cNvSpPr>
          <p:nvPr>
            <p:ph type="ftr" sz="quarter" idx="20"/>
          </p:nvPr>
        </p:nvSpPr>
        <p:spPr/>
        <p:txBody>
          <a:bodyPr/>
          <a:lstStyle/>
          <a:p>
            <a:r>
              <a:rPr lang="en-US"/>
              <a:t>S&amp;P Global</a:t>
            </a:r>
          </a:p>
        </p:txBody>
      </p:sp>
      <p:sp>
        <p:nvSpPr>
          <p:cNvPr id="11" name="Slide Number Placeholder 10">
            <a:extLst>
              <a:ext uri="{FF2B5EF4-FFF2-40B4-BE49-F238E27FC236}">
                <a16:creationId xmlns:a16="http://schemas.microsoft.com/office/drawing/2014/main" id="{3433C9ED-4FCE-45EC-BD32-7FF840D66228}"/>
              </a:ext>
            </a:extLst>
          </p:cNvPr>
          <p:cNvSpPr>
            <a:spLocks noGrp="1"/>
          </p:cNvSpPr>
          <p:nvPr>
            <p:ph type="sldNum" sz="quarter" idx="21"/>
          </p:nvPr>
        </p:nvSpPr>
        <p:spPr/>
        <p:txBody>
          <a:bodyPr/>
          <a:lstStyle/>
          <a:p>
            <a:fld id="{5CFA18E4-D58E-4B28-B105-28D9665A8EBC}" type="slidenum">
              <a:rPr lang="en-US" smtClean="0"/>
              <a:pPr/>
              <a:t>‹#›</a:t>
            </a:fld>
            <a:endParaRPr lang="en-US"/>
          </a:p>
        </p:txBody>
      </p:sp>
    </p:spTree>
    <p:extLst>
      <p:ext uri="{BB962C8B-B14F-4D97-AF65-F5344CB8AC3E}">
        <p14:creationId xmlns:p14="http://schemas.microsoft.com/office/powerpoint/2010/main" val="2918956091"/>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atement - 2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A0C8E578-EA59-42F1-9D43-2403E769B953}"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6" name="Title 5">
            <a:extLst>
              <a:ext uri="{FF2B5EF4-FFF2-40B4-BE49-F238E27FC236}">
                <a16:creationId xmlns:a16="http://schemas.microsoft.com/office/drawing/2014/main" id="{C2A14B5A-1F3C-4377-8BE2-B3230F361D35}"/>
              </a:ext>
            </a:extLst>
          </p:cNvPr>
          <p:cNvSpPr>
            <a:spLocks noGrp="1"/>
          </p:cNvSpPr>
          <p:nvPr>
            <p:ph type="title" hasCustomPrompt="1"/>
          </p:nvPr>
        </p:nvSpPr>
        <p:spPr>
          <a:xfrm>
            <a:off x="567039" y="652074"/>
            <a:ext cx="11064788" cy="402336"/>
          </a:xfrm>
        </p:spPr>
        <p:txBody>
          <a:bodyPr/>
          <a:lstStyle/>
          <a:p>
            <a:r>
              <a:rPr lang="en-US"/>
              <a:t>[Headline]</a:t>
            </a:r>
          </a:p>
        </p:txBody>
      </p:sp>
      <p:sp>
        <p:nvSpPr>
          <p:cNvPr id="19" name="Subtitle">
            <a:extLst>
              <a:ext uri="{FF2B5EF4-FFF2-40B4-BE49-F238E27FC236}">
                <a16:creationId xmlns:a16="http://schemas.microsoft.com/office/drawing/2014/main" id="{09BFB21D-CA4F-49E4-B689-3D48185263EF}"/>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1" name="Text Placeholder 20">
            <a:extLst>
              <a:ext uri="{FF2B5EF4-FFF2-40B4-BE49-F238E27FC236}">
                <a16:creationId xmlns:a16="http://schemas.microsoft.com/office/drawing/2014/main" id="{EE29C1C4-7BA5-4EFE-9D43-A52A5745A791}"/>
              </a:ext>
            </a:extLst>
          </p:cNvPr>
          <p:cNvSpPr>
            <a:spLocks noGrp="1"/>
          </p:cNvSpPr>
          <p:nvPr>
            <p:ph type="body" sz="quarter" idx="24" hasCustomPrompt="1"/>
          </p:nvPr>
        </p:nvSpPr>
        <p:spPr>
          <a:xfrm>
            <a:off x="567039" y="1955229"/>
            <a:ext cx="5008262" cy="4251960"/>
          </a:xfrm>
        </p:spPr>
        <p:txBody>
          <a:bodyPr/>
          <a:lstStyle>
            <a:lvl1pPr>
              <a:defRPr sz="1600"/>
            </a:lvl1pPr>
            <a:lvl2pPr>
              <a:defRPr sz="1600"/>
            </a:lvl2pPr>
            <a:lvl3pPr>
              <a:defRPr sz="1600"/>
            </a:lvl3pPr>
            <a:lvl4pPr>
              <a:defRPr sz="1600"/>
            </a:lvl4pPr>
            <a:lvl5pPr>
              <a:defRPr sz="16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a:extLst>
              <a:ext uri="{FF2B5EF4-FFF2-40B4-BE49-F238E27FC236}">
                <a16:creationId xmlns:a16="http://schemas.microsoft.com/office/drawing/2014/main" id="{AF2D1654-53B4-42CE-A01F-0302CA4FF56E}"/>
              </a:ext>
            </a:extLst>
          </p:cNvPr>
          <p:cNvSpPr>
            <a:spLocks noGrp="1"/>
          </p:cNvSpPr>
          <p:nvPr>
            <p:ph type="body" sz="quarter" idx="25" hasCustomPrompt="1"/>
          </p:nvPr>
        </p:nvSpPr>
        <p:spPr>
          <a:xfrm>
            <a:off x="6607175" y="1955800"/>
            <a:ext cx="5028140" cy="425196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111CA301-5EF6-4FA4-A727-DA73EF6617D6}"/>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2559247154"/>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
    <p:bg>
      <p:bgPr>
        <a:solidFill>
          <a:schemeClr val="bg2"/>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F97D9B01-4EE9-405A-B323-759A409509CB}"/>
              </a:ext>
            </a:extLst>
          </p:cNvPr>
          <p:cNvGrpSpPr/>
          <p:nvPr userDrawn="1"/>
        </p:nvGrpSpPr>
        <p:grpSpPr>
          <a:xfrm>
            <a:off x="12192996" y="647700"/>
            <a:ext cx="139664" cy="5046663"/>
            <a:chOff x="12192996" y="647700"/>
            <a:chExt cx="139664" cy="5046663"/>
          </a:xfrm>
        </p:grpSpPr>
        <p:cxnSp>
          <p:nvCxnSpPr>
            <p:cNvPr id="64" name="Straight Connector 63">
              <a:extLst>
                <a:ext uri="{FF2B5EF4-FFF2-40B4-BE49-F238E27FC236}">
                  <a16:creationId xmlns:a16="http://schemas.microsoft.com/office/drawing/2014/main" id="{EC1AE271-DC97-4E2D-B2B9-A55E44892AF3}"/>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F7CA70E-203A-424A-A537-768612EB6C9C}"/>
                </a:ext>
              </a:extLst>
            </p:cNvPr>
            <p:cNvGrpSpPr/>
            <p:nvPr userDrawn="1"/>
          </p:nvGrpSpPr>
          <p:grpSpPr>
            <a:xfrm>
              <a:off x="12202508" y="647700"/>
              <a:ext cx="130152" cy="5046663"/>
              <a:chOff x="12202508" y="647700"/>
              <a:chExt cx="130152" cy="5046663"/>
            </a:xfrm>
          </p:grpSpPr>
          <p:cxnSp>
            <p:nvCxnSpPr>
              <p:cNvPr id="66" name="Straight Connector 65">
                <a:extLst>
                  <a:ext uri="{FF2B5EF4-FFF2-40B4-BE49-F238E27FC236}">
                    <a16:creationId xmlns:a16="http://schemas.microsoft.com/office/drawing/2014/main" id="{A3291374-7E15-4421-89F4-93F8C88525CE}"/>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62E436E-7ED7-407F-90B7-31ADB11D808B}"/>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6CE46D9-B434-4DF0-881D-58936609A639}"/>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E513A32-FAEF-462E-B81F-F302AFFFC8C0}"/>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AC824F-341C-43EF-8F24-55416905023F}"/>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29B89FD7-AAEF-47E4-8DAE-202240104942}"/>
              </a:ext>
            </a:extLst>
          </p:cNvPr>
          <p:cNvGrpSpPr/>
          <p:nvPr userDrawn="1"/>
        </p:nvGrpSpPr>
        <p:grpSpPr>
          <a:xfrm>
            <a:off x="-130152" y="647700"/>
            <a:ext cx="130152" cy="5046663"/>
            <a:chOff x="-130152" y="647700"/>
            <a:chExt cx="130152" cy="5046663"/>
          </a:xfrm>
        </p:grpSpPr>
        <p:cxnSp>
          <p:nvCxnSpPr>
            <p:cNvPr id="72" name="Straight Connector 71">
              <a:extLst>
                <a:ext uri="{FF2B5EF4-FFF2-40B4-BE49-F238E27FC236}">
                  <a16:creationId xmlns:a16="http://schemas.microsoft.com/office/drawing/2014/main" id="{4CC25BF9-3067-4F36-85AB-AD96BCBE0264}"/>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8E7C50E-8B2D-4536-94B4-79495861EA14}"/>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C94739D-F99F-418D-9F17-A5B0832D6C87}"/>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933F45A-D2B4-4DB3-82FC-71CEE31C5734}"/>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45257D-E709-4903-94B8-5DF85626B3B3}"/>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2685-A4F5-476E-8A09-D8E8DECD7371}"/>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84C3E0C-55B5-4DE0-B5B2-69464524EA73}"/>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4000" b="1">
                <a:solidFill>
                  <a:schemeClr val="tx1"/>
                </a:solidFill>
              </a:rPr>
              <a:t>DIVIDERS</a:t>
            </a:r>
          </a:p>
        </p:txBody>
      </p:sp>
      <p:cxnSp>
        <p:nvCxnSpPr>
          <p:cNvPr id="7" name="Straight Connector 6">
            <a:extLst>
              <a:ext uri="{FF2B5EF4-FFF2-40B4-BE49-F238E27FC236}">
                <a16:creationId xmlns:a16="http://schemas.microsoft.com/office/drawing/2014/main" id="{6829BB4F-08CC-4CE1-B14F-D0A63C33AEB6}"/>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350315-1225-4029-8AF9-68C5E7EC4EDC}"/>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74DE2C-437B-4FB9-9733-AABB882E807D}"/>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0" name="TextBox 9">
            <a:extLst>
              <a:ext uri="{FF2B5EF4-FFF2-40B4-BE49-F238E27FC236}">
                <a16:creationId xmlns:a16="http://schemas.microsoft.com/office/drawing/2014/main" id="{FFFB1744-461A-4270-9195-26FC0B16915F}"/>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59" name="Group 58">
            <a:extLst>
              <a:ext uri="{FF2B5EF4-FFF2-40B4-BE49-F238E27FC236}">
                <a16:creationId xmlns:a16="http://schemas.microsoft.com/office/drawing/2014/main" id="{F3A680A6-2913-4F0E-86F4-FABF0B107C20}"/>
              </a:ext>
            </a:extLst>
          </p:cNvPr>
          <p:cNvGrpSpPr/>
          <p:nvPr userDrawn="1"/>
        </p:nvGrpSpPr>
        <p:grpSpPr>
          <a:xfrm>
            <a:off x="-1325" y="6871033"/>
            <a:ext cx="12192000" cy="143299"/>
            <a:chOff x="-1325" y="6871033"/>
            <a:chExt cx="12192000" cy="143299"/>
          </a:xfrm>
        </p:grpSpPr>
        <p:sp>
          <p:nvSpPr>
            <p:cNvPr id="60" name="Rectangle 59">
              <a:extLst>
                <a:ext uri="{FF2B5EF4-FFF2-40B4-BE49-F238E27FC236}">
                  <a16:creationId xmlns:a16="http://schemas.microsoft.com/office/drawing/2014/main" id="{CC5C8B82-D9B4-499C-940B-1342C8A4C8B8}"/>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1" name="Rectangle 60">
              <a:extLst>
                <a:ext uri="{FF2B5EF4-FFF2-40B4-BE49-F238E27FC236}">
                  <a16:creationId xmlns:a16="http://schemas.microsoft.com/office/drawing/2014/main" id="{F0FD566A-0DE2-40A2-8821-B0BA941494CF}"/>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2" name="Rectangle 61">
            <a:extLst>
              <a:ext uri="{FF2B5EF4-FFF2-40B4-BE49-F238E27FC236}">
                <a16:creationId xmlns:a16="http://schemas.microsoft.com/office/drawing/2014/main" id="{61068D94-5676-4EC0-A7AA-92EFA39045E9}"/>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78" name="Rectangle 77">
            <a:extLst>
              <a:ext uri="{FF2B5EF4-FFF2-40B4-BE49-F238E27FC236}">
                <a16:creationId xmlns:a16="http://schemas.microsoft.com/office/drawing/2014/main" id="{0FC098C1-9BBE-4416-890F-774A1F526034}"/>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79" name="Group 78">
            <a:extLst>
              <a:ext uri="{FF2B5EF4-FFF2-40B4-BE49-F238E27FC236}">
                <a16:creationId xmlns:a16="http://schemas.microsoft.com/office/drawing/2014/main" id="{6A31A299-1939-4506-B55B-D58387614190}"/>
              </a:ext>
            </a:extLst>
          </p:cNvPr>
          <p:cNvGrpSpPr/>
          <p:nvPr userDrawn="1"/>
        </p:nvGrpSpPr>
        <p:grpSpPr>
          <a:xfrm>
            <a:off x="12257314" y="1051487"/>
            <a:ext cx="1272540" cy="3085386"/>
            <a:chOff x="12257314" y="1051487"/>
            <a:chExt cx="1272540" cy="3085386"/>
          </a:xfrm>
        </p:grpSpPr>
        <p:sp>
          <p:nvSpPr>
            <p:cNvPr id="80" name="Rectangle 79">
              <a:extLst>
                <a:ext uri="{FF2B5EF4-FFF2-40B4-BE49-F238E27FC236}">
                  <a16:creationId xmlns:a16="http://schemas.microsoft.com/office/drawing/2014/main" id="{0DFBBDB7-A393-4C6B-BF8E-AF9AF6A9D70E}"/>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81" name="TextBox 80">
              <a:extLst>
                <a:ext uri="{FF2B5EF4-FFF2-40B4-BE49-F238E27FC236}">
                  <a16:creationId xmlns:a16="http://schemas.microsoft.com/office/drawing/2014/main" id="{FD647390-56BF-4481-B90C-4C67B108F7B2}"/>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82" name="Freeform: Shape 81">
              <a:extLst>
                <a:ext uri="{FF2B5EF4-FFF2-40B4-BE49-F238E27FC236}">
                  <a16:creationId xmlns:a16="http://schemas.microsoft.com/office/drawing/2014/main" id="{8D6B2335-245F-4E0E-960D-322C96510815}"/>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E4D0378B-3B96-4455-81E3-2D11A36549FF}"/>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84" name="Freeform: Shape 83">
              <a:extLst>
                <a:ext uri="{FF2B5EF4-FFF2-40B4-BE49-F238E27FC236}">
                  <a16:creationId xmlns:a16="http://schemas.microsoft.com/office/drawing/2014/main" id="{7B71B409-C54D-4130-9871-B3C51053EDFF}"/>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12F8D349-53F8-4BB4-8085-34FCD3789B79}"/>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84FE060-372F-4B17-8A5D-893340390458}"/>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87" name="Picture 86">
              <a:extLst>
                <a:ext uri="{FF2B5EF4-FFF2-40B4-BE49-F238E27FC236}">
                  <a16:creationId xmlns:a16="http://schemas.microsoft.com/office/drawing/2014/main" id="{9DBEF9C3-8353-4ACE-9912-D2CA8D5C70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88" name="Rectangle 87">
              <a:extLst>
                <a:ext uri="{FF2B5EF4-FFF2-40B4-BE49-F238E27FC236}">
                  <a16:creationId xmlns:a16="http://schemas.microsoft.com/office/drawing/2014/main" id="{AC8C7AFC-242E-4F17-9268-D8EDEA8320C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89" name="Rectangle 88">
              <a:extLst>
                <a:ext uri="{FF2B5EF4-FFF2-40B4-BE49-F238E27FC236}">
                  <a16:creationId xmlns:a16="http://schemas.microsoft.com/office/drawing/2014/main" id="{CEA3A095-757A-4B7C-9135-910245E27557}"/>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0" name="Rectangle 89">
              <a:extLst>
                <a:ext uri="{FF2B5EF4-FFF2-40B4-BE49-F238E27FC236}">
                  <a16:creationId xmlns:a16="http://schemas.microsoft.com/office/drawing/2014/main" id="{A3A5498E-DED9-41F6-8460-79ABD50AD85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1" name="Rectangle 90">
              <a:extLst>
                <a:ext uri="{FF2B5EF4-FFF2-40B4-BE49-F238E27FC236}">
                  <a16:creationId xmlns:a16="http://schemas.microsoft.com/office/drawing/2014/main" id="{AE33AE17-705B-4893-8ED6-B7664EE0166B}"/>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92" name="Group 91">
              <a:extLst>
                <a:ext uri="{FF2B5EF4-FFF2-40B4-BE49-F238E27FC236}">
                  <a16:creationId xmlns:a16="http://schemas.microsoft.com/office/drawing/2014/main" id="{67035856-6E01-436D-8B6C-99E2531DA9C9}"/>
                </a:ext>
              </a:extLst>
            </p:cNvPr>
            <p:cNvGrpSpPr/>
            <p:nvPr userDrawn="1"/>
          </p:nvGrpSpPr>
          <p:grpSpPr>
            <a:xfrm>
              <a:off x="12364752" y="2345932"/>
              <a:ext cx="1055431" cy="88186"/>
              <a:chOff x="914335" y="6913770"/>
              <a:chExt cx="1109884" cy="100584"/>
            </a:xfrm>
            <a:noFill/>
          </p:grpSpPr>
          <p:sp>
            <p:nvSpPr>
              <p:cNvPr id="103" name="Rectangle 102">
                <a:extLst>
                  <a:ext uri="{FF2B5EF4-FFF2-40B4-BE49-F238E27FC236}">
                    <a16:creationId xmlns:a16="http://schemas.microsoft.com/office/drawing/2014/main" id="{2F6D9850-8819-4EAA-ABFF-26C0D67B866A}"/>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4" name="Rectangle 103">
                <a:extLst>
                  <a:ext uri="{FF2B5EF4-FFF2-40B4-BE49-F238E27FC236}">
                    <a16:creationId xmlns:a16="http://schemas.microsoft.com/office/drawing/2014/main" id="{218B05BE-4FDD-4A09-B53B-A229116CE229}"/>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05" name="Rectangle 104">
                <a:extLst>
                  <a:ext uri="{FF2B5EF4-FFF2-40B4-BE49-F238E27FC236}">
                    <a16:creationId xmlns:a16="http://schemas.microsoft.com/office/drawing/2014/main" id="{5CC7C662-E98D-4511-8EC4-F901F8A61500}"/>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06" name="Rectangle 105">
                <a:extLst>
                  <a:ext uri="{FF2B5EF4-FFF2-40B4-BE49-F238E27FC236}">
                    <a16:creationId xmlns:a16="http://schemas.microsoft.com/office/drawing/2014/main" id="{2D393584-0DD9-4C47-AB8F-2C3EA5E0D976}"/>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07" name="Rectangle 106">
                <a:extLst>
                  <a:ext uri="{FF2B5EF4-FFF2-40B4-BE49-F238E27FC236}">
                    <a16:creationId xmlns:a16="http://schemas.microsoft.com/office/drawing/2014/main" id="{EDEA0CF3-A9F2-46F5-8BC0-B1D22E1A3096}"/>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08" name="Rectangle 107">
                <a:extLst>
                  <a:ext uri="{FF2B5EF4-FFF2-40B4-BE49-F238E27FC236}">
                    <a16:creationId xmlns:a16="http://schemas.microsoft.com/office/drawing/2014/main" id="{CDC6B097-0109-4DC8-8657-90757B5605EF}"/>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09" name="Rectangle 108">
                <a:extLst>
                  <a:ext uri="{FF2B5EF4-FFF2-40B4-BE49-F238E27FC236}">
                    <a16:creationId xmlns:a16="http://schemas.microsoft.com/office/drawing/2014/main" id="{CD23788A-48CA-4141-B8B5-BCEE3666AC6D}"/>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0" name="Rectangle 109">
                <a:extLst>
                  <a:ext uri="{FF2B5EF4-FFF2-40B4-BE49-F238E27FC236}">
                    <a16:creationId xmlns:a16="http://schemas.microsoft.com/office/drawing/2014/main" id="{66DAE851-F4BD-49A7-8627-37CD56566887}"/>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1" name="Rectangle 110">
                <a:extLst>
                  <a:ext uri="{FF2B5EF4-FFF2-40B4-BE49-F238E27FC236}">
                    <a16:creationId xmlns:a16="http://schemas.microsoft.com/office/drawing/2014/main" id="{98694BEA-9E72-48D5-9441-773E40EAD2F4}"/>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2" name="Rectangle 111">
                <a:extLst>
                  <a:ext uri="{FF2B5EF4-FFF2-40B4-BE49-F238E27FC236}">
                    <a16:creationId xmlns:a16="http://schemas.microsoft.com/office/drawing/2014/main" id="{614E8D66-E3F2-40A2-A4CA-7E6CDFE07DF3}"/>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93" name="Graphic 92" descr="Close with solid fill">
              <a:extLst>
                <a:ext uri="{FF2B5EF4-FFF2-40B4-BE49-F238E27FC236}">
                  <a16:creationId xmlns:a16="http://schemas.microsoft.com/office/drawing/2014/main" id="{6E510E2E-9861-4D7E-A0B2-0AB356EFC79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94" name="Graphic 93" descr="Close with solid fill">
              <a:extLst>
                <a:ext uri="{FF2B5EF4-FFF2-40B4-BE49-F238E27FC236}">
                  <a16:creationId xmlns:a16="http://schemas.microsoft.com/office/drawing/2014/main" id="{AF98A8B1-4BDC-4946-A43E-EA439DB59EA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95" name="Graphic 94" descr="Close with solid fill">
              <a:extLst>
                <a:ext uri="{FF2B5EF4-FFF2-40B4-BE49-F238E27FC236}">
                  <a16:creationId xmlns:a16="http://schemas.microsoft.com/office/drawing/2014/main" id="{52D7DA1F-DF4E-40AF-8C07-B2E8E7D497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96" name="Graphic 95" descr="Close with solid fill">
              <a:extLst>
                <a:ext uri="{FF2B5EF4-FFF2-40B4-BE49-F238E27FC236}">
                  <a16:creationId xmlns:a16="http://schemas.microsoft.com/office/drawing/2014/main" id="{1EFD7489-A7AD-422E-B127-A61947ECF3B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97" name="Graphic 96" descr="Close with solid fill">
              <a:extLst>
                <a:ext uri="{FF2B5EF4-FFF2-40B4-BE49-F238E27FC236}">
                  <a16:creationId xmlns:a16="http://schemas.microsoft.com/office/drawing/2014/main" id="{3B22A305-B784-4ABA-B65B-F9C94CAACB9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98" name="Graphic 97" descr="Close with solid fill">
              <a:extLst>
                <a:ext uri="{FF2B5EF4-FFF2-40B4-BE49-F238E27FC236}">
                  <a16:creationId xmlns:a16="http://schemas.microsoft.com/office/drawing/2014/main" id="{9335F6F1-7B1E-41A9-88CE-6BD0C9F09FD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99" name="Graphic 98" descr="Close with solid fill">
              <a:extLst>
                <a:ext uri="{FF2B5EF4-FFF2-40B4-BE49-F238E27FC236}">
                  <a16:creationId xmlns:a16="http://schemas.microsoft.com/office/drawing/2014/main" id="{A3C3D38F-D3B3-401B-A5F7-C42D15F04E9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100" name="Graphic 99" descr="Close with solid fill">
              <a:extLst>
                <a:ext uri="{FF2B5EF4-FFF2-40B4-BE49-F238E27FC236}">
                  <a16:creationId xmlns:a16="http://schemas.microsoft.com/office/drawing/2014/main" id="{8C7DA7ED-F652-446D-9842-9170A8DFA46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101" name="Graphic 100" descr="Close with solid fill">
              <a:extLst>
                <a:ext uri="{FF2B5EF4-FFF2-40B4-BE49-F238E27FC236}">
                  <a16:creationId xmlns:a16="http://schemas.microsoft.com/office/drawing/2014/main" id="{0ADC3A27-3884-43BE-8019-E4980D7BB66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102" name="Graphic 101" descr="Close with solid fill">
              <a:extLst>
                <a:ext uri="{FF2B5EF4-FFF2-40B4-BE49-F238E27FC236}">
                  <a16:creationId xmlns:a16="http://schemas.microsoft.com/office/drawing/2014/main" id="{0DC90BA0-C836-4787-8CD0-8C8FBCF58D1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698888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2ED7CB0-ADE9-4F18-8BD4-BE730D39A5A1}"/>
              </a:ext>
            </a:extLst>
          </p:cNvPr>
          <p:cNvGrpSpPr/>
          <p:nvPr userDrawn="1"/>
        </p:nvGrpSpPr>
        <p:grpSpPr>
          <a:xfrm>
            <a:off x="12192996" y="647700"/>
            <a:ext cx="139664" cy="5046663"/>
            <a:chOff x="12192996" y="647700"/>
            <a:chExt cx="139664" cy="5046663"/>
          </a:xfrm>
        </p:grpSpPr>
        <p:cxnSp>
          <p:nvCxnSpPr>
            <p:cNvPr id="72" name="Straight Connector 71">
              <a:extLst>
                <a:ext uri="{FF2B5EF4-FFF2-40B4-BE49-F238E27FC236}">
                  <a16:creationId xmlns:a16="http://schemas.microsoft.com/office/drawing/2014/main" id="{66977672-F003-43F7-A135-50F1D7F6B1C4}"/>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0DE95D60-41C5-4155-BFD9-529B18113D39}"/>
                </a:ext>
              </a:extLst>
            </p:cNvPr>
            <p:cNvGrpSpPr/>
            <p:nvPr userDrawn="1"/>
          </p:nvGrpSpPr>
          <p:grpSpPr>
            <a:xfrm>
              <a:off x="12202508" y="647700"/>
              <a:ext cx="130152" cy="5046663"/>
              <a:chOff x="12202508" y="647700"/>
              <a:chExt cx="130152" cy="5046663"/>
            </a:xfrm>
          </p:grpSpPr>
          <p:cxnSp>
            <p:nvCxnSpPr>
              <p:cNvPr id="74" name="Straight Connector 73">
                <a:extLst>
                  <a:ext uri="{FF2B5EF4-FFF2-40B4-BE49-F238E27FC236}">
                    <a16:creationId xmlns:a16="http://schemas.microsoft.com/office/drawing/2014/main" id="{629B8D45-7D9F-47C9-A66A-654B9EF01CBE}"/>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A512E9E-9476-405E-AF8F-44A897970F2A}"/>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CBF8AC7-1BD9-4818-A360-526D80E111D9}"/>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C773FD3-A6AE-4D51-86B9-C7736AE5F52B}"/>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836CFBF-9564-49FD-AB1E-CA8608BD345D}"/>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18D46921-07F6-4337-B376-C1DFA5F8D987}"/>
              </a:ext>
            </a:extLst>
          </p:cNvPr>
          <p:cNvGrpSpPr/>
          <p:nvPr userDrawn="1"/>
        </p:nvGrpSpPr>
        <p:grpSpPr>
          <a:xfrm>
            <a:off x="-130152" y="647700"/>
            <a:ext cx="130152" cy="5046663"/>
            <a:chOff x="-130152" y="647700"/>
            <a:chExt cx="130152" cy="5046663"/>
          </a:xfrm>
        </p:grpSpPr>
        <p:cxnSp>
          <p:nvCxnSpPr>
            <p:cNvPr id="80" name="Straight Connector 79">
              <a:extLst>
                <a:ext uri="{FF2B5EF4-FFF2-40B4-BE49-F238E27FC236}">
                  <a16:creationId xmlns:a16="http://schemas.microsoft.com/office/drawing/2014/main" id="{6DBD62E8-221F-41C1-918D-9A5C9F41FD50}"/>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70BA35-F414-467C-83B3-D3ED8D946A7D}"/>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D68D2-B979-42D2-BBF8-6C53B67F1D02}"/>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A103A52-F38C-42A3-825B-C82FA7885E62}"/>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6076BD-2EA6-4061-B073-BC2DB2BE1096}"/>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B0F75E-152D-451E-AD93-FB4A027CC97D}"/>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558799" y="1955800"/>
            <a:ext cx="4059936" cy="4245407"/>
          </a:xfrm>
          <a:prstGeom prst="rect">
            <a:avLst/>
          </a:prstGeom>
        </p:spPr>
        <p:txBody>
          <a:bodyPr anchor="t">
            <a:normAutofit/>
          </a:bodyPr>
          <a:lstStyle>
            <a:lvl1pPr>
              <a:defRPr sz="4000"/>
            </a:lvl1pPr>
          </a:lstStyle>
          <a:p>
            <a:r>
              <a:rPr lang="en-US"/>
              <a:t>[Add divider slide title]</a:t>
            </a:r>
          </a:p>
        </p:txBody>
      </p:sp>
      <p:sp>
        <p:nvSpPr>
          <p:cNvPr id="3" name="Text Placeholder 2"/>
          <p:cNvSpPr>
            <a:spLocks noGrp="1"/>
          </p:cNvSpPr>
          <p:nvPr>
            <p:ph type="body" idx="1" hasCustomPrompt="1"/>
          </p:nvPr>
        </p:nvSpPr>
        <p:spPr>
          <a:xfrm>
            <a:off x="6607175" y="1955800"/>
            <a:ext cx="5024731" cy="4245408"/>
          </a:xfrm>
        </p:spPr>
        <p:txBody>
          <a:bodyPr>
            <a:normAutofit/>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optional content]</a:t>
            </a:r>
          </a:p>
        </p:txBody>
      </p:sp>
      <p:sp>
        <p:nvSpPr>
          <p:cNvPr id="4" name="Date Placeholder 3"/>
          <p:cNvSpPr>
            <a:spLocks noGrp="1"/>
          </p:cNvSpPr>
          <p:nvPr>
            <p:ph type="dt" sz="half" idx="10"/>
          </p:nvPr>
        </p:nvSpPr>
        <p:spPr/>
        <p:txBody>
          <a:bodyPr/>
          <a:lstStyle/>
          <a:p>
            <a:fld id="{97716A93-7C4B-4F7E-AE9A-615B1D6AEB2D}" type="datetime4">
              <a:rPr lang="en-US" smtClean="0"/>
              <a:t>June 9, 2024</a:t>
            </a:fld>
            <a:endParaRPr lang="en-US"/>
          </a:p>
        </p:txBody>
      </p:sp>
      <p:sp>
        <p:nvSpPr>
          <p:cNvPr id="5" name="Footer Placeholder 4"/>
          <p:cNvSpPr>
            <a:spLocks noGrp="1"/>
          </p:cNvSpPr>
          <p:nvPr>
            <p:ph type="ftr" sz="quarter" idx="11"/>
          </p:nvPr>
        </p:nvSpPr>
        <p:spPr/>
        <p:txBody>
          <a:bodyPr/>
          <a:lstStyle/>
          <a:p>
            <a:r>
              <a:rPr lang="en-US"/>
              <a:t>S&amp;P Global</a:t>
            </a:r>
          </a:p>
        </p:txBody>
      </p:sp>
      <p:sp>
        <p:nvSpPr>
          <p:cNvPr id="6" name="Slide Number Placeholder 5"/>
          <p:cNvSpPr>
            <a:spLocks noGrp="1"/>
          </p:cNvSpPr>
          <p:nvPr>
            <p:ph type="sldNum" sz="quarter" idx="12"/>
          </p:nvPr>
        </p:nvSpPr>
        <p:spPr/>
        <p:txBody>
          <a:bodyPr/>
          <a:lstStyle/>
          <a:p>
            <a:fld id="{5CFA18E4-D58E-4B28-B105-28D9665A8EBC}" type="slidenum">
              <a:rPr lang="en-US" smtClean="0"/>
              <a:t>‹#›</a:t>
            </a:fld>
            <a:endParaRPr lang="en-US"/>
          </a:p>
        </p:txBody>
      </p:sp>
      <p:pic>
        <p:nvPicPr>
          <p:cNvPr id="13" name="S&amp;P Global  Logo Red + White">
            <a:extLst>
              <a:ext uri="{FF2B5EF4-FFF2-40B4-BE49-F238E27FC236}">
                <a16:creationId xmlns:a16="http://schemas.microsoft.com/office/drawing/2014/main" id="{761F1C93-BFFB-4BDD-92AB-9F9C0E09D3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cxnSp>
        <p:nvCxnSpPr>
          <p:cNvPr id="14" name="Straight Connector 13">
            <a:extLst>
              <a:ext uri="{FF2B5EF4-FFF2-40B4-BE49-F238E27FC236}">
                <a16:creationId xmlns:a16="http://schemas.microsoft.com/office/drawing/2014/main" id="{F8FE2CD4-ED5B-4B13-BB69-5C2C6676FCD9}"/>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635CFE-5927-4810-A9CC-792D3D481848}"/>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B88345-4B9E-4728-BC7E-79AC0BB9A200}"/>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2" name="TextBox 21">
            <a:extLst>
              <a:ext uri="{FF2B5EF4-FFF2-40B4-BE49-F238E27FC236}">
                <a16:creationId xmlns:a16="http://schemas.microsoft.com/office/drawing/2014/main" id="{4C681F36-AB35-43CF-A45E-D2B6CE927BE3}"/>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D43297D9-7020-459D-8E48-CDD8229E0A1F}"/>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6A18E115-4FDB-45B7-A373-9FC90BE86ACC}"/>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82D0917E-073F-42C3-BD01-9307A71DBABA}"/>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F2F2CFE9-8545-4D15-A23C-E3DF9EE7E35F}"/>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6" name="Rectangle 85">
            <a:extLst>
              <a:ext uri="{FF2B5EF4-FFF2-40B4-BE49-F238E27FC236}">
                <a16:creationId xmlns:a16="http://schemas.microsoft.com/office/drawing/2014/main" id="{1EF9221C-FEDA-45CC-A47B-01D745AE31CB}"/>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87" name="Group 86">
            <a:extLst>
              <a:ext uri="{FF2B5EF4-FFF2-40B4-BE49-F238E27FC236}">
                <a16:creationId xmlns:a16="http://schemas.microsoft.com/office/drawing/2014/main" id="{F536DAFD-EC1C-4F7A-AC0C-45E681CC0321}"/>
              </a:ext>
            </a:extLst>
          </p:cNvPr>
          <p:cNvGrpSpPr/>
          <p:nvPr userDrawn="1"/>
        </p:nvGrpSpPr>
        <p:grpSpPr>
          <a:xfrm>
            <a:off x="12257314" y="1051487"/>
            <a:ext cx="1272540" cy="3085386"/>
            <a:chOff x="12257314" y="1051487"/>
            <a:chExt cx="1272540" cy="3085386"/>
          </a:xfrm>
        </p:grpSpPr>
        <p:sp>
          <p:nvSpPr>
            <p:cNvPr id="88" name="Rectangle 87">
              <a:extLst>
                <a:ext uri="{FF2B5EF4-FFF2-40B4-BE49-F238E27FC236}">
                  <a16:creationId xmlns:a16="http://schemas.microsoft.com/office/drawing/2014/main" id="{5549B9F1-EFB8-4875-BF8E-48D0B9FCCC6F}"/>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89" name="TextBox 88">
              <a:extLst>
                <a:ext uri="{FF2B5EF4-FFF2-40B4-BE49-F238E27FC236}">
                  <a16:creationId xmlns:a16="http://schemas.microsoft.com/office/drawing/2014/main" id="{963624FD-7DDC-48B2-8D02-8BEF52553EA9}"/>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0" name="Freeform: Shape 89">
              <a:extLst>
                <a:ext uri="{FF2B5EF4-FFF2-40B4-BE49-F238E27FC236}">
                  <a16:creationId xmlns:a16="http://schemas.microsoft.com/office/drawing/2014/main" id="{18B9C253-5AAA-48EC-94EC-3A9BAD6723B1}"/>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BAC7250D-B0A3-483A-96E6-0764D69E4F7D}"/>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2" name="Freeform: Shape 91">
              <a:extLst>
                <a:ext uri="{FF2B5EF4-FFF2-40B4-BE49-F238E27FC236}">
                  <a16:creationId xmlns:a16="http://schemas.microsoft.com/office/drawing/2014/main" id="{EE405DD1-55DF-4848-96B7-E0B2584EAD2A}"/>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18C93582-DE21-47EB-997F-5148CCD2D5FC}"/>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15DF2510-32BC-44D5-B88A-F9BF6FD88F80}"/>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5" name="Picture 94">
              <a:extLst>
                <a:ext uri="{FF2B5EF4-FFF2-40B4-BE49-F238E27FC236}">
                  <a16:creationId xmlns:a16="http://schemas.microsoft.com/office/drawing/2014/main" id="{CF136169-A73B-4418-90EA-F4D56980EE7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6" name="Rectangle 95">
              <a:extLst>
                <a:ext uri="{FF2B5EF4-FFF2-40B4-BE49-F238E27FC236}">
                  <a16:creationId xmlns:a16="http://schemas.microsoft.com/office/drawing/2014/main" id="{00A63680-F954-4545-BEEA-A5950E63278C}"/>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7" name="Rectangle 96">
              <a:extLst>
                <a:ext uri="{FF2B5EF4-FFF2-40B4-BE49-F238E27FC236}">
                  <a16:creationId xmlns:a16="http://schemas.microsoft.com/office/drawing/2014/main" id="{062E79ED-E819-4FEF-9DE7-CBB78CC54D1C}"/>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8" name="Rectangle 97">
              <a:extLst>
                <a:ext uri="{FF2B5EF4-FFF2-40B4-BE49-F238E27FC236}">
                  <a16:creationId xmlns:a16="http://schemas.microsoft.com/office/drawing/2014/main" id="{AB9B9091-E701-454B-ADB2-60CB4A639F88}"/>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9" name="Rectangle 98">
              <a:extLst>
                <a:ext uri="{FF2B5EF4-FFF2-40B4-BE49-F238E27FC236}">
                  <a16:creationId xmlns:a16="http://schemas.microsoft.com/office/drawing/2014/main" id="{706FA976-5A6C-4ABA-91AB-797B439C9A17}"/>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0" name="Group 99">
              <a:extLst>
                <a:ext uri="{FF2B5EF4-FFF2-40B4-BE49-F238E27FC236}">
                  <a16:creationId xmlns:a16="http://schemas.microsoft.com/office/drawing/2014/main" id="{A260E66C-2AE5-4091-A0A3-904FE6A3A9EC}"/>
                </a:ext>
              </a:extLst>
            </p:cNvPr>
            <p:cNvGrpSpPr/>
            <p:nvPr userDrawn="1"/>
          </p:nvGrpSpPr>
          <p:grpSpPr>
            <a:xfrm>
              <a:off x="12364752" y="2345932"/>
              <a:ext cx="1055431" cy="88186"/>
              <a:chOff x="914335" y="6913770"/>
              <a:chExt cx="1109884" cy="100584"/>
            </a:xfrm>
            <a:noFill/>
          </p:grpSpPr>
          <p:sp>
            <p:nvSpPr>
              <p:cNvPr id="111" name="Rectangle 110">
                <a:extLst>
                  <a:ext uri="{FF2B5EF4-FFF2-40B4-BE49-F238E27FC236}">
                    <a16:creationId xmlns:a16="http://schemas.microsoft.com/office/drawing/2014/main" id="{B68716A8-C2C3-4190-8CFA-92B1B1452823}"/>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2" name="Rectangle 111">
                <a:extLst>
                  <a:ext uri="{FF2B5EF4-FFF2-40B4-BE49-F238E27FC236}">
                    <a16:creationId xmlns:a16="http://schemas.microsoft.com/office/drawing/2014/main" id="{38FD885B-08F3-4ABA-A047-29039E10AC39}"/>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3" name="Rectangle 112">
                <a:extLst>
                  <a:ext uri="{FF2B5EF4-FFF2-40B4-BE49-F238E27FC236}">
                    <a16:creationId xmlns:a16="http://schemas.microsoft.com/office/drawing/2014/main" id="{9E63D017-5BCC-4A04-9507-B9EDC67E22F8}"/>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4" name="Rectangle 113">
                <a:extLst>
                  <a:ext uri="{FF2B5EF4-FFF2-40B4-BE49-F238E27FC236}">
                    <a16:creationId xmlns:a16="http://schemas.microsoft.com/office/drawing/2014/main" id="{D28DE929-F84B-47BC-A7DD-6A477C8074B4}"/>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5" name="Rectangle 114">
                <a:extLst>
                  <a:ext uri="{FF2B5EF4-FFF2-40B4-BE49-F238E27FC236}">
                    <a16:creationId xmlns:a16="http://schemas.microsoft.com/office/drawing/2014/main" id="{A4435342-558D-44B3-83D1-17C910F64575}"/>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6" name="Rectangle 115">
                <a:extLst>
                  <a:ext uri="{FF2B5EF4-FFF2-40B4-BE49-F238E27FC236}">
                    <a16:creationId xmlns:a16="http://schemas.microsoft.com/office/drawing/2014/main" id="{37FD7CA8-03CA-4E11-8B03-C18C45F3628C}"/>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7" name="Rectangle 116">
                <a:extLst>
                  <a:ext uri="{FF2B5EF4-FFF2-40B4-BE49-F238E27FC236}">
                    <a16:creationId xmlns:a16="http://schemas.microsoft.com/office/drawing/2014/main" id="{C280BDB2-AEF4-484D-98CF-3F0AD5A615B8}"/>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8" name="Rectangle 117">
                <a:extLst>
                  <a:ext uri="{FF2B5EF4-FFF2-40B4-BE49-F238E27FC236}">
                    <a16:creationId xmlns:a16="http://schemas.microsoft.com/office/drawing/2014/main" id="{4D1E4514-736E-4B61-A072-D87AB9DB92C3}"/>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9" name="Rectangle 118">
                <a:extLst>
                  <a:ext uri="{FF2B5EF4-FFF2-40B4-BE49-F238E27FC236}">
                    <a16:creationId xmlns:a16="http://schemas.microsoft.com/office/drawing/2014/main" id="{2174B71C-69CD-428C-9925-4D065D026A01}"/>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0" name="Rectangle 119">
                <a:extLst>
                  <a:ext uri="{FF2B5EF4-FFF2-40B4-BE49-F238E27FC236}">
                    <a16:creationId xmlns:a16="http://schemas.microsoft.com/office/drawing/2014/main" id="{432D8D04-01AD-4ABB-B8DC-90F7C78B76AB}"/>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1" name="Graphic 100" descr="Close with solid fill">
              <a:extLst>
                <a:ext uri="{FF2B5EF4-FFF2-40B4-BE49-F238E27FC236}">
                  <a16:creationId xmlns:a16="http://schemas.microsoft.com/office/drawing/2014/main" id="{266C302C-3041-42FB-AB57-082316EADA8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02" name="Graphic 101" descr="Close with solid fill">
              <a:extLst>
                <a:ext uri="{FF2B5EF4-FFF2-40B4-BE49-F238E27FC236}">
                  <a16:creationId xmlns:a16="http://schemas.microsoft.com/office/drawing/2014/main" id="{7F15BA99-ECAE-4F50-8539-7C9E485084E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3" name="Graphic 102" descr="Close with solid fill">
              <a:extLst>
                <a:ext uri="{FF2B5EF4-FFF2-40B4-BE49-F238E27FC236}">
                  <a16:creationId xmlns:a16="http://schemas.microsoft.com/office/drawing/2014/main" id="{4356FE64-056C-4BF7-9E8E-219BEB1D637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4" name="Graphic 103" descr="Close with solid fill">
              <a:extLst>
                <a:ext uri="{FF2B5EF4-FFF2-40B4-BE49-F238E27FC236}">
                  <a16:creationId xmlns:a16="http://schemas.microsoft.com/office/drawing/2014/main" id="{378E698D-0F49-4DA7-B342-477BF1465E9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5" name="Graphic 104" descr="Close with solid fill">
              <a:extLst>
                <a:ext uri="{FF2B5EF4-FFF2-40B4-BE49-F238E27FC236}">
                  <a16:creationId xmlns:a16="http://schemas.microsoft.com/office/drawing/2014/main" id="{5B15F0BD-D740-49C7-85BF-1F33E671BCC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6" name="Graphic 105" descr="Close with solid fill">
              <a:extLst>
                <a:ext uri="{FF2B5EF4-FFF2-40B4-BE49-F238E27FC236}">
                  <a16:creationId xmlns:a16="http://schemas.microsoft.com/office/drawing/2014/main" id="{827CAB72-59E3-4981-822E-5E7A94CA75F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7" name="Graphic 106" descr="Close with solid fill">
              <a:extLst>
                <a:ext uri="{FF2B5EF4-FFF2-40B4-BE49-F238E27FC236}">
                  <a16:creationId xmlns:a16="http://schemas.microsoft.com/office/drawing/2014/main" id="{19E149BC-AD1A-44EB-864C-52817A7FFE8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8" name="Graphic 107" descr="Close with solid fill">
              <a:extLst>
                <a:ext uri="{FF2B5EF4-FFF2-40B4-BE49-F238E27FC236}">
                  <a16:creationId xmlns:a16="http://schemas.microsoft.com/office/drawing/2014/main" id="{277DED78-A6C4-45CD-B04D-319D9565231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09" name="Graphic 108" descr="Close with solid fill">
              <a:extLst>
                <a:ext uri="{FF2B5EF4-FFF2-40B4-BE49-F238E27FC236}">
                  <a16:creationId xmlns:a16="http://schemas.microsoft.com/office/drawing/2014/main" id="{5B5F34EA-4CDB-4F8E-BA7C-1D5024E0BA2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10" name="Graphic 109" descr="Close with solid fill">
              <a:extLst>
                <a:ext uri="{FF2B5EF4-FFF2-40B4-BE49-F238E27FC236}">
                  <a16:creationId xmlns:a16="http://schemas.microsoft.com/office/drawing/2014/main" id="{45DB239B-1FDD-4EBE-BBF4-0C7824F25A1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8551228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Photo 1">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2432D56-F8A2-4DA5-A336-41EBF7AC1530}"/>
              </a:ext>
            </a:extLst>
          </p:cNvPr>
          <p:cNvGrpSpPr/>
          <p:nvPr userDrawn="1"/>
        </p:nvGrpSpPr>
        <p:grpSpPr>
          <a:xfrm>
            <a:off x="12192996" y="647700"/>
            <a:ext cx="139664" cy="5046663"/>
            <a:chOff x="12192996" y="647700"/>
            <a:chExt cx="139664" cy="5046663"/>
          </a:xfrm>
        </p:grpSpPr>
        <p:cxnSp>
          <p:nvCxnSpPr>
            <p:cNvPr id="74" name="Straight Connector 73">
              <a:extLst>
                <a:ext uri="{FF2B5EF4-FFF2-40B4-BE49-F238E27FC236}">
                  <a16:creationId xmlns:a16="http://schemas.microsoft.com/office/drawing/2014/main" id="{02A79C16-BE87-4999-B9CF-F8179B01B582}"/>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31DBC6E5-7901-4016-8F59-70C00F32B8A3}"/>
                </a:ext>
              </a:extLst>
            </p:cNvPr>
            <p:cNvGrpSpPr/>
            <p:nvPr userDrawn="1"/>
          </p:nvGrpSpPr>
          <p:grpSpPr>
            <a:xfrm>
              <a:off x="12202508" y="647700"/>
              <a:ext cx="130152" cy="5046663"/>
              <a:chOff x="12202508" y="647700"/>
              <a:chExt cx="130152" cy="5046663"/>
            </a:xfrm>
          </p:grpSpPr>
          <p:cxnSp>
            <p:nvCxnSpPr>
              <p:cNvPr id="76" name="Straight Connector 75">
                <a:extLst>
                  <a:ext uri="{FF2B5EF4-FFF2-40B4-BE49-F238E27FC236}">
                    <a16:creationId xmlns:a16="http://schemas.microsoft.com/office/drawing/2014/main" id="{31E46A5E-3904-4311-8A3F-135D94C26AB1}"/>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80FB336-18C7-4071-8DBD-14950A893A73}"/>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29EDD6D-20EB-4458-B044-18B1D2B746AC}"/>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E68460-94F6-4D86-9480-20532A22F131}"/>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3D035-DE73-476E-858A-8B103ABA3532}"/>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1" name="Group 80">
            <a:extLst>
              <a:ext uri="{FF2B5EF4-FFF2-40B4-BE49-F238E27FC236}">
                <a16:creationId xmlns:a16="http://schemas.microsoft.com/office/drawing/2014/main" id="{2F21D42A-4E6D-451E-B7F6-E93ADE6F9FF0}"/>
              </a:ext>
            </a:extLst>
          </p:cNvPr>
          <p:cNvGrpSpPr/>
          <p:nvPr userDrawn="1"/>
        </p:nvGrpSpPr>
        <p:grpSpPr>
          <a:xfrm>
            <a:off x="-130152" y="647700"/>
            <a:ext cx="130152" cy="5046663"/>
            <a:chOff x="-130152" y="647700"/>
            <a:chExt cx="130152" cy="5046663"/>
          </a:xfrm>
        </p:grpSpPr>
        <p:cxnSp>
          <p:nvCxnSpPr>
            <p:cNvPr id="82" name="Straight Connector 81">
              <a:extLst>
                <a:ext uri="{FF2B5EF4-FFF2-40B4-BE49-F238E27FC236}">
                  <a16:creationId xmlns:a16="http://schemas.microsoft.com/office/drawing/2014/main" id="{AD7E55A9-AA4D-42F0-AB9C-0DD5CDD0E720}"/>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2F0C7EC-1A52-4514-B8F1-CDCD291EEE50}"/>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A14825F-BC4C-4F21-8566-3DDA4806FAF8}"/>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002CB4-473A-4E91-9A44-D7D0F186AB94}"/>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02845F6-7175-4F7F-8B42-102829BE8D60}"/>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0BF221-A139-450C-9276-59A53911383C}"/>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A6086491-FCD8-4D0A-A62C-287379AC0EC7}"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9" name="Title 1">
            <a:extLst>
              <a:ext uri="{FF2B5EF4-FFF2-40B4-BE49-F238E27FC236}">
                <a16:creationId xmlns:a16="http://schemas.microsoft.com/office/drawing/2014/main" id="{33D0D42F-6D70-4CBF-9C23-59E66728E7FD}"/>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divider slide title]</a:t>
            </a:r>
          </a:p>
        </p:txBody>
      </p:sp>
      <p:sp>
        <p:nvSpPr>
          <p:cNvPr id="21" name="Picture Placeholder 6">
            <a:extLst>
              <a:ext uri="{FF2B5EF4-FFF2-40B4-BE49-F238E27FC236}">
                <a16:creationId xmlns:a16="http://schemas.microsoft.com/office/drawing/2014/main" id="{946FFBFE-E614-4E08-AC48-326C482E6971}"/>
              </a:ext>
            </a:extLst>
          </p:cNvPr>
          <p:cNvSpPr>
            <a:spLocks noGrp="1"/>
          </p:cNvSpPr>
          <p:nvPr>
            <p:ph type="pic" sz="quarter" idx="15" hasCustomPrompt="1"/>
          </p:nvPr>
        </p:nvSpPr>
        <p:spPr>
          <a:xfrm>
            <a:off x="6098117" y="647700"/>
            <a:ext cx="6093883" cy="5557838"/>
          </a:xfrm>
          <a:blipFill>
            <a:blip r:embed="rId2"/>
            <a:stretch>
              <a:fillRect/>
            </a:stretch>
          </a:blipFill>
        </p:spPr>
        <p:txBody>
          <a:bodyPr anchor="ctr"/>
          <a:lstStyle>
            <a:lvl1pPr marL="0" indent="0" algn="ctr">
              <a:buNone/>
              <a:defRPr/>
            </a:lvl1pPr>
          </a:lstStyle>
          <a:p>
            <a:r>
              <a:rPr lang="en-US"/>
              <a:t>[Insert photo]</a:t>
            </a:r>
          </a:p>
        </p:txBody>
      </p:sp>
      <p:pic>
        <p:nvPicPr>
          <p:cNvPr id="22" name="S&amp;P Global  Logo Red + White">
            <a:extLst>
              <a:ext uri="{FF2B5EF4-FFF2-40B4-BE49-F238E27FC236}">
                <a16:creationId xmlns:a16="http://schemas.microsoft.com/office/drawing/2014/main" id="{0D9A2BDD-4077-4926-9912-0E2B85FF787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733" y="6279463"/>
            <a:ext cx="986380" cy="381153"/>
          </a:xfrm>
          <a:prstGeom prst="rect">
            <a:avLst/>
          </a:prstGeom>
        </p:spPr>
      </p:pic>
      <p:cxnSp>
        <p:nvCxnSpPr>
          <p:cNvPr id="18" name="Straight Connector 17">
            <a:extLst>
              <a:ext uri="{FF2B5EF4-FFF2-40B4-BE49-F238E27FC236}">
                <a16:creationId xmlns:a16="http://schemas.microsoft.com/office/drawing/2014/main" id="{7710A16D-C4ED-4367-9DCF-54DF45963902}"/>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EFDAB2-4D7E-4399-8027-8BDF93B41B82}"/>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1BBD7D7-8C09-49F8-B32F-B3ADF75D1BAA}"/>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4" name="TextBox 23">
            <a:extLst>
              <a:ext uri="{FF2B5EF4-FFF2-40B4-BE49-F238E27FC236}">
                <a16:creationId xmlns:a16="http://schemas.microsoft.com/office/drawing/2014/main" id="{259B4B73-25F1-4A55-92B5-9B67E53EEC2B}"/>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CCB73371-4FF4-4870-921A-065D0810371E}"/>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035AE41D-9DD4-4B9B-9F3F-EFE5A4879E16}"/>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7690224B-8351-4102-9010-5C9D625096FC}"/>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2EC42F4A-E30C-4642-B587-43863FDC87EF}"/>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8" name="Rectangle 87">
            <a:extLst>
              <a:ext uri="{FF2B5EF4-FFF2-40B4-BE49-F238E27FC236}">
                <a16:creationId xmlns:a16="http://schemas.microsoft.com/office/drawing/2014/main" id="{5E1EF29E-3D70-4274-B188-9C2029FBA173}"/>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89" name="Group 88">
            <a:extLst>
              <a:ext uri="{FF2B5EF4-FFF2-40B4-BE49-F238E27FC236}">
                <a16:creationId xmlns:a16="http://schemas.microsoft.com/office/drawing/2014/main" id="{8ACE3DB3-0335-4FA8-ADB0-CA4C8B8C1D02}"/>
              </a:ext>
            </a:extLst>
          </p:cNvPr>
          <p:cNvGrpSpPr/>
          <p:nvPr userDrawn="1"/>
        </p:nvGrpSpPr>
        <p:grpSpPr>
          <a:xfrm>
            <a:off x="12257314" y="1051487"/>
            <a:ext cx="1272540" cy="3085386"/>
            <a:chOff x="12257314" y="1051487"/>
            <a:chExt cx="1272540" cy="3085386"/>
          </a:xfrm>
        </p:grpSpPr>
        <p:sp>
          <p:nvSpPr>
            <p:cNvPr id="90" name="Rectangle 89">
              <a:extLst>
                <a:ext uri="{FF2B5EF4-FFF2-40B4-BE49-F238E27FC236}">
                  <a16:creationId xmlns:a16="http://schemas.microsoft.com/office/drawing/2014/main" id="{CCE6463C-F632-4103-A2F6-AA03A574DBBE}"/>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1" name="TextBox 90">
              <a:extLst>
                <a:ext uri="{FF2B5EF4-FFF2-40B4-BE49-F238E27FC236}">
                  <a16:creationId xmlns:a16="http://schemas.microsoft.com/office/drawing/2014/main" id="{249994D2-CD59-4CCE-AB0F-BF90E602EF10}"/>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2" name="Freeform: Shape 91">
              <a:extLst>
                <a:ext uri="{FF2B5EF4-FFF2-40B4-BE49-F238E27FC236}">
                  <a16:creationId xmlns:a16="http://schemas.microsoft.com/office/drawing/2014/main" id="{9D6D3566-8DE1-455C-A549-E061BC14E62F}"/>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70F5246-B8FA-4558-9549-97FE952BFB44}"/>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4" name="Freeform: Shape 93">
              <a:extLst>
                <a:ext uri="{FF2B5EF4-FFF2-40B4-BE49-F238E27FC236}">
                  <a16:creationId xmlns:a16="http://schemas.microsoft.com/office/drawing/2014/main" id="{52F2DD68-E7BB-4BAB-8042-007CF1F77D4C}"/>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16FB9D54-4038-4F36-A0BB-39E65856AED7}"/>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DF34693A-D0E4-42D5-97C9-6407EC8250C8}"/>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7" name="Picture 96">
              <a:extLst>
                <a:ext uri="{FF2B5EF4-FFF2-40B4-BE49-F238E27FC236}">
                  <a16:creationId xmlns:a16="http://schemas.microsoft.com/office/drawing/2014/main" id="{0F570732-9C7F-4287-A199-1325260DAAF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8" name="Rectangle 97">
              <a:extLst>
                <a:ext uri="{FF2B5EF4-FFF2-40B4-BE49-F238E27FC236}">
                  <a16:creationId xmlns:a16="http://schemas.microsoft.com/office/drawing/2014/main" id="{D3B2F370-3A86-4483-A77B-B52B8BD78CAC}"/>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9" name="Rectangle 98">
              <a:extLst>
                <a:ext uri="{FF2B5EF4-FFF2-40B4-BE49-F238E27FC236}">
                  <a16:creationId xmlns:a16="http://schemas.microsoft.com/office/drawing/2014/main" id="{105BBAE1-7640-4152-89D8-BC2233B3E25A}"/>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0" name="Rectangle 99">
              <a:extLst>
                <a:ext uri="{FF2B5EF4-FFF2-40B4-BE49-F238E27FC236}">
                  <a16:creationId xmlns:a16="http://schemas.microsoft.com/office/drawing/2014/main" id="{92D4B346-71A5-46A3-8A17-7A5CC1671596}"/>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1" name="Rectangle 100">
              <a:extLst>
                <a:ext uri="{FF2B5EF4-FFF2-40B4-BE49-F238E27FC236}">
                  <a16:creationId xmlns:a16="http://schemas.microsoft.com/office/drawing/2014/main" id="{70AE2B7C-AFB0-4BD5-AFD7-6EF2BB64034E}"/>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2" name="Group 101">
              <a:extLst>
                <a:ext uri="{FF2B5EF4-FFF2-40B4-BE49-F238E27FC236}">
                  <a16:creationId xmlns:a16="http://schemas.microsoft.com/office/drawing/2014/main" id="{CEF0E8EC-DD9C-4B0D-8D54-203125E9D1C0}"/>
                </a:ext>
              </a:extLst>
            </p:cNvPr>
            <p:cNvGrpSpPr/>
            <p:nvPr userDrawn="1"/>
          </p:nvGrpSpPr>
          <p:grpSpPr>
            <a:xfrm>
              <a:off x="12364752" y="2345932"/>
              <a:ext cx="1055431" cy="88186"/>
              <a:chOff x="914335" y="6913770"/>
              <a:chExt cx="1109884" cy="100584"/>
            </a:xfrm>
            <a:noFill/>
          </p:grpSpPr>
          <p:sp>
            <p:nvSpPr>
              <p:cNvPr id="113" name="Rectangle 112">
                <a:extLst>
                  <a:ext uri="{FF2B5EF4-FFF2-40B4-BE49-F238E27FC236}">
                    <a16:creationId xmlns:a16="http://schemas.microsoft.com/office/drawing/2014/main" id="{545575B1-076C-41B1-BD6B-7F45853E7949}"/>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4" name="Rectangle 113">
                <a:extLst>
                  <a:ext uri="{FF2B5EF4-FFF2-40B4-BE49-F238E27FC236}">
                    <a16:creationId xmlns:a16="http://schemas.microsoft.com/office/drawing/2014/main" id="{F07620DF-AF2E-4910-BF2D-78906737830C}"/>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5" name="Rectangle 114">
                <a:extLst>
                  <a:ext uri="{FF2B5EF4-FFF2-40B4-BE49-F238E27FC236}">
                    <a16:creationId xmlns:a16="http://schemas.microsoft.com/office/drawing/2014/main" id="{4322022F-3331-47F5-90A4-B241DD63D581}"/>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6" name="Rectangle 115">
                <a:extLst>
                  <a:ext uri="{FF2B5EF4-FFF2-40B4-BE49-F238E27FC236}">
                    <a16:creationId xmlns:a16="http://schemas.microsoft.com/office/drawing/2014/main" id="{FFCF4FAB-E823-473E-9D0F-D11A18FD46D1}"/>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7" name="Rectangle 116">
                <a:extLst>
                  <a:ext uri="{FF2B5EF4-FFF2-40B4-BE49-F238E27FC236}">
                    <a16:creationId xmlns:a16="http://schemas.microsoft.com/office/drawing/2014/main" id="{D47FCFAD-2C5B-44D2-8CC2-0746D5633BB8}"/>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8" name="Rectangle 117">
                <a:extLst>
                  <a:ext uri="{FF2B5EF4-FFF2-40B4-BE49-F238E27FC236}">
                    <a16:creationId xmlns:a16="http://schemas.microsoft.com/office/drawing/2014/main" id="{3838E6D6-715D-4235-9CB0-CA95292953EC}"/>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9" name="Rectangle 118">
                <a:extLst>
                  <a:ext uri="{FF2B5EF4-FFF2-40B4-BE49-F238E27FC236}">
                    <a16:creationId xmlns:a16="http://schemas.microsoft.com/office/drawing/2014/main" id="{09289944-6C32-4433-8C2F-6038B67544C8}"/>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0" name="Rectangle 119">
                <a:extLst>
                  <a:ext uri="{FF2B5EF4-FFF2-40B4-BE49-F238E27FC236}">
                    <a16:creationId xmlns:a16="http://schemas.microsoft.com/office/drawing/2014/main" id="{90BC90E8-18C3-4943-B246-DFC241CF499F}"/>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1" name="Rectangle 120">
                <a:extLst>
                  <a:ext uri="{FF2B5EF4-FFF2-40B4-BE49-F238E27FC236}">
                    <a16:creationId xmlns:a16="http://schemas.microsoft.com/office/drawing/2014/main" id="{AFB47AC6-B67B-4656-B641-7CDB14B79DB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2" name="Rectangle 121">
                <a:extLst>
                  <a:ext uri="{FF2B5EF4-FFF2-40B4-BE49-F238E27FC236}">
                    <a16:creationId xmlns:a16="http://schemas.microsoft.com/office/drawing/2014/main" id="{2CF30231-2821-478F-8A46-918503F6FA5D}"/>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3" name="Graphic 102" descr="Close with solid fill">
              <a:extLst>
                <a:ext uri="{FF2B5EF4-FFF2-40B4-BE49-F238E27FC236}">
                  <a16:creationId xmlns:a16="http://schemas.microsoft.com/office/drawing/2014/main" id="{D88932A9-8E71-4409-AE63-6D575DC03AE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04" name="Graphic 103" descr="Close with solid fill">
              <a:extLst>
                <a:ext uri="{FF2B5EF4-FFF2-40B4-BE49-F238E27FC236}">
                  <a16:creationId xmlns:a16="http://schemas.microsoft.com/office/drawing/2014/main" id="{435B71AD-EA68-4047-A067-81558BFE449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05" name="Graphic 104" descr="Close with solid fill">
              <a:extLst>
                <a:ext uri="{FF2B5EF4-FFF2-40B4-BE49-F238E27FC236}">
                  <a16:creationId xmlns:a16="http://schemas.microsoft.com/office/drawing/2014/main" id="{9B558106-925D-4391-9860-BFBAD7D64EE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06" name="Graphic 105" descr="Close with solid fill">
              <a:extLst>
                <a:ext uri="{FF2B5EF4-FFF2-40B4-BE49-F238E27FC236}">
                  <a16:creationId xmlns:a16="http://schemas.microsoft.com/office/drawing/2014/main" id="{7B8ECB49-2AA6-44DB-A144-2A2665C4F4D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07" name="Graphic 106" descr="Close with solid fill">
              <a:extLst>
                <a:ext uri="{FF2B5EF4-FFF2-40B4-BE49-F238E27FC236}">
                  <a16:creationId xmlns:a16="http://schemas.microsoft.com/office/drawing/2014/main" id="{339E224E-0FA7-4EA5-89A5-F70684C81E5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08" name="Graphic 107" descr="Close with solid fill">
              <a:extLst>
                <a:ext uri="{FF2B5EF4-FFF2-40B4-BE49-F238E27FC236}">
                  <a16:creationId xmlns:a16="http://schemas.microsoft.com/office/drawing/2014/main" id="{58DEDE8F-BBA9-4E1C-82AC-3CAC7B6FAA3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09" name="Graphic 108" descr="Close with solid fill">
              <a:extLst>
                <a:ext uri="{FF2B5EF4-FFF2-40B4-BE49-F238E27FC236}">
                  <a16:creationId xmlns:a16="http://schemas.microsoft.com/office/drawing/2014/main" id="{64B2EA9B-7C84-45CC-927D-CF35E373D67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10" name="Graphic 109" descr="Close with solid fill">
              <a:extLst>
                <a:ext uri="{FF2B5EF4-FFF2-40B4-BE49-F238E27FC236}">
                  <a16:creationId xmlns:a16="http://schemas.microsoft.com/office/drawing/2014/main" id="{1BC5EADF-8A31-4785-8E46-AA3F83AF489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11" name="Graphic 110" descr="Close with solid fill">
              <a:extLst>
                <a:ext uri="{FF2B5EF4-FFF2-40B4-BE49-F238E27FC236}">
                  <a16:creationId xmlns:a16="http://schemas.microsoft.com/office/drawing/2014/main" id="{1B86A086-9BAF-4A61-8623-38D316C4BA1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12" name="Graphic 111" descr="Close with solid fill">
              <a:extLst>
                <a:ext uri="{FF2B5EF4-FFF2-40B4-BE49-F238E27FC236}">
                  <a16:creationId xmlns:a16="http://schemas.microsoft.com/office/drawing/2014/main" id="{831CFFD2-44B7-44A8-B4DD-991335BC826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25653214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Subtitles ">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B316CAA8-DD4F-4D13-A8A6-CEC4C23C6310}"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7" name="Content Placeholder 6">
            <a:extLst>
              <a:ext uri="{FF2B5EF4-FFF2-40B4-BE49-F238E27FC236}">
                <a16:creationId xmlns:a16="http://schemas.microsoft.com/office/drawing/2014/main" id="{B6ADB806-4287-47DA-AF4C-BB39AE092206}"/>
              </a:ext>
            </a:extLst>
          </p:cNvPr>
          <p:cNvSpPr>
            <a:spLocks noGrp="1"/>
          </p:cNvSpPr>
          <p:nvPr>
            <p:ph sz="quarter" idx="13" hasCustomPrompt="1"/>
          </p:nvPr>
        </p:nvSpPr>
        <p:spPr>
          <a:xfrm>
            <a:off x="567039" y="2339467"/>
            <a:ext cx="5010912" cy="3866071"/>
          </a:xfrm>
        </p:spPr>
        <p:txBody>
          <a:bodyPr/>
          <a:lstStyle>
            <a:lvl1pPr marL="0" indent="0">
              <a:buFont typeface="Arial" panose="020B0604020202020204" pitchFamily="34" charset="0"/>
              <a:buChar char="​"/>
              <a:defRPr sz="1200"/>
            </a:lvl1pPr>
            <a:lvl2pPr marL="227013" indent="-227013">
              <a:defRPr sz="1200"/>
            </a:lvl2pPr>
            <a:lvl3pPr marL="460375" indent="-233363">
              <a:defRPr sz="1200"/>
            </a:lvl3pPr>
            <a:lvl4pPr marL="687388" indent="-227013">
              <a:defRPr sz="1200"/>
            </a:lvl4pPr>
            <a:lvl5pPr marL="914400" indent="-227013">
              <a:defRPr sz="1200"/>
            </a:lvl5pPr>
          </a:lstStyle>
          <a:p>
            <a:pPr lvl="0"/>
            <a:r>
              <a:rPr lang="en-US"/>
              <a:t>[Click to add non-bullet paragraph text]</a:t>
            </a:r>
          </a:p>
          <a:p>
            <a:pPr lvl="1"/>
            <a:r>
              <a:rPr lang="en-US"/>
              <a:t>Second level</a:t>
            </a:r>
          </a:p>
          <a:p>
            <a:pPr lvl="2"/>
            <a:r>
              <a:rPr lang="en-US"/>
              <a:t>Third level</a:t>
            </a:r>
          </a:p>
          <a:p>
            <a:pPr lvl="3"/>
            <a:r>
              <a:rPr lang="en-US"/>
              <a:t>Fourth level</a:t>
            </a:r>
          </a:p>
          <a:p>
            <a:pPr lvl="4"/>
            <a:r>
              <a:rPr lang="en-US"/>
              <a:t>Fifth level</a:t>
            </a:r>
          </a:p>
        </p:txBody>
      </p:sp>
      <p:sp>
        <p:nvSpPr>
          <p:cNvPr id="10" name="Subtitle Left">
            <a:extLst>
              <a:ext uri="{FF2B5EF4-FFF2-40B4-BE49-F238E27FC236}">
                <a16:creationId xmlns:a16="http://schemas.microsoft.com/office/drawing/2014/main" id="{8403981E-786C-4EF9-AF33-61C19C423EFE}"/>
              </a:ext>
            </a:extLst>
          </p:cNvPr>
          <p:cNvSpPr>
            <a:spLocks noGrp="1"/>
          </p:cNvSpPr>
          <p:nvPr>
            <p:ph type="body" sz="quarter" idx="16" hasCustomPrompt="1"/>
          </p:nvPr>
        </p:nvSpPr>
        <p:spPr>
          <a:xfrm>
            <a:off x="567039" y="1956276"/>
            <a:ext cx="5010912"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1" name="Subtitle Right">
            <a:extLst>
              <a:ext uri="{FF2B5EF4-FFF2-40B4-BE49-F238E27FC236}">
                <a16:creationId xmlns:a16="http://schemas.microsoft.com/office/drawing/2014/main" id="{B61E0577-E2AB-4D15-B857-69F705573C64}"/>
              </a:ext>
            </a:extLst>
          </p:cNvPr>
          <p:cNvSpPr>
            <a:spLocks noGrp="1"/>
          </p:cNvSpPr>
          <p:nvPr>
            <p:ph type="body" sz="quarter" idx="19" hasCustomPrompt="1"/>
          </p:nvPr>
        </p:nvSpPr>
        <p:spPr>
          <a:xfrm>
            <a:off x="6620367" y="1956276"/>
            <a:ext cx="5010912"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Content Placeholder 13">
            <a:extLst>
              <a:ext uri="{FF2B5EF4-FFF2-40B4-BE49-F238E27FC236}">
                <a16:creationId xmlns:a16="http://schemas.microsoft.com/office/drawing/2014/main" id="{55EF8898-0035-4D30-8587-C59EEC429BF1}"/>
              </a:ext>
            </a:extLst>
          </p:cNvPr>
          <p:cNvSpPr>
            <a:spLocks noGrp="1"/>
          </p:cNvSpPr>
          <p:nvPr>
            <p:ph sz="quarter" idx="20" hasCustomPrompt="1"/>
          </p:nvPr>
        </p:nvSpPr>
        <p:spPr>
          <a:xfrm>
            <a:off x="6620367" y="2340110"/>
            <a:ext cx="5010912" cy="3865071"/>
          </a:xfrm>
        </p:spPr>
        <p:txBody>
          <a:bodyPr/>
          <a:lstStyle>
            <a:lvl1pPr marL="0" indent="0">
              <a:buFont typeface="Arial" panose="020B0604020202020204" pitchFamily="34" charset="0"/>
              <a:buChar char="​"/>
              <a:defRPr sz="1200"/>
            </a:lvl1pPr>
            <a:lvl2pPr marL="231775" indent="-231775">
              <a:defRPr sz="1200"/>
            </a:lvl2pPr>
            <a:lvl3pPr marL="457200" indent="-225425">
              <a:defRPr sz="1200"/>
            </a:lvl3pPr>
            <a:lvl4pPr marL="688975" indent="-231775">
              <a:defRPr sz="1200"/>
            </a:lvl4pPr>
            <a:lvl5pPr marL="914400" indent="-225425">
              <a:defRPr sz="1200"/>
            </a:lvl5pPr>
          </a:lstStyle>
          <a:p>
            <a:pPr lvl="0"/>
            <a:r>
              <a:rPr lang="en-US"/>
              <a:t>[Click to add non-bullet paragraph text]</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52EC4F50-33EE-43C0-91C4-0E81E34B8F09}"/>
              </a:ext>
            </a:extLst>
          </p:cNvPr>
          <p:cNvSpPr>
            <a:spLocks noGrp="1"/>
          </p:cNvSpPr>
          <p:nvPr>
            <p:ph type="title" hasCustomPrompt="1"/>
          </p:nvPr>
        </p:nvSpPr>
        <p:spPr>
          <a:xfrm>
            <a:off x="567039" y="652074"/>
            <a:ext cx="11064788" cy="399879"/>
          </a:xfrm>
        </p:spPr>
        <p:txBody>
          <a:bodyPr/>
          <a:lstStyle/>
          <a:p>
            <a:r>
              <a:rPr lang="en-US"/>
              <a:t>[Headline]</a:t>
            </a:r>
          </a:p>
        </p:txBody>
      </p:sp>
      <p:sp>
        <p:nvSpPr>
          <p:cNvPr id="17" name="Subtitle">
            <a:extLst>
              <a:ext uri="{FF2B5EF4-FFF2-40B4-BE49-F238E27FC236}">
                <a16:creationId xmlns:a16="http://schemas.microsoft.com/office/drawing/2014/main" id="{C4A7AD32-F8CA-4312-96A0-150415233B08}"/>
              </a:ext>
            </a:extLst>
          </p:cNvPr>
          <p:cNvSpPr>
            <a:spLocks noGrp="1"/>
          </p:cNvSpPr>
          <p:nvPr>
            <p:ph type="body" sz="quarter" idx="14" hasCustomPrompt="1"/>
          </p:nvPr>
        </p:nvSpPr>
        <p:spPr>
          <a:xfrm>
            <a:off x="567039" y="1058237"/>
            <a:ext cx="11064240" cy="493776"/>
          </a:xfrm>
        </p:spPr>
        <p:txBody>
          <a:bodyPr>
            <a:noAutofit/>
          </a:bodyPr>
          <a:lstStyle>
            <a:lvl1pPr marL="0" indent="0">
              <a:buNone/>
              <a:defRPr sz="1800">
                <a:latin typeface="+mj-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13" name="Text Placeholder 11">
            <a:extLst>
              <a:ext uri="{FF2B5EF4-FFF2-40B4-BE49-F238E27FC236}">
                <a16:creationId xmlns:a16="http://schemas.microsoft.com/office/drawing/2014/main" id="{EB2DECFA-B61D-4F4D-B7D8-5CE42C12819D}"/>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1214369420"/>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2">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CCFF8B0E-F39A-4DF9-A5F6-67B4036EAACF}"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21" name="Title 1">
            <a:extLst>
              <a:ext uri="{FF2B5EF4-FFF2-40B4-BE49-F238E27FC236}">
                <a16:creationId xmlns:a16="http://schemas.microsoft.com/office/drawing/2014/main" id="{CC1BE429-C3BF-4A3B-ABAB-1DEBDFEA64A1}"/>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divider slide title]</a:t>
            </a:r>
          </a:p>
        </p:txBody>
      </p:sp>
      <p:sp>
        <p:nvSpPr>
          <p:cNvPr id="22" name="Text Placeholder 6">
            <a:extLst>
              <a:ext uri="{FF2B5EF4-FFF2-40B4-BE49-F238E27FC236}">
                <a16:creationId xmlns:a16="http://schemas.microsoft.com/office/drawing/2014/main" id="{DEBE0202-C83B-4CDF-99B4-51D3CE5F8F85}"/>
              </a:ext>
            </a:extLst>
          </p:cNvPr>
          <p:cNvSpPr>
            <a:spLocks noGrp="1"/>
          </p:cNvSpPr>
          <p:nvPr>
            <p:ph type="body" sz="quarter" idx="13" hasCustomPrompt="1"/>
          </p:nvPr>
        </p:nvSpPr>
        <p:spPr>
          <a:xfrm>
            <a:off x="6607174" y="1955800"/>
            <a:ext cx="5026027" cy="4249739"/>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add content]</a:t>
            </a:r>
          </a:p>
        </p:txBody>
      </p:sp>
    </p:spTree>
    <p:extLst>
      <p:ext uri="{BB962C8B-B14F-4D97-AF65-F5344CB8AC3E}">
        <p14:creationId xmlns:p14="http://schemas.microsoft.com/office/powerpoint/2010/main" val="20066278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Photo 2">
    <p:bg>
      <p:bgRef idx="1001">
        <a:schemeClr val="bg1"/>
      </p:bgRef>
    </p:bg>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BADCD994-4FE4-4DB8-9BBD-1D4E0B4689B1}"/>
              </a:ext>
            </a:extLst>
          </p:cNvPr>
          <p:cNvSpPr>
            <a:spLocks noGrp="1"/>
          </p:cNvSpPr>
          <p:nvPr>
            <p:ph type="pic" sz="quarter" idx="15" hasCustomPrompt="1"/>
          </p:nvPr>
        </p:nvSpPr>
        <p:spPr>
          <a:xfrm>
            <a:off x="6098117" y="647700"/>
            <a:ext cx="6093883" cy="5557838"/>
          </a:xfrm>
          <a:blipFill>
            <a:blip r:embed="rId2"/>
            <a:stretch>
              <a:fillRect/>
            </a:stretch>
          </a:blipFill>
        </p:spPr>
        <p:txBody>
          <a:bodyPr anchor="ctr"/>
          <a:lstStyle>
            <a:lvl1pPr marL="0" indent="0" algn="ctr">
              <a:buNone/>
              <a:defRPr>
                <a:solidFill>
                  <a:schemeClr val="bg1"/>
                </a:solidFill>
              </a:defRPr>
            </a:lvl1pPr>
          </a:lstStyle>
          <a:p>
            <a:r>
              <a:rPr lang="en-US"/>
              <a:t>[Insert photo]</a:t>
            </a:r>
          </a:p>
        </p:txBody>
      </p:sp>
      <p:sp>
        <p:nvSpPr>
          <p:cNvPr id="2" name="Title 1">
            <a:extLst>
              <a:ext uri="{FF2B5EF4-FFF2-40B4-BE49-F238E27FC236}">
                <a16:creationId xmlns:a16="http://schemas.microsoft.com/office/drawing/2014/main" id="{6166DBEF-BFBC-41BD-92D8-7910BCE31E3B}"/>
              </a:ext>
            </a:extLst>
          </p:cNvPr>
          <p:cNvSpPr>
            <a:spLocks noGrp="1"/>
          </p:cNvSpPr>
          <p:nvPr>
            <p:ph type="title" hasCustomPrompt="1"/>
          </p:nvPr>
        </p:nvSpPr>
        <p:spPr>
          <a:xfrm>
            <a:off x="558799" y="1954213"/>
            <a:ext cx="4059936" cy="4251326"/>
          </a:xfrm>
          <a:prstGeom prst="rect">
            <a:avLst/>
          </a:prstGeom>
        </p:spPr>
        <p:txBody>
          <a:bodyPr>
            <a:normAutofit/>
          </a:bodyPr>
          <a:lstStyle>
            <a:lvl1pPr>
              <a:defRPr sz="4000"/>
            </a:lvl1pPr>
          </a:lstStyle>
          <a:p>
            <a:r>
              <a:rPr lang="en-US"/>
              <a:t>[Add divider slide title]</a:t>
            </a:r>
          </a:p>
        </p:txBody>
      </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B5E64C50-CB79-49A3-AC3A-98EFC373D669}"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cxnSp>
        <p:nvCxnSpPr>
          <p:cNvPr id="19" name="Straight Connector 18">
            <a:extLst>
              <a:ext uri="{FF2B5EF4-FFF2-40B4-BE49-F238E27FC236}">
                <a16:creationId xmlns:a16="http://schemas.microsoft.com/office/drawing/2014/main" id="{65F9EC67-A3A8-4754-9906-717F97AE3BD6}"/>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843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45B5524-216D-4A78-AB4A-263637C3A18E}"/>
              </a:ext>
            </a:extLst>
          </p:cNvPr>
          <p:cNvGrpSpPr/>
          <p:nvPr userDrawn="1"/>
        </p:nvGrpSpPr>
        <p:grpSpPr>
          <a:xfrm>
            <a:off x="12192996" y="647700"/>
            <a:ext cx="139664" cy="5046663"/>
            <a:chOff x="12192996" y="647700"/>
            <a:chExt cx="139664" cy="5046663"/>
          </a:xfrm>
        </p:grpSpPr>
        <p:cxnSp>
          <p:nvCxnSpPr>
            <p:cNvPr id="74" name="Straight Connector 73">
              <a:extLst>
                <a:ext uri="{FF2B5EF4-FFF2-40B4-BE49-F238E27FC236}">
                  <a16:creationId xmlns:a16="http://schemas.microsoft.com/office/drawing/2014/main" id="{EF4BF149-F200-47AD-BC67-85AF2E2A1B3B}"/>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4ECC84A2-2923-44D5-8969-62B0585DA274}"/>
                </a:ext>
              </a:extLst>
            </p:cNvPr>
            <p:cNvGrpSpPr/>
            <p:nvPr userDrawn="1"/>
          </p:nvGrpSpPr>
          <p:grpSpPr>
            <a:xfrm>
              <a:off x="12202508" y="647700"/>
              <a:ext cx="130152" cy="5046663"/>
              <a:chOff x="12202508" y="647700"/>
              <a:chExt cx="130152" cy="5046663"/>
            </a:xfrm>
          </p:grpSpPr>
          <p:cxnSp>
            <p:nvCxnSpPr>
              <p:cNvPr id="76" name="Straight Connector 75">
                <a:extLst>
                  <a:ext uri="{FF2B5EF4-FFF2-40B4-BE49-F238E27FC236}">
                    <a16:creationId xmlns:a16="http://schemas.microsoft.com/office/drawing/2014/main" id="{0F04747B-AE26-463E-AAE5-A13D5CCAB5D5}"/>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6FCEE7-38DD-4610-96B3-849F2E459B90}"/>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46F845-6532-436C-BFCC-92ED8CA28AE1}"/>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71967DD-4E94-4FD5-BE84-9BB9A6E6F41E}"/>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5AF121-2A0C-4DC3-ABA3-9558041FD4E9}"/>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1" name="Group 80">
            <a:extLst>
              <a:ext uri="{FF2B5EF4-FFF2-40B4-BE49-F238E27FC236}">
                <a16:creationId xmlns:a16="http://schemas.microsoft.com/office/drawing/2014/main" id="{F3964BC1-184A-4956-8E28-02E6B69A60C9}"/>
              </a:ext>
            </a:extLst>
          </p:cNvPr>
          <p:cNvGrpSpPr/>
          <p:nvPr userDrawn="1"/>
        </p:nvGrpSpPr>
        <p:grpSpPr>
          <a:xfrm>
            <a:off x="-130152" y="647700"/>
            <a:ext cx="130152" cy="5046663"/>
            <a:chOff x="-130152" y="647700"/>
            <a:chExt cx="130152" cy="5046663"/>
          </a:xfrm>
        </p:grpSpPr>
        <p:cxnSp>
          <p:nvCxnSpPr>
            <p:cNvPr id="82" name="Straight Connector 81">
              <a:extLst>
                <a:ext uri="{FF2B5EF4-FFF2-40B4-BE49-F238E27FC236}">
                  <a16:creationId xmlns:a16="http://schemas.microsoft.com/office/drawing/2014/main" id="{9537BF68-E597-42EB-B049-C709C48ED623}"/>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0F21424-DF2F-40FA-A256-214AF4A2F1D9}"/>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B7296B3-6E7F-4B5F-BEA7-5468FFFB7F4F}"/>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F0864F-6E9B-4645-BB2F-BAA4CCC195EC}"/>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4BC1142-2DA1-4992-8C40-5FC817AD93CE}"/>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1AA18C-E6A5-4C9F-8FD8-D09D176CD174}"/>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9DC79ED1-F8C5-43C2-B439-6C7B10ED4945}"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18" name="S&amp;P Global  Logo White">
            <a:extLst>
              <a:ext uri="{FF2B5EF4-FFF2-40B4-BE49-F238E27FC236}">
                <a16:creationId xmlns:a16="http://schemas.microsoft.com/office/drawing/2014/main" id="{78873D08-8E61-4A5B-A003-852C3171D8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19" name="Title 1">
            <a:extLst>
              <a:ext uri="{FF2B5EF4-FFF2-40B4-BE49-F238E27FC236}">
                <a16:creationId xmlns:a16="http://schemas.microsoft.com/office/drawing/2014/main" id="{95501395-6232-4D37-BBF0-E0A18B0CF430}"/>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divider slide title]</a:t>
            </a:r>
          </a:p>
        </p:txBody>
      </p:sp>
      <p:sp>
        <p:nvSpPr>
          <p:cNvPr id="20" name="Text Placeholder 6">
            <a:extLst>
              <a:ext uri="{FF2B5EF4-FFF2-40B4-BE49-F238E27FC236}">
                <a16:creationId xmlns:a16="http://schemas.microsoft.com/office/drawing/2014/main" id="{66D505EF-31B6-40FB-9F74-E5C91F0D33DE}"/>
              </a:ext>
            </a:extLst>
          </p:cNvPr>
          <p:cNvSpPr>
            <a:spLocks noGrp="1"/>
          </p:cNvSpPr>
          <p:nvPr>
            <p:ph type="body" sz="quarter" idx="13" hasCustomPrompt="1"/>
          </p:nvPr>
        </p:nvSpPr>
        <p:spPr>
          <a:xfrm>
            <a:off x="6607174" y="1955800"/>
            <a:ext cx="5026027" cy="4249739"/>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add content]</a:t>
            </a:r>
          </a:p>
        </p:txBody>
      </p:sp>
      <p:cxnSp>
        <p:nvCxnSpPr>
          <p:cNvPr id="21" name="Straight Connector 20">
            <a:extLst>
              <a:ext uri="{FF2B5EF4-FFF2-40B4-BE49-F238E27FC236}">
                <a16:creationId xmlns:a16="http://schemas.microsoft.com/office/drawing/2014/main" id="{E56828AC-076E-459F-B356-BF9CC2CA83C4}"/>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4CFD94-8A25-44F2-A9B1-C103181A7F4C}"/>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6A3D48-0AA2-49E7-B234-35F7F18AFCFF}"/>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4" name="TextBox 23">
            <a:extLst>
              <a:ext uri="{FF2B5EF4-FFF2-40B4-BE49-F238E27FC236}">
                <a16:creationId xmlns:a16="http://schemas.microsoft.com/office/drawing/2014/main" id="{80B7583B-C91F-47DA-9CA6-484BACFFDBD0}"/>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7CBE0426-684F-494A-AEDB-755BADFC98C3}"/>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5E53CD89-4186-4F80-AE8B-ABB24D95C3C9}"/>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4A22A1F2-BED1-47C3-A642-FCE4072FDB9E}"/>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DD606F6C-32FA-4265-80F7-6513355A58F6}"/>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8" name="Rectangle 67">
            <a:extLst>
              <a:ext uri="{FF2B5EF4-FFF2-40B4-BE49-F238E27FC236}">
                <a16:creationId xmlns:a16="http://schemas.microsoft.com/office/drawing/2014/main" id="{C8975DE4-5B78-424F-BAC1-7145393C42A1}"/>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9" name="Group 68">
            <a:extLst>
              <a:ext uri="{FF2B5EF4-FFF2-40B4-BE49-F238E27FC236}">
                <a16:creationId xmlns:a16="http://schemas.microsoft.com/office/drawing/2014/main" id="{BE47EEF4-19DD-4F77-901A-690B58D16393}"/>
              </a:ext>
            </a:extLst>
          </p:cNvPr>
          <p:cNvGrpSpPr/>
          <p:nvPr userDrawn="1"/>
        </p:nvGrpSpPr>
        <p:grpSpPr>
          <a:xfrm>
            <a:off x="12257314" y="1051487"/>
            <a:ext cx="1272540" cy="3085386"/>
            <a:chOff x="12257314" y="1051487"/>
            <a:chExt cx="1272540" cy="3085386"/>
          </a:xfrm>
        </p:grpSpPr>
        <p:sp>
          <p:nvSpPr>
            <p:cNvPr id="70" name="Rectangle 69">
              <a:extLst>
                <a:ext uri="{FF2B5EF4-FFF2-40B4-BE49-F238E27FC236}">
                  <a16:creationId xmlns:a16="http://schemas.microsoft.com/office/drawing/2014/main" id="{35FCC5E7-2F86-4825-8AB1-652256ADD117}"/>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1" name="TextBox 70">
              <a:extLst>
                <a:ext uri="{FF2B5EF4-FFF2-40B4-BE49-F238E27FC236}">
                  <a16:creationId xmlns:a16="http://schemas.microsoft.com/office/drawing/2014/main" id="{A4DC5CD3-5C73-423C-8C95-F16470101114}"/>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72" name="Freeform: Shape 71">
              <a:extLst>
                <a:ext uri="{FF2B5EF4-FFF2-40B4-BE49-F238E27FC236}">
                  <a16:creationId xmlns:a16="http://schemas.microsoft.com/office/drawing/2014/main" id="{BCF35F30-B114-45EA-9B02-8A146E3B4DF0}"/>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D8605FE1-3AFA-4AB6-A838-9252A667B825}"/>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89" name="Freeform: Shape 88">
              <a:extLst>
                <a:ext uri="{FF2B5EF4-FFF2-40B4-BE49-F238E27FC236}">
                  <a16:creationId xmlns:a16="http://schemas.microsoft.com/office/drawing/2014/main" id="{914D6B8D-1851-4BF7-AD51-09AA1E1CF9CA}"/>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A376E48B-7344-4B6D-9BB2-BADFEFE2A46D}"/>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F5DE635-B631-4FCF-80A6-09983DA30459}"/>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2" name="Picture 91">
              <a:extLst>
                <a:ext uri="{FF2B5EF4-FFF2-40B4-BE49-F238E27FC236}">
                  <a16:creationId xmlns:a16="http://schemas.microsoft.com/office/drawing/2014/main" id="{CF11539B-8403-454F-9B61-5FFC48E7B26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3" name="Rectangle 92">
              <a:extLst>
                <a:ext uri="{FF2B5EF4-FFF2-40B4-BE49-F238E27FC236}">
                  <a16:creationId xmlns:a16="http://schemas.microsoft.com/office/drawing/2014/main" id="{06CFB62C-99D5-47DD-A2AF-9BD38DAE9C82}"/>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4" name="Rectangle 93">
              <a:extLst>
                <a:ext uri="{FF2B5EF4-FFF2-40B4-BE49-F238E27FC236}">
                  <a16:creationId xmlns:a16="http://schemas.microsoft.com/office/drawing/2014/main" id="{D37BAD0D-2515-466C-AEC3-C4F8CC0565D3}"/>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5" name="Rectangle 94">
              <a:extLst>
                <a:ext uri="{FF2B5EF4-FFF2-40B4-BE49-F238E27FC236}">
                  <a16:creationId xmlns:a16="http://schemas.microsoft.com/office/drawing/2014/main" id="{C83B78D9-CF44-48D4-BAE1-5E4CB93A1247}"/>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6" name="Rectangle 95">
              <a:extLst>
                <a:ext uri="{FF2B5EF4-FFF2-40B4-BE49-F238E27FC236}">
                  <a16:creationId xmlns:a16="http://schemas.microsoft.com/office/drawing/2014/main" id="{8F5D3F56-DB1A-4729-8150-05EFBAA1F16A}"/>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97" name="Group 96">
              <a:extLst>
                <a:ext uri="{FF2B5EF4-FFF2-40B4-BE49-F238E27FC236}">
                  <a16:creationId xmlns:a16="http://schemas.microsoft.com/office/drawing/2014/main" id="{304E55D6-F9A6-473E-8F70-AAD4BA73E5D8}"/>
                </a:ext>
              </a:extLst>
            </p:cNvPr>
            <p:cNvGrpSpPr/>
            <p:nvPr userDrawn="1"/>
          </p:nvGrpSpPr>
          <p:grpSpPr>
            <a:xfrm>
              <a:off x="12364752" y="2345932"/>
              <a:ext cx="1055431" cy="88186"/>
              <a:chOff x="914335" y="6913770"/>
              <a:chExt cx="1109884" cy="100584"/>
            </a:xfrm>
            <a:noFill/>
          </p:grpSpPr>
          <p:sp>
            <p:nvSpPr>
              <p:cNvPr id="108" name="Rectangle 107">
                <a:extLst>
                  <a:ext uri="{FF2B5EF4-FFF2-40B4-BE49-F238E27FC236}">
                    <a16:creationId xmlns:a16="http://schemas.microsoft.com/office/drawing/2014/main" id="{32990748-E251-44CA-AD27-8130930B0750}"/>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9" name="Rectangle 108">
                <a:extLst>
                  <a:ext uri="{FF2B5EF4-FFF2-40B4-BE49-F238E27FC236}">
                    <a16:creationId xmlns:a16="http://schemas.microsoft.com/office/drawing/2014/main" id="{DCFE454B-E6F4-4D5E-B39D-2B0792AFD56F}"/>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0" name="Rectangle 109">
                <a:extLst>
                  <a:ext uri="{FF2B5EF4-FFF2-40B4-BE49-F238E27FC236}">
                    <a16:creationId xmlns:a16="http://schemas.microsoft.com/office/drawing/2014/main" id="{279512DA-7172-4610-870E-B6D98438827B}"/>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1" name="Rectangle 110">
                <a:extLst>
                  <a:ext uri="{FF2B5EF4-FFF2-40B4-BE49-F238E27FC236}">
                    <a16:creationId xmlns:a16="http://schemas.microsoft.com/office/drawing/2014/main" id="{C8192A18-A777-46A8-916E-A954B8FE2E81}"/>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2" name="Rectangle 111">
                <a:extLst>
                  <a:ext uri="{FF2B5EF4-FFF2-40B4-BE49-F238E27FC236}">
                    <a16:creationId xmlns:a16="http://schemas.microsoft.com/office/drawing/2014/main" id="{F92782AC-1D32-49FC-9302-9D1E004B3E0E}"/>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3" name="Rectangle 112">
                <a:extLst>
                  <a:ext uri="{FF2B5EF4-FFF2-40B4-BE49-F238E27FC236}">
                    <a16:creationId xmlns:a16="http://schemas.microsoft.com/office/drawing/2014/main" id="{8F2F3161-EFD4-4BA2-8813-8AD826048501}"/>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4" name="Rectangle 113">
                <a:extLst>
                  <a:ext uri="{FF2B5EF4-FFF2-40B4-BE49-F238E27FC236}">
                    <a16:creationId xmlns:a16="http://schemas.microsoft.com/office/drawing/2014/main" id="{697D3F77-16AF-4627-89D5-99C9F475D702}"/>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5" name="Rectangle 114">
                <a:extLst>
                  <a:ext uri="{FF2B5EF4-FFF2-40B4-BE49-F238E27FC236}">
                    <a16:creationId xmlns:a16="http://schemas.microsoft.com/office/drawing/2014/main" id="{AFEA44BF-FB7B-4FE8-8760-8EF1F178113F}"/>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6" name="Rectangle 115">
                <a:extLst>
                  <a:ext uri="{FF2B5EF4-FFF2-40B4-BE49-F238E27FC236}">
                    <a16:creationId xmlns:a16="http://schemas.microsoft.com/office/drawing/2014/main" id="{596202A2-E2BA-4D6D-994B-837EE1DF841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7" name="Rectangle 116">
                <a:extLst>
                  <a:ext uri="{FF2B5EF4-FFF2-40B4-BE49-F238E27FC236}">
                    <a16:creationId xmlns:a16="http://schemas.microsoft.com/office/drawing/2014/main" id="{F72AF28E-A0C8-4497-BE2B-A3388D382737}"/>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98" name="Graphic 97" descr="Close with solid fill">
              <a:extLst>
                <a:ext uri="{FF2B5EF4-FFF2-40B4-BE49-F238E27FC236}">
                  <a16:creationId xmlns:a16="http://schemas.microsoft.com/office/drawing/2014/main" id="{5921B7E9-B0CE-4199-ABB2-53BF6D94FED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99" name="Graphic 98" descr="Close with solid fill">
              <a:extLst>
                <a:ext uri="{FF2B5EF4-FFF2-40B4-BE49-F238E27FC236}">
                  <a16:creationId xmlns:a16="http://schemas.microsoft.com/office/drawing/2014/main" id="{D82FFD75-1907-4AEA-8A57-193793C053E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0" name="Graphic 99" descr="Close with solid fill">
              <a:extLst>
                <a:ext uri="{FF2B5EF4-FFF2-40B4-BE49-F238E27FC236}">
                  <a16:creationId xmlns:a16="http://schemas.microsoft.com/office/drawing/2014/main" id="{D0AB6DAB-2679-476D-B172-44F95F58298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1" name="Graphic 100" descr="Close with solid fill">
              <a:extLst>
                <a:ext uri="{FF2B5EF4-FFF2-40B4-BE49-F238E27FC236}">
                  <a16:creationId xmlns:a16="http://schemas.microsoft.com/office/drawing/2014/main" id="{E6C07A87-0104-43B3-9BE4-F85F5C0F331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2" name="Graphic 101" descr="Close with solid fill">
              <a:extLst>
                <a:ext uri="{FF2B5EF4-FFF2-40B4-BE49-F238E27FC236}">
                  <a16:creationId xmlns:a16="http://schemas.microsoft.com/office/drawing/2014/main" id="{886C0CBE-059B-4516-B4CF-0EA1B5EEBD4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3" name="Graphic 102" descr="Close with solid fill">
              <a:extLst>
                <a:ext uri="{FF2B5EF4-FFF2-40B4-BE49-F238E27FC236}">
                  <a16:creationId xmlns:a16="http://schemas.microsoft.com/office/drawing/2014/main" id="{561FAE0E-1752-4785-A8AC-D3A55774A403}"/>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4" name="Graphic 103" descr="Close with solid fill">
              <a:extLst>
                <a:ext uri="{FF2B5EF4-FFF2-40B4-BE49-F238E27FC236}">
                  <a16:creationId xmlns:a16="http://schemas.microsoft.com/office/drawing/2014/main" id="{150F5EC2-69A3-4B9C-BB5B-E4410CA72EA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5" name="Graphic 104" descr="Close with solid fill">
              <a:extLst>
                <a:ext uri="{FF2B5EF4-FFF2-40B4-BE49-F238E27FC236}">
                  <a16:creationId xmlns:a16="http://schemas.microsoft.com/office/drawing/2014/main" id="{6DE5E834-1DF8-473F-A105-5384BB5BCB13}"/>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06" name="Graphic 105" descr="Close with solid fill">
              <a:extLst>
                <a:ext uri="{FF2B5EF4-FFF2-40B4-BE49-F238E27FC236}">
                  <a16:creationId xmlns:a16="http://schemas.microsoft.com/office/drawing/2014/main" id="{6A9F8393-2B26-4D4C-B47D-3B784B0C10D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07" name="Graphic 106" descr="Close with solid fill">
              <a:extLst>
                <a:ext uri="{FF2B5EF4-FFF2-40B4-BE49-F238E27FC236}">
                  <a16:creationId xmlns:a16="http://schemas.microsoft.com/office/drawing/2014/main" id="{8EB6EFE0-D040-49C0-B42E-C89707810FA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15900152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Photo 3">
    <p:bg>
      <p:bgPr>
        <a:solidFill>
          <a:schemeClr val="accent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27B95F6-5AD7-4FBE-85A4-E0F6C18B373F}"/>
              </a:ext>
            </a:extLst>
          </p:cNvPr>
          <p:cNvGrpSpPr/>
          <p:nvPr userDrawn="1"/>
        </p:nvGrpSpPr>
        <p:grpSpPr>
          <a:xfrm>
            <a:off x="12192996" y="647700"/>
            <a:ext cx="139664" cy="5046663"/>
            <a:chOff x="12192996" y="647700"/>
            <a:chExt cx="139664" cy="5046663"/>
          </a:xfrm>
        </p:grpSpPr>
        <p:cxnSp>
          <p:nvCxnSpPr>
            <p:cNvPr id="73" name="Straight Connector 72">
              <a:extLst>
                <a:ext uri="{FF2B5EF4-FFF2-40B4-BE49-F238E27FC236}">
                  <a16:creationId xmlns:a16="http://schemas.microsoft.com/office/drawing/2014/main" id="{B46E8F57-4B58-4448-B61F-F608ADE8080E}"/>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61B3755-1832-46DB-B53F-EDA4D7A65AE2}"/>
                </a:ext>
              </a:extLst>
            </p:cNvPr>
            <p:cNvGrpSpPr/>
            <p:nvPr userDrawn="1"/>
          </p:nvGrpSpPr>
          <p:grpSpPr>
            <a:xfrm>
              <a:off x="12202508" y="647700"/>
              <a:ext cx="130152" cy="5046663"/>
              <a:chOff x="12202508" y="647700"/>
              <a:chExt cx="130152" cy="5046663"/>
            </a:xfrm>
          </p:grpSpPr>
          <p:cxnSp>
            <p:nvCxnSpPr>
              <p:cNvPr id="75" name="Straight Connector 74">
                <a:extLst>
                  <a:ext uri="{FF2B5EF4-FFF2-40B4-BE49-F238E27FC236}">
                    <a16:creationId xmlns:a16="http://schemas.microsoft.com/office/drawing/2014/main" id="{08722D1D-EE77-4A76-9625-12C59E3041BF}"/>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03FCE8-67B9-44FD-ADC2-F74C7D94E88E}"/>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8102FD0-4DBE-49D8-8770-3105624D1015}"/>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45C1FF-06DA-4D3D-8F13-BE44F9187A56}"/>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5E051F2-A520-47B7-B0D4-684C184603F7}"/>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20B62E03-8E73-4D96-81E7-647437CC745F}"/>
              </a:ext>
            </a:extLst>
          </p:cNvPr>
          <p:cNvGrpSpPr/>
          <p:nvPr userDrawn="1"/>
        </p:nvGrpSpPr>
        <p:grpSpPr>
          <a:xfrm>
            <a:off x="-130152" y="647700"/>
            <a:ext cx="130152" cy="5046663"/>
            <a:chOff x="-130152" y="647700"/>
            <a:chExt cx="130152" cy="5046663"/>
          </a:xfrm>
        </p:grpSpPr>
        <p:cxnSp>
          <p:nvCxnSpPr>
            <p:cNvPr id="81" name="Straight Connector 80">
              <a:extLst>
                <a:ext uri="{FF2B5EF4-FFF2-40B4-BE49-F238E27FC236}">
                  <a16:creationId xmlns:a16="http://schemas.microsoft.com/office/drawing/2014/main" id="{7A7B97F7-2092-494A-B3A7-47EFFD4DF9B3}"/>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7852B8-C8FC-453A-8EDE-DA7D2069CDBE}"/>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76141AC-EA52-4192-ACA5-8CEA5AFD5236}"/>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7B0B103-E789-4585-8685-A2B00E50488A}"/>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70A60A8-6414-41F3-8A1F-58EF9552F357}"/>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FAB8F13-EF43-4257-9B3B-BBEF864279EF}"/>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166DBEF-BFBC-41BD-92D8-7910BCE31E3B}"/>
              </a:ext>
            </a:extLst>
          </p:cNvPr>
          <p:cNvSpPr>
            <a:spLocks noGrp="1"/>
          </p:cNvSpPr>
          <p:nvPr>
            <p:ph type="title" hasCustomPrompt="1"/>
          </p:nvPr>
        </p:nvSpPr>
        <p:spPr>
          <a:xfrm>
            <a:off x="558799" y="1954212"/>
            <a:ext cx="4059936" cy="4251326"/>
          </a:xfrm>
          <a:prstGeom prst="rect">
            <a:avLst/>
          </a:prstGeom>
        </p:spPr>
        <p:txBody>
          <a:bodyPr>
            <a:normAutofit/>
          </a:bodyPr>
          <a:lstStyle>
            <a:lvl1pPr>
              <a:defRPr sz="4000"/>
            </a:lvl1pPr>
          </a:lstStyle>
          <a:p>
            <a:r>
              <a:rPr lang="en-US"/>
              <a:t>[Add divider slide title]</a:t>
            </a:r>
          </a:p>
        </p:txBody>
      </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0A00C178-A435-4792-A4FC-876071D99CF8}"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18" name="S&amp;P Global  Logo White">
            <a:extLst>
              <a:ext uri="{FF2B5EF4-FFF2-40B4-BE49-F238E27FC236}">
                <a16:creationId xmlns:a16="http://schemas.microsoft.com/office/drawing/2014/main" id="{78873D08-8E61-4A5B-A003-852C3171D8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sp>
        <p:nvSpPr>
          <p:cNvPr id="20" name="Picture Placeholder 6">
            <a:extLst>
              <a:ext uri="{FF2B5EF4-FFF2-40B4-BE49-F238E27FC236}">
                <a16:creationId xmlns:a16="http://schemas.microsoft.com/office/drawing/2014/main" id="{A8E09DA5-CE59-4980-A38C-775B245E2BED}"/>
              </a:ext>
            </a:extLst>
          </p:cNvPr>
          <p:cNvSpPr>
            <a:spLocks noGrp="1"/>
          </p:cNvSpPr>
          <p:nvPr>
            <p:ph type="pic" sz="quarter" idx="15" hasCustomPrompt="1"/>
          </p:nvPr>
        </p:nvSpPr>
        <p:spPr>
          <a:xfrm>
            <a:off x="6098117" y="647700"/>
            <a:ext cx="6093883" cy="5557838"/>
          </a:xfrm>
          <a:blipFill>
            <a:blip r:embed="rId4"/>
            <a:stretch>
              <a:fillRect/>
            </a:stretch>
          </a:blipFill>
        </p:spPr>
        <p:txBody>
          <a:bodyPr anchor="ctr"/>
          <a:lstStyle>
            <a:lvl1pPr marL="0" indent="0" algn="ctr">
              <a:buNone/>
              <a:defRPr/>
            </a:lvl1pPr>
          </a:lstStyle>
          <a:p>
            <a:r>
              <a:rPr lang="en-US"/>
              <a:t>[Insert photo]</a:t>
            </a:r>
          </a:p>
        </p:txBody>
      </p:sp>
      <p:cxnSp>
        <p:nvCxnSpPr>
          <p:cNvPr id="19" name="Straight Connector 18">
            <a:extLst>
              <a:ext uri="{FF2B5EF4-FFF2-40B4-BE49-F238E27FC236}">
                <a16:creationId xmlns:a16="http://schemas.microsoft.com/office/drawing/2014/main" id="{093AE14D-C9E8-4DD1-B88F-ABF14436C8B4}"/>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1B36DD-BF0C-4B14-9147-115951C3D63D}"/>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616F768-2608-4A64-9EFD-A0C176267E17}"/>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3" name="TextBox 22">
            <a:extLst>
              <a:ext uri="{FF2B5EF4-FFF2-40B4-BE49-F238E27FC236}">
                <a16:creationId xmlns:a16="http://schemas.microsoft.com/office/drawing/2014/main" id="{B66C6E82-FF70-45DD-B237-8AF614E0B1CA}"/>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1765B458-500F-4213-8616-BDD8F8577250}"/>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14AE4B9F-2059-4083-88A6-8B50937E6E70}"/>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B73AFEC5-428F-4783-8862-AA69D4A2D3F2}"/>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FE773742-E532-46B8-80A7-D6B62485FDD6}"/>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8" name="Rectangle 67">
            <a:extLst>
              <a:ext uri="{FF2B5EF4-FFF2-40B4-BE49-F238E27FC236}">
                <a16:creationId xmlns:a16="http://schemas.microsoft.com/office/drawing/2014/main" id="{198A86CA-8D38-4198-8C77-03E74EC69D03}"/>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9" name="Group 68">
            <a:extLst>
              <a:ext uri="{FF2B5EF4-FFF2-40B4-BE49-F238E27FC236}">
                <a16:creationId xmlns:a16="http://schemas.microsoft.com/office/drawing/2014/main" id="{F8832FC1-58CC-4A3A-A900-18F85ED84A7B}"/>
              </a:ext>
            </a:extLst>
          </p:cNvPr>
          <p:cNvGrpSpPr/>
          <p:nvPr userDrawn="1"/>
        </p:nvGrpSpPr>
        <p:grpSpPr>
          <a:xfrm>
            <a:off x="12257314" y="1051487"/>
            <a:ext cx="1272540" cy="3085386"/>
            <a:chOff x="12257314" y="1051487"/>
            <a:chExt cx="1272540" cy="3085386"/>
          </a:xfrm>
        </p:grpSpPr>
        <p:sp>
          <p:nvSpPr>
            <p:cNvPr id="70" name="Rectangle 69">
              <a:extLst>
                <a:ext uri="{FF2B5EF4-FFF2-40B4-BE49-F238E27FC236}">
                  <a16:creationId xmlns:a16="http://schemas.microsoft.com/office/drawing/2014/main" id="{ACF4B100-5C4B-4C6C-A983-3AAA40F796FF}"/>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1" name="TextBox 70">
              <a:extLst>
                <a:ext uri="{FF2B5EF4-FFF2-40B4-BE49-F238E27FC236}">
                  <a16:creationId xmlns:a16="http://schemas.microsoft.com/office/drawing/2014/main" id="{CCB85622-653F-4D1F-A597-25D06D9CA094}"/>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87" name="Freeform: Shape 86">
              <a:extLst>
                <a:ext uri="{FF2B5EF4-FFF2-40B4-BE49-F238E27FC236}">
                  <a16:creationId xmlns:a16="http://schemas.microsoft.com/office/drawing/2014/main" id="{F62BA379-A14C-4A41-AE02-08986774AA58}"/>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D327E77-1ED3-434A-ABBB-38EFAE63CA04}"/>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89" name="Freeform: Shape 88">
              <a:extLst>
                <a:ext uri="{FF2B5EF4-FFF2-40B4-BE49-F238E27FC236}">
                  <a16:creationId xmlns:a16="http://schemas.microsoft.com/office/drawing/2014/main" id="{588B6FAC-7AA6-4902-A32E-556550B2C3DA}"/>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4EBB32F3-5712-4059-BF5B-58807E6A8B97}"/>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BAEF7D0B-6FFD-40CE-A5C7-33281F6E5DEF}"/>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2" name="Picture 91">
              <a:extLst>
                <a:ext uri="{FF2B5EF4-FFF2-40B4-BE49-F238E27FC236}">
                  <a16:creationId xmlns:a16="http://schemas.microsoft.com/office/drawing/2014/main" id="{034E75E8-33BD-4C4B-8AE5-2396588E0FC4}"/>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3" name="Rectangle 92">
              <a:extLst>
                <a:ext uri="{FF2B5EF4-FFF2-40B4-BE49-F238E27FC236}">
                  <a16:creationId xmlns:a16="http://schemas.microsoft.com/office/drawing/2014/main" id="{AD97F835-5D0B-478C-93EC-96A3D43CCD1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4" name="Rectangle 93">
              <a:extLst>
                <a:ext uri="{FF2B5EF4-FFF2-40B4-BE49-F238E27FC236}">
                  <a16:creationId xmlns:a16="http://schemas.microsoft.com/office/drawing/2014/main" id="{5AFBE777-41AB-4577-B40F-B695FC4D6276}"/>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5" name="Rectangle 94">
              <a:extLst>
                <a:ext uri="{FF2B5EF4-FFF2-40B4-BE49-F238E27FC236}">
                  <a16:creationId xmlns:a16="http://schemas.microsoft.com/office/drawing/2014/main" id="{CC3C7287-EB53-4116-92F8-C7CE0A5AA32A}"/>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6" name="Rectangle 95">
              <a:extLst>
                <a:ext uri="{FF2B5EF4-FFF2-40B4-BE49-F238E27FC236}">
                  <a16:creationId xmlns:a16="http://schemas.microsoft.com/office/drawing/2014/main" id="{29A22347-6CDE-4C47-BEAB-5EF77150D878}"/>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97" name="Group 96">
              <a:extLst>
                <a:ext uri="{FF2B5EF4-FFF2-40B4-BE49-F238E27FC236}">
                  <a16:creationId xmlns:a16="http://schemas.microsoft.com/office/drawing/2014/main" id="{E1FDE48E-1E67-4405-9AD4-327F4A313373}"/>
                </a:ext>
              </a:extLst>
            </p:cNvPr>
            <p:cNvGrpSpPr/>
            <p:nvPr userDrawn="1"/>
          </p:nvGrpSpPr>
          <p:grpSpPr>
            <a:xfrm>
              <a:off x="12364752" y="2345932"/>
              <a:ext cx="1055431" cy="88186"/>
              <a:chOff x="914335" y="6913770"/>
              <a:chExt cx="1109884" cy="100584"/>
            </a:xfrm>
            <a:noFill/>
          </p:grpSpPr>
          <p:sp>
            <p:nvSpPr>
              <p:cNvPr id="108" name="Rectangle 107">
                <a:extLst>
                  <a:ext uri="{FF2B5EF4-FFF2-40B4-BE49-F238E27FC236}">
                    <a16:creationId xmlns:a16="http://schemas.microsoft.com/office/drawing/2014/main" id="{9774CA3A-60F7-434E-9BF3-6B1C642258C6}"/>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9" name="Rectangle 108">
                <a:extLst>
                  <a:ext uri="{FF2B5EF4-FFF2-40B4-BE49-F238E27FC236}">
                    <a16:creationId xmlns:a16="http://schemas.microsoft.com/office/drawing/2014/main" id="{6E2E5784-509D-4D13-81E6-A8DC0192B9FD}"/>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0" name="Rectangle 109">
                <a:extLst>
                  <a:ext uri="{FF2B5EF4-FFF2-40B4-BE49-F238E27FC236}">
                    <a16:creationId xmlns:a16="http://schemas.microsoft.com/office/drawing/2014/main" id="{3DEAA11C-302D-4313-A37D-17488E2AFFE2}"/>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1" name="Rectangle 110">
                <a:extLst>
                  <a:ext uri="{FF2B5EF4-FFF2-40B4-BE49-F238E27FC236}">
                    <a16:creationId xmlns:a16="http://schemas.microsoft.com/office/drawing/2014/main" id="{1B0D95AF-F8F7-45CD-BAD9-B6A39727D060}"/>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2" name="Rectangle 111">
                <a:extLst>
                  <a:ext uri="{FF2B5EF4-FFF2-40B4-BE49-F238E27FC236}">
                    <a16:creationId xmlns:a16="http://schemas.microsoft.com/office/drawing/2014/main" id="{E6082E6C-3872-4573-97CA-94F8334B69E3}"/>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3" name="Rectangle 112">
                <a:extLst>
                  <a:ext uri="{FF2B5EF4-FFF2-40B4-BE49-F238E27FC236}">
                    <a16:creationId xmlns:a16="http://schemas.microsoft.com/office/drawing/2014/main" id="{1508150F-C666-49B8-BAF6-CAF6CF664868}"/>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4" name="Rectangle 113">
                <a:extLst>
                  <a:ext uri="{FF2B5EF4-FFF2-40B4-BE49-F238E27FC236}">
                    <a16:creationId xmlns:a16="http://schemas.microsoft.com/office/drawing/2014/main" id="{3F9E60B6-8E3D-4858-B69C-9F657EBF2620}"/>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5" name="Rectangle 114">
                <a:extLst>
                  <a:ext uri="{FF2B5EF4-FFF2-40B4-BE49-F238E27FC236}">
                    <a16:creationId xmlns:a16="http://schemas.microsoft.com/office/drawing/2014/main" id="{656B3548-50BE-4FE6-A8B9-0CEBADFAC4A7}"/>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6" name="Rectangle 115">
                <a:extLst>
                  <a:ext uri="{FF2B5EF4-FFF2-40B4-BE49-F238E27FC236}">
                    <a16:creationId xmlns:a16="http://schemas.microsoft.com/office/drawing/2014/main" id="{017553DB-D03C-47C0-9CB0-849A8FA11BA8}"/>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7" name="Rectangle 116">
                <a:extLst>
                  <a:ext uri="{FF2B5EF4-FFF2-40B4-BE49-F238E27FC236}">
                    <a16:creationId xmlns:a16="http://schemas.microsoft.com/office/drawing/2014/main" id="{689A0269-AD2D-4784-B588-D456D27FC82D}"/>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98" name="Graphic 97" descr="Close with solid fill">
              <a:extLst>
                <a:ext uri="{FF2B5EF4-FFF2-40B4-BE49-F238E27FC236}">
                  <a16:creationId xmlns:a16="http://schemas.microsoft.com/office/drawing/2014/main" id="{4E92D2CD-CC11-4399-96EA-9BCF06D22F7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99" name="Graphic 98" descr="Close with solid fill">
              <a:extLst>
                <a:ext uri="{FF2B5EF4-FFF2-40B4-BE49-F238E27FC236}">
                  <a16:creationId xmlns:a16="http://schemas.microsoft.com/office/drawing/2014/main" id="{7633129B-8C79-4C37-8565-F906533DCE8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00" name="Graphic 99" descr="Close with solid fill">
              <a:extLst>
                <a:ext uri="{FF2B5EF4-FFF2-40B4-BE49-F238E27FC236}">
                  <a16:creationId xmlns:a16="http://schemas.microsoft.com/office/drawing/2014/main" id="{79A00E28-2E68-4608-A975-2F320253EA0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01" name="Graphic 100" descr="Close with solid fill">
              <a:extLst>
                <a:ext uri="{FF2B5EF4-FFF2-40B4-BE49-F238E27FC236}">
                  <a16:creationId xmlns:a16="http://schemas.microsoft.com/office/drawing/2014/main" id="{54140728-5611-44D1-A83F-9AE3A581964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02" name="Graphic 101" descr="Close with solid fill">
              <a:extLst>
                <a:ext uri="{FF2B5EF4-FFF2-40B4-BE49-F238E27FC236}">
                  <a16:creationId xmlns:a16="http://schemas.microsoft.com/office/drawing/2014/main" id="{FFFB6118-B854-4BFD-BCF9-E7D4279A550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03" name="Graphic 102" descr="Close with solid fill">
              <a:extLst>
                <a:ext uri="{FF2B5EF4-FFF2-40B4-BE49-F238E27FC236}">
                  <a16:creationId xmlns:a16="http://schemas.microsoft.com/office/drawing/2014/main" id="{5D7118BD-6011-4708-BD9E-A5E70C9C2D9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04" name="Graphic 103" descr="Close with solid fill">
              <a:extLst>
                <a:ext uri="{FF2B5EF4-FFF2-40B4-BE49-F238E27FC236}">
                  <a16:creationId xmlns:a16="http://schemas.microsoft.com/office/drawing/2014/main" id="{A131FF41-D74D-4795-A0ED-34103A005CE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05" name="Graphic 104" descr="Close with solid fill">
              <a:extLst>
                <a:ext uri="{FF2B5EF4-FFF2-40B4-BE49-F238E27FC236}">
                  <a16:creationId xmlns:a16="http://schemas.microsoft.com/office/drawing/2014/main" id="{196517E8-DB79-425A-900B-4E990063360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06" name="Graphic 105" descr="Close with solid fill">
              <a:extLst>
                <a:ext uri="{FF2B5EF4-FFF2-40B4-BE49-F238E27FC236}">
                  <a16:creationId xmlns:a16="http://schemas.microsoft.com/office/drawing/2014/main" id="{277ED7D7-540D-4DA1-BA33-80B93545F00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07" name="Graphic 106" descr="Close with solid fill">
              <a:extLst>
                <a:ext uri="{FF2B5EF4-FFF2-40B4-BE49-F238E27FC236}">
                  <a16:creationId xmlns:a16="http://schemas.microsoft.com/office/drawing/2014/main" id="{E8335D58-8BC0-4528-BCA1-2F6A2A1C1F5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41770471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DBEF-BFBC-41BD-92D8-7910BCE31E3B}"/>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divider slide title]</a:t>
            </a:r>
          </a:p>
        </p:txBody>
      </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13826C44-7C03-42D1-87EB-EF0F45A787FC}"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7" name="Text Placeholder 6">
            <a:extLst>
              <a:ext uri="{FF2B5EF4-FFF2-40B4-BE49-F238E27FC236}">
                <a16:creationId xmlns:a16="http://schemas.microsoft.com/office/drawing/2014/main" id="{1AB13624-E523-41DF-BB78-1DA6E2F42586}"/>
              </a:ext>
            </a:extLst>
          </p:cNvPr>
          <p:cNvSpPr>
            <a:spLocks noGrp="1"/>
          </p:cNvSpPr>
          <p:nvPr>
            <p:ph type="body" sz="quarter" idx="13" hasCustomPrompt="1"/>
          </p:nvPr>
        </p:nvSpPr>
        <p:spPr>
          <a:xfrm>
            <a:off x="6607174" y="1955800"/>
            <a:ext cx="5026027" cy="4249739"/>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add content]</a:t>
            </a:r>
          </a:p>
        </p:txBody>
      </p:sp>
      <p:pic>
        <p:nvPicPr>
          <p:cNvPr id="8" name="S&amp;P Global Logo Black">
            <a:extLst>
              <a:ext uri="{FF2B5EF4-FFF2-40B4-BE49-F238E27FC236}">
                <a16:creationId xmlns:a16="http://schemas.microsoft.com/office/drawing/2014/main" id="{F1F5F155-5445-4FC4-A401-8189A1EB7A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grpSp>
        <p:nvGrpSpPr>
          <p:cNvPr id="14" name="Group 13">
            <a:extLst>
              <a:ext uri="{FF2B5EF4-FFF2-40B4-BE49-F238E27FC236}">
                <a16:creationId xmlns:a16="http://schemas.microsoft.com/office/drawing/2014/main" id="{73A8C2FD-0AC7-4CF1-98F9-E5B747D3F0C7}"/>
              </a:ext>
            </a:extLst>
          </p:cNvPr>
          <p:cNvGrpSpPr/>
          <p:nvPr userDrawn="1"/>
        </p:nvGrpSpPr>
        <p:grpSpPr>
          <a:xfrm>
            <a:off x="-130152" y="647700"/>
            <a:ext cx="130152" cy="5046663"/>
            <a:chOff x="-130152" y="647700"/>
            <a:chExt cx="130152" cy="5046663"/>
          </a:xfrm>
        </p:grpSpPr>
        <p:cxnSp>
          <p:nvCxnSpPr>
            <p:cNvPr id="15" name="Straight Connector 14">
              <a:extLst>
                <a:ext uri="{FF2B5EF4-FFF2-40B4-BE49-F238E27FC236}">
                  <a16:creationId xmlns:a16="http://schemas.microsoft.com/office/drawing/2014/main" id="{CE07898C-2C33-4E26-B975-5F4709322046}"/>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30A77C-FB29-46C6-8BC9-94DAE7141982}"/>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B94225-3854-4DAA-A71F-122795C5887D}"/>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448CE5-F679-46C4-82EA-A9EEA5D6BC8B}"/>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9C8B0F-173B-4D8A-91B6-349345D9572A}"/>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4606D8-65A5-49D4-8EE7-4E35E43FC9ED}"/>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C6403890-7EAD-46B2-9415-DBEA5C6C578F}"/>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A645C0-2C0D-426C-B6FE-401AFA07FF38}"/>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58" name="Group 57">
            <a:extLst>
              <a:ext uri="{FF2B5EF4-FFF2-40B4-BE49-F238E27FC236}">
                <a16:creationId xmlns:a16="http://schemas.microsoft.com/office/drawing/2014/main" id="{29F65435-B63B-4C96-9642-D5CB6D5F7047}"/>
              </a:ext>
            </a:extLst>
          </p:cNvPr>
          <p:cNvGrpSpPr/>
          <p:nvPr userDrawn="1"/>
        </p:nvGrpSpPr>
        <p:grpSpPr>
          <a:xfrm>
            <a:off x="-1325" y="6871033"/>
            <a:ext cx="12192000" cy="143299"/>
            <a:chOff x="-1325" y="6871033"/>
            <a:chExt cx="12192000" cy="143299"/>
          </a:xfrm>
        </p:grpSpPr>
        <p:sp>
          <p:nvSpPr>
            <p:cNvPr id="59" name="Rectangle 58">
              <a:extLst>
                <a:ext uri="{FF2B5EF4-FFF2-40B4-BE49-F238E27FC236}">
                  <a16:creationId xmlns:a16="http://schemas.microsoft.com/office/drawing/2014/main" id="{8DCDEDF2-67DF-40BA-8063-99CAAC300EAA}"/>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0" name="Rectangle 59">
              <a:extLst>
                <a:ext uri="{FF2B5EF4-FFF2-40B4-BE49-F238E27FC236}">
                  <a16:creationId xmlns:a16="http://schemas.microsoft.com/office/drawing/2014/main" id="{9CC52482-CBBB-4A92-B777-EAB62CDE3D63}"/>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55" name="Rectangle 54">
            <a:extLst>
              <a:ext uri="{FF2B5EF4-FFF2-40B4-BE49-F238E27FC236}">
                <a16:creationId xmlns:a16="http://schemas.microsoft.com/office/drawing/2014/main" id="{EC4AA0E0-C975-4EA5-A32B-E43EE1507DE6}"/>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6" name="Group 55">
            <a:extLst>
              <a:ext uri="{FF2B5EF4-FFF2-40B4-BE49-F238E27FC236}">
                <a16:creationId xmlns:a16="http://schemas.microsoft.com/office/drawing/2014/main" id="{6E5EEBFE-D44B-4625-A880-965C5959CEDC}"/>
              </a:ext>
            </a:extLst>
          </p:cNvPr>
          <p:cNvGrpSpPr/>
          <p:nvPr userDrawn="1"/>
        </p:nvGrpSpPr>
        <p:grpSpPr>
          <a:xfrm>
            <a:off x="12257314" y="1051487"/>
            <a:ext cx="1272540" cy="3085386"/>
            <a:chOff x="12257314" y="1051487"/>
            <a:chExt cx="1272540" cy="3085386"/>
          </a:xfrm>
        </p:grpSpPr>
        <p:sp>
          <p:nvSpPr>
            <p:cNvPr id="57" name="Rectangle 56">
              <a:extLst>
                <a:ext uri="{FF2B5EF4-FFF2-40B4-BE49-F238E27FC236}">
                  <a16:creationId xmlns:a16="http://schemas.microsoft.com/office/drawing/2014/main" id="{E9E32CE4-55E0-4687-86AB-3208832FB68C}"/>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6" name="TextBox 95">
              <a:extLst>
                <a:ext uri="{FF2B5EF4-FFF2-40B4-BE49-F238E27FC236}">
                  <a16:creationId xmlns:a16="http://schemas.microsoft.com/office/drawing/2014/main" id="{F9FD6108-1402-46F5-A413-78115DC11F87}"/>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7" name="Freeform: Shape 96">
              <a:extLst>
                <a:ext uri="{FF2B5EF4-FFF2-40B4-BE49-F238E27FC236}">
                  <a16:creationId xmlns:a16="http://schemas.microsoft.com/office/drawing/2014/main" id="{B6BF04B1-DCD5-4E4C-84FA-2E302A440BAB}"/>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82207CB-B08A-49AF-AEED-091B634437B2}"/>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9" name="Freeform: Shape 98">
              <a:extLst>
                <a:ext uri="{FF2B5EF4-FFF2-40B4-BE49-F238E27FC236}">
                  <a16:creationId xmlns:a16="http://schemas.microsoft.com/office/drawing/2014/main" id="{0952AEC3-14E8-4BF9-855B-E08E6C571AF4}"/>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578093EB-F63A-4169-A3A3-74098BE22348}"/>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9A85276-1BAE-4560-876C-C205CB1B4211}"/>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02" name="Picture 101">
              <a:extLst>
                <a:ext uri="{FF2B5EF4-FFF2-40B4-BE49-F238E27FC236}">
                  <a16:creationId xmlns:a16="http://schemas.microsoft.com/office/drawing/2014/main" id="{590F183A-A22E-4391-A077-81DAD5648E9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03" name="Rectangle 102">
              <a:extLst>
                <a:ext uri="{FF2B5EF4-FFF2-40B4-BE49-F238E27FC236}">
                  <a16:creationId xmlns:a16="http://schemas.microsoft.com/office/drawing/2014/main" id="{EB150A7B-FC6D-4900-9859-9CF7488DC42B}"/>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4" name="Rectangle 103">
              <a:extLst>
                <a:ext uri="{FF2B5EF4-FFF2-40B4-BE49-F238E27FC236}">
                  <a16:creationId xmlns:a16="http://schemas.microsoft.com/office/drawing/2014/main" id="{45C9A063-E8A3-4732-8467-EB71738F9373}"/>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5" name="Rectangle 104">
              <a:extLst>
                <a:ext uri="{FF2B5EF4-FFF2-40B4-BE49-F238E27FC236}">
                  <a16:creationId xmlns:a16="http://schemas.microsoft.com/office/drawing/2014/main" id="{A59C90B0-AE10-4C29-B826-53FCEE9F86FD}"/>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6" name="Rectangle 105">
              <a:extLst>
                <a:ext uri="{FF2B5EF4-FFF2-40B4-BE49-F238E27FC236}">
                  <a16:creationId xmlns:a16="http://schemas.microsoft.com/office/drawing/2014/main" id="{6E7AFDFC-5388-4CFA-9CC3-E7F0A7535108}"/>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7" name="Group 106">
              <a:extLst>
                <a:ext uri="{FF2B5EF4-FFF2-40B4-BE49-F238E27FC236}">
                  <a16:creationId xmlns:a16="http://schemas.microsoft.com/office/drawing/2014/main" id="{416DFBA0-BB11-4B88-AF3B-0048600D987F}"/>
                </a:ext>
              </a:extLst>
            </p:cNvPr>
            <p:cNvGrpSpPr/>
            <p:nvPr userDrawn="1"/>
          </p:nvGrpSpPr>
          <p:grpSpPr>
            <a:xfrm>
              <a:off x="12364752" y="2345932"/>
              <a:ext cx="1055431" cy="88186"/>
              <a:chOff x="914335" y="6913770"/>
              <a:chExt cx="1109884" cy="100584"/>
            </a:xfrm>
            <a:noFill/>
          </p:grpSpPr>
          <p:sp>
            <p:nvSpPr>
              <p:cNvPr id="118" name="Rectangle 117">
                <a:extLst>
                  <a:ext uri="{FF2B5EF4-FFF2-40B4-BE49-F238E27FC236}">
                    <a16:creationId xmlns:a16="http://schemas.microsoft.com/office/drawing/2014/main" id="{FF1C576B-4460-4202-9CB6-C30515FEDB25}"/>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9" name="Rectangle 118">
                <a:extLst>
                  <a:ext uri="{FF2B5EF4-FFF2-40B4-BE49-F238E27FC236}">
                    <a16:creationId xmlns:a16="http://schemas.microsoft.com/office/drawing/2014/main" id="{95307415-8ABF-4948-B08A-4913B270041E}"/>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20" name="Rectangle 119">
                <a:extLst>
                  <a:ext uri="{FF2B5EF4-FFF2-40B4-BE49-F238E27FC236}">
                    <a16:creationId xmlns:a16="http://schemas.microsoft.com/office/drawing/2014/main" id="{D604B1DF-8F42-47D7-9F9B-255E437FD157}"/>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21" name="Rectangle 120">
                <a:extLst>
                  <a:ext uri="{FF2B5EF4-FFF2-40B4-BE49-F238E27FC236}">
                    <a16:creationId xmlns:a16="http://schemas.microsoft.com/office/drawing/2014/main" id="{7EDAC5D0-CE5C-4584-BF84-382CD6745259}"/>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22" name="Rectangle 121">
                <a:extLst>
                  <a:ext uri="{FF2B5EF4-FFF2-40B4-BE49-F238E27FC236}">
                    <a16:creationId xmlns:a16="http://schemas.microsoft.com/office/drawing/2014/main" id="{1DF2F715-FA83-45BD-BB8A-99C11F42D298}"/>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23" name="Rectangle 122">
                <a:extLst>
                  <a:ext uri="{FF2B5EF4-FFF2-40B4-BE49-F238E27FC236}">
                    <a16:creationId xmlns:a16="http://schemas.microsoft.com/office/drawing/2014/main" id="{1EC41C73-C9EA-43E9-B1E8-4D78E7AA4D3F}"/>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4" name="Rectangle 123">
                <a:extLst>
                  <a:ext uri="{FF2B5EF4-FFF2-40B4-BE49-F238E27FC236}">
                    <a16:creationId xmlns:a16="http://schemas.microsoft.com/office/drawing/2014/main" id="{766BEA78-66F8-4E26-A3DB-6EEF748CB816}"/>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5" name="Rectangle 124">
                <a:extLst>
                  <a:ext uri="{FF2B5EF4-FFF2-40B4-BE49-F238E27FC236}">
                    <a16:creationId xmlns:a16="http://schemas.microsoft.com/office/drawing/2014/main" id="{03F55266-B604-4066-A833-44416D510FF3}"/>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6" name="Rectangle 125">
                <a:extLst>
                  <a:ext uri="{FF2B5EF4-FFF2-40B4-BE49-F238E27FC236}">
                    <a16:creationId xmlns:a16="http://schemas.microsoft.com/office/drawing/2014/main" id="{619F66D2-AD13-440F-95EF-5298940ABD41}"/>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7" name="Rectangle 126">
                <a:extLst>
                  <a:ext uri="{FF2B5EF4-FFF2-40B4-BE49-F238E27FC236}">
                    <a16:creationId xmlns:a16="http://schemas.microsoft.com/office/drawing/2014/main" id="{C2BB3B2B-80BA-465D-954F-FFC4588DCEFD}"/>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8" name="Graphic 107" descr="Close with solid fill">
              <a:extLst>
                <a:ext uri="{FF2B5EF4-FFF2-40B4-BE49-F238E27FC236}">
                  <a16:creationId xmlns:a16="http://schemas.microsoft.com/office/drawing/2014/main" id="{945CCA2C-55A1-4F90-B60C-F3A725F81AF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09" name="Graphic 108" descr="Close with solid fill">
              <a:extLst>
                <a:ext uri="{FF2B5EF4-FFF2-40B4-BE49-F238E27FC236}">
                  <a16:creationId xmlns:a16="http://schemas.microsoft.com/office/drawing/2014/main" id="{103EC533-1BDD-4E99-9F3E-DBA7434C404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10" name="Graphic 109" descr="Close with solid fill">
              <a:extLst>
                <a:ext uri="{FF2B5EF4-FFF2-40B4-BE49-F238E27FC236}">
                  <a16:creationId xmlns:a16="http://schemas.microsoft.com/office/drawing/2014/main" id="{AB52CDC6-03E5-4328-9190-D10EC9100823}"/>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11" name="Graphic 110" descr="Close with solid fill">
              <a:extLst>
                <a:ext uri="{FF2B5EF4-FFF2-40B4-BE49-F238E27FC236}">
                  <a16:creationId xmlns:a16="http://schemas.microsoft.com/office/drawing/2014/main" id="{931F106F-0749-410C-B043-FBBC00C2284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12" name="Graphic 111" descr="Close with solid fill">
              <a:extLst>
                <a:ext uri="{FF2B5EF4-FFF2-40B4-BE49-F238E27FC236}">
                  <a16:creationId xmlns:a16="http://schemas.microsoft.com/office/drawing/2014/main" id="{754521E1-6371-4424-9EEC-F97313807DA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13" name="Graphic 112" descr="Close with solid fill">
              <a:extLst>
                <a:ext uri="{FF2B5EF4-FFF2-40B4-BE49-F238E27FC236}">
                  <a16:creationId xmlns:a16="http://schemas.microsoft.com/office/drawing/2014/main" id="{AEBC5F63-8AD1-4024-8049-021B7A94C16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14" name="Graphic 113" descr="Close with solid fill">
              <a:extLst>
                <a:ext uri="{FF2B5EF4-FFF2-40B4-BE49-F238E27FC236}">
                  <a16:creationId xmlns:a16="http://schemas.microsoft.com/office/drawing/2014/main" id="{DDFF71F8-0A7E-4360-B345-8F305803D74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15" name="Graphic 114" descr="Close with solid fill">
              <a:extLst>
                <a:ext uri="{FF2B5EF4-FFF2-40B4-BE49-F238E27FC236}">
                  <a16:creationId xmlns:a16="http://schemas.microsoft.com/office/drawing/2014/main" id="{69F713B1-B07E-43A9-BFB6-DD6CB95765B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16" name="Graphic 115" descr="Close with solid fill">
              <a:extLst>
                <a:ext uri="{FF2B5EF4-FFF2-40B4-BE49-F238E27FC236}">
                  <a16:creationId xmlns:a16="http://schemas.microsoft.com/office/drawing/2014/main" id="{15FA4F8B-0F28-4A43-9161-FE02BC91BB3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17" name="Graphic 116" descr="Close with solid fill">
              <a:extLst>
                <a:ext uri="{FF2B5EF4-FFF2-40B4-BE49-F238E27FC236}">
                  <a16:creationId xmlns:a16="http://schemas.microsoft.com/office/drawing/2014/main" id="{2B84D112-EFF8-4345-A547-3E90241339B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2712726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4"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4 Photo">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DBEF-BFBC-41BD-92D8-7910BCE31E3B}"/>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divider slide title]</a:t>
            </a:r>
          </a:p>
        </p:txBody>
      </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BB7935B7-43E7-46AE-AA49-8FC5A41348EB}"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pic>
        <p:nvPicPr>
          <p:cNvPr id="8" name="S&amp;P Global Logo Black">
            <a:extLst>
              <a:ext uri="{FF2B5EF4-FFF2-40B4-BE49-F238E27FC236}">
                <a16:creationId xmlns:a16="http://schemas.microsoft.com/office/drawing/2014/main" id="{F1F5F155-5445-4FC4-A401-8189A1EB7A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33" y="6279463"/>
            <a:ext cx="986380" cy="381153"/>
          </a:xfrm>
          <a:prstGeom prst="rect">
            <a:avLst/>
          </a:prstGeom>
        </p:spPr>
      </p:pic>
      <p:grpSp>
        <p:nvGrpSpPr>
          <p:cNvPr id="14" name="Group 13">
            <a:extLst>
              <a:ext uri="{FF2B5EF4-FFF2-40B4-BE49-F238E27FC236}">
                <a16:creationId xmlns:a16="http://schemas.microsoft.com/office/drawing/2014/main" id="{73A8C2FD-0AC7-4CF1-98F9-E5B747D3F0C7}"/>
              </a:ext>
            </a:extLst>
          </p:cNvPr>
          <p:cNvGrpSpPr/>
          <p:nvPr userDrawn="1"/>
        </p:nvGrpSpPr>
        <p:grpSpPr>
          <a:xfrm>
            <a:off x="-130152" y="647700"/>
            <a:ext cx="130152" cy="5046663"/>
            <a:chOff x="-130152" y="647700"/>
            <a:chExt cx="130152" cy="5046663"/>
          </a:xfrm>
        </p:grpSpPr>
        <p:cxnSp>
          <p:nvCxnSpPr>
            <p:cNvPr id="15" name="Straight Connector 14">
              <a:extLst>
                <a:ext uri="{FF2B5EF4-FFF2-40B4-BE49-F238E27FC236}">
                  <a16:creationId xmlns:a16="http://schemas.microsoft.com/office/drawing/2014/main" id="{CE07898C-2C33-4E26-B975-5F4709322046}"/>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30A77C-FB29-46C6-8BC9-94DAE7141982}"/>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B94225-3854-4DAA-A71F-122795C5887D}"/>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448CE5-F679-46C4-82EA-A9EEA5D6BC8B}"/>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9C8B0F-173B-4D8A-91B6-349345D9572A}"/>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4606D8-65A5-49D4-8EE7-4E35E43FC9ED}"/>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C6403890-7EAD-46B2-9415-DBEA5C6C578F}"/>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A645C0-2C0D-426C-B6FE-401AFA07FF38}"/>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58" name="Group 57">
            <a:extLst>
              <a:ext uri="{FF2B5EF4-FFF2-40B4-BE49-F238E27FC236}">
                <a16:creationId xmlns:a16="http://schemas.microsoft.com/office/drawing/2014/main" id="{29F65435-B63B-4C96-9642-D5CB6D5F7047}"/>
              </a:ext>
            </a:extLst>
          </p:cNvPr>
          <p:cNvGrpSpPr/>
          <p:nvPr userDrawn="1"/>
        </p:nvGrpSpPr>
        <p:grpSpPr>
          <a:xfrm>
            <a:off x="-1325" y="6871033"/>
            <a:ext cx="12192000" cy="143299"/>
            <a:chOff x="-1325" y="6871033"/>
            <a:chExt cx="12192000" cy="143299"/>
          </a:xfrm>
        </p:grpSpPr>
        <p:sp>
          <p:nvSpPr>
            <p:cNvPr id="59" name="Rectangle 58">
              <a:extLst>
                <a:ext uri="{FF2B5EF4-FFF2-40B4-BE49-F238E27FC236}">
                  <a16:creationId xmlns:a16="http://schemas.microsoft.com/office/drawing/2014/main" id="{8DCDEDF2-67DF-40BA-8063-99CAAC300EAA}"/>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0" name="Rectangle 59">
              <a:extLst>
                <a:ext uri="{FF2B5EF4-FFF2-40B4-BE49-F238E27FC236}">
                  <a16:creationId xmlns:a16="http://schemas.microsoft.com/office/drawing/2014/main" id="{9CC52482-CBBB-4A92-B777-EAB62CDE3D63}"/>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1" name="Picture Placeholder 6">
            <a:extLst>
              <a:ext uri="{FF2B5EF4-FFF2-40B4-BE49-F238E27FC236}">
                <a16:creationId xmlns:a16="http://schemas.microsoft.com/office/drawing/2014/main" id="{4B6A9924-736C-4E76-A5C2-55BDE6AEB7CB}"/>
              </a:ext>
            </a:extLst>
          </p:cNvPr>
          <p:cNvSpPr>
            <a:spLocks noGrp="1"/>
          </p:cNvSpPr>
          <p:nvPr>
            <p:ph type="pic" sz="quarter" idx="15" hasCustomPrompt="1"/>
          </p:nvPr>
        </p:nvSpPr>
        <p:spPr>
          <a:xfrm>
            <a:off x="6098117" y="647700"/>
            <a:ext cx="6093883" cy="5557838"/>
          </a:xfrm>
          <a:blipFill>
            <a:blip r:embed="rId4"/>
            <a:stretch>
              <a:fillRect/>
            </a:stretch>
          </a:blipFill>
        </p:spPr>
        <p:txBody>
          <a:bodyPr anchor="ctr"/>
          <a:lstStyle>
            <a:lvl1pPr marL="0" indent="0" algn="ctr">
              <a:buNone/>
              <a:defRPr>
                <a:solidFill>
                  <a:schemeClr val="bg1"/>
                </a:solidFill>
              </a:defRPr>
            </a:lvl1pPr>
          </a:lstStyle>
          <a:p>
            <a:r>
              <a:rPr lang="en-US"/>
              <a:t>[Insert photo]</a:t>
            </a:r>
          </a:p>
        </p:txBody>
      </p:sp>
      <p:sp>
        <p:nvSpPr>
          <p:cNvPr id="55" name="Rectangle 54">
            <a:extLst>
              <a:ext uri="{FF2B5EF4-FFF2-40B4-BE49-F238E27FC236}">
                <a16:creationId xmlns:a16="http://schemas.microsoft.com/office/drawing/2014/main" id="{E8F30ACB-1E5E-4CFB-9DC4-18D7EDD8F1FF}"/>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6" name="Group 55">
            <a:extLst>
              <a:ext uri="{FF2B5EF4-FFF2-40B4-BE49-F238E27FC236}">
                <a16:creationId xmlns:a16="http://schemas.microsoft.com/office/drawing/2014/main" id="{D2B4D766-E44E-4DF9-BA46-CA1EC55CA18A}"/>
              </a:ext>
            </a:extLst>
          </p:cNvPr>
          <p:cNvGrpSpPr/>
          <p:nvPr userDrawn="1"/>
        </p:nvGrpSpPr>
        <p:grpSpPr>
          <a:xfrm>
            <a:off x="12257314" y="1051487"/>
            <a:ext cx="1272540" cy="3085386"/>
            <a:chOff x="12257314" y="1051487"/>
            <a:chExt cx="1272540" cy="3085386"/>
          </a:xfrm>
        </p:grpSpPr>
        <p:sp>
          <p:nvSpPr>
            <p:cNvPr id="57" name="Rectangle 56">
              <a:extLst>
                <a:ext uri="{FF2B5EF4-FFF2-40B4-BE49-F238E27FC236}">
                  <a16:creationId xmlns:a16="http://schemas.microsoft.com/office/drawing/2014/main" id="{45271E8F-489C-40F2-A67D-998E2CA8D924}"/>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7" name="TextBox 96">
              <a:extLst>
                <a:ext uri="{FF2B5EF4-FFF2-40B4-BE49-F238E27FC236}">
                  <a16:creationId xmlns:a16="http://schemas.microsoft.com/office/drawing/2014/main" id="{482E437F-F9AD-4030-A46F-A18BEF08D334}"/>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8" name="Freeform: Shape 97">
              <a:extLst>
                <a:ext uri="{FF2B5EF4-FFF2-40B4-BE49-F238E27FC236}">
                  <a16:creationId xmlns:a16="http://schemas.microsoft.com/office/drawing/2014/main" id="{6A69B554-02EC-492A-9DA2-FF29BED05E62}"/>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8BB328C9-2E41-41A7-BBC7-B51EE36FF1A3}"/>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100" name="Freeform: Shape 99">
              <a:extLst>
                <a:ext uri="{FF2B5EF4-FFF2-40B4-BE49-F238E27FC236}">
                  <a16:creationId xmlns:a16="http://schemas.microsoft.com/office/drawing/2014/main" id="{F8BCC926-347B-4690-AE57-C54CD1A1B2FE}"/>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FA08FCB6-FC76-44CB-865E-ECF77402AC13}"/>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2DBC4BB1-1049-4BEB-AFC7-DA37EE22CB50}"/>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103" name="Picture 102">
              <a:extLst>
                <a:ext uri="{FF2B5EF4-FFF2-40B4-BE49-F238E27FC236}">
                  <a16:creationId xmlns:a16="http://schemas.microsoft.com/office/drawing/2014/main" id="{F5F37C0E-9B67-4B42-9F24-8FF6EF43404A}"/>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104" name="Rectangle 103">
              <a:extLst>
                <a:ext uri="{FF2B5EF4-FFF2-40B4-BE49-F238E27FC236}">
                  <a16:creationId xmlns:a16="http://schemas.microsoft.com/office/drawing/2014/main" id="{14B7F4B3-1BAC-4838-BB50-1A6141959A4B}"/>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5" name="Rectangle 104">
              <a:extLst>
                <a:ext uri="{FF2B5EF4-FFF2-40B4-BE49-F238E27FC236}">
                  <a16:creationId xmlns:a16="http://schemas.microsoft.com/office/drawing/2014/main" id="{88EE2A1E-93CB-41B8-A653-B04B4F76A061}"/>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6" name="Rectangle 105">
              <a:extLst>
                <a:ext uri="{FF2B5EF4-FFF2-40B4-BE49-F238E27FC236}">
                  <a16:creationId xmlns:a16="http://schemas.microsoft.com/office/drawing/2014/main" id="{EAD41CE1-44CE-4C33-B8DD-003D412DC86B}"/>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7" name="Rectangle 106">
              <a:extLst>
                <a:ext uri="{FF2B5EF4-FFF2-40B4-BE49-F238E27FC236}">
                  <a16:creationId xmlns:a16="http://schemas.microsoft.com/office/drawing/2014/main" id="{3DC48CD0-D251-4206-A6F1-1ACE52B7DF47}"/>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8" name="Group 107">
              <a:extLst>
                <a:ext uri="{FF2B5EF4-FFF2-40B4-BE49-F238E27FC236}">
                  <a16:creationId xmlns:a16="http://schemas.microsoft.com/office/drawing/2014/main" id="{41454FC7-6D19-4C39-BD35-3C5DE91A0D0D}"/>
                </a:ext>
              </a:extLst>
            </p:cNvPr>
            <p:cNvGrpSpPr/>
            <p:nvPr userDrawn="1"/>
          </p:nvGrpSpPr>
          <p:grpSpPr>
            <a:xfrm>
              <a:off x="12364752" y="2345932"/>
              <a:ext cx="1055431" cy="88186"/>
              <a:chOff x="914335" y="6913770"/>
              <a:chExt cx="1109884" cy="100584"/>
            </a:xfrm>
            <a:noFill/>
          </p:grpSpPr>
          <p:sp>
            <p:nvSpPr>
              <p:cNvPr id="119" name="Rectangle 118">
                <a:extLst>
                  <a:ext uri="{FF2B5EF4-FFF2-40B4-BE49-F238E27FC236}">
                    <a16:creationId xmlns:a16="http://schemas.microsoft.com/office/drawing/2014/main" id="{E1729A3D-B204-4E43-9068-707178D7F683}"/>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20" name="Rectangle 119">
                <a:extLst>
                  <a:ext uri="{FF2B5EF4-FFF2-40B4-BE49-F238E27FC236}">
                    <a16:creationId xmlns:a16="http://schemas.microsoft.com/office/drawing/2014/main" id="{798BD8DA-6230-4B45-900F-E365859DF457}"/>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21" name="Rectangle 120">
                <a:extLst>
                  <a:ext uri="{FF2B5EF4-FFF2-40B4-BE49-F238E27FC236}">
                    <a16:creationId xmlns:a16="http://schemas.microsoft.com/office/drawing/2014/main" id="{44645667-AE1E-47DE-91F8-F37B785E7D9E}"/>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22" name="Rectangle 121">
                <a:extLst>
                  <a:ext uri="{FF2B5EF4-FFF2-40B4-BE49-F238E27FC236}">
                    <a16:creationId xmlns:a16="http://schemas.microsoft.com/office/drawing/2014/main" id="{7C61453D-DE39-4662-AB88-8ED212644165}"/>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23" name="Rectangle 122">
                <a:extLst>
                  <a:ext uri="{FF2B5EF4-FFF2-40B4-BE49-F238E27FC236}">
                    <a16:creationId xmlns:a16="http://schemas.microsoft.com/office/drawing/2014/main" id="{02065AA5-CF6E-4036-9C95-E6ED7FAE1E81}"/>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24" name="Rectangle 123">
                <a:extLst>
                  <a:ext uri="{FF2B5EF4-FFF2-40B4-BE49-F238E27FC236}">
                    <a16:creationId xmlns:a16="http://schemas.microsoft.com/office/drawing/2014/main" id="{732B8303-8773-45CF-AE9E-FAAA01B45705}"/>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5" name="Rectangle 124">
                <a:extLst>
                  <a:ext uri="{FF2B5EF4-FFF2-40B4-BE49-F238E27FC236}">
                    <a16:creationId xmlns:a16="http://schemas.microsoft.com/office/drawing/2014/main" id="{CD0A1452-734E-4B7F-AC8D-79005DAD6EE0}"/>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6" name="Rectangle 125">
                <a:extLst>
                  <a:ext uri="{FF2B5EF4-FFF2-40B4-BE49-F238E27FC236}">
                    <a16:creationId xmlns:a16="http://schemas.microsoft.com/office/drawing/2014/main" id="{3AD00B4D-D135-4852-A39A-E073FE81810C}"/>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7" name="Rectangle 126">
                <a:extLst>
                  <a:ext uri="{FF2B5EF4-FFF2-40B4-BE49-F238E27FC236}">
                    <a16:creationId xmlns:a16="http://schemas.microsoft.com/office/drawing/2014/main" id="{62719995-B306-4AB6-AE05-BB37FE14D32F}"/>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8" name="Rectangle 127">
                <a:extLst>
                  <a:ext uri="{FF2B5EF4-FFF2-40B4-BE49-F238E27FC236}">
                    <a16:creationId xmlns:a16="http://schemas.microsoft.com/office/drawing/2014/main" id="{C87CEDEC-5335-46AE-A8EB-21EA39E2D0DA}"/>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9" name="Graphic 108" descr="Close with solid fill">
              <a:extLst>
                <a:ext uri="{FF2B5EF4-FFF2-40B4-BE49-F238E27FC236}">
                  <a16:creationId xmlns:a16="http://schemas.microsoft.com/office/drawing/2014/main" id="{61E895BC-CB5E-4270-869E-D54F17C5470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10" name="Graphic 109" descr="Close with solid fill">
              <a:extLst>
                <a:ext uri="{FF2B5EF4-FFF2-40B4-BE49-F238E27FC236}">
                  <a16:creationId xmlns:a16="http://schemas.microsoft.com/office/drawing/2014/main" id="{1B94E3D4-553C-499B-9DF5-2197E01C414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11" name="Graphic 110" descr="Close with solid fill">
              <a:extLst>
                <a:ext uri="{FF2B5EF4-FFF2-40B4-BE49-F238E27FC236}">
                  <a16:creationId xmlns:a16="http://schemas.microsoft.com/office/drawing/2014/main" id="{5E19396A-9008-4312-AE83-2BB2A61AAB2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12" name="Graphic 111" descr="Close with solid fill">
              <a:extLst>
                <a:ext uri="{FF2B5EF4-FFF2-40B4-BE49-F238E27FC236}">
                  <a16:creationId xmlns:a16="http://schemas.microsoft.com/office/drawing/2014/main" id="{EC1712A2-E51C-4A1A-8E5F-F32C88C3F5D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13" name="Graphic 112" descr="Close with solid fill">
              <a:extLst>
                <a:ext uri="{FF2B5EF4-FFF2-40B4-BE49-F238E27FC236}">
                  <a16:creationId xmlns:a16="http://schemas.microsoft.com/office/drawing/2014/main" id="{EE27F661-5077-44B9-8918-A3E211775E3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14" name="Graphic 113" descr="Close with solid fill">
              <a:extLst>
                <a:ext uri="{FF2B5EF4-FFF2-40B4-BE49-F238E27FC236}">
                  <a16:creationId xmlns:a16="http://schemas.microsoft.com/office/drawing/2014/main" id="{F5BC1E47-D0A8-43BA-AF70-5CF916C2A43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15" name="Graphic 114" descr="Close with solid fill">
              <a:extLst>
                <a:ext uri="{FF2B5EF4-FFF2-40B4-BE49-F238E27FC236}">
                  <a16:creationId xmlns:a16="http://schemas.microsoft.com/office/drawing/2014/main" id="{024DF258-4DA8-409D-AD6B-FFFC3B346A3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16" name="Graphic 115" descr="Close with solid fill">
              <a:extLst>
                <a:ext uri="{FF2B5EF4-FFF2-40B4-BE49-F238E27FC236}">
                  <a16:creationId xmlns:a16="http://schemas.microsoft.com/office/drawing/2014/main" id="{9470DFEB-B565-4957-A16E-BA787DA3CFC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17" name="Graphic 116" descr="Close with solid fill">
              <a:extLst>
                <a:ext uri="{FF2B5EF4-FFF2-40B4-BE49-F238E27FC236}">
                  <a16:creationId xmlns:a16="http://schemas.microsoft.com/office/drawing/2014/main" id="{9147AD86-E416-4DF6-A016-D31FEE5D725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18" name="Graphic 117" descr="Close with solid fill">
              <a:extLst>
                <a:ext uri="{FF2B5EF4-FFF2-40B4-BE49-F238E27FC236}">
                  <a16:creationId xmlns:a16="http://schemas.microsoft.com/office/drawing/2014/main" id="{52C87665-A8C3-49E9-A370-67E2C908B0F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6040326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 ">
    <p:bg>
      <p:bgPr>
        <a:solidFill>
          <a:schemeClr val="accent5"/>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4C3E0C-55B5-4DE0-B5B2-69464524EA73}"/>
              </a:ext>
            </a:extLst>
          </p:cNvPr>
          <p:cNvSpPr/>
          <p:nvPr userDrawn="1"/>
        </p:nvSpPr>
        <p:spPr>
          <a:xfrm>
            <a:off x="1" y="1470455"/>
            <a:ext cx="12191999" cy="3917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4000" b="1">
                <a:solidFill>
                  <a:schemeClr val="tx1"/>
                </a:solidFill>
              </a:rPr>
              <a:t>TITLES</a:t>
            </a:r>
          </a:p>
        </p:txBody>
      </p:sp>
      <p:cxnSp>
        <p:nvCxnSpPr>
          <p:cNvPr id="3" name="Straight Connector 2">
            <a:extLst>
              <a:ext uri="{FF2B5EF4-FFF2-40B4-BE49-F238E27FC236}">
                <a16:creationId xmlns:a16="http://schemas.microsoft.com/office/drawing/2014/main" id="{022CCD58-E913-4222-A444-63939C854ADE}"/>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213E7D0-2424-4345-B281-CB9243DFDB61}"/>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E300AB-77EF-4C90-812E-630DDCE08B5A}"/>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7" name="TextBox 6">
            <a:extLst>
              <a:ext uri="{FF2B5EF4-FFF2-40B4-BE49-F238E27FC236}">
                <a16:creationId xmlns:a16="http://schemas.microsoft.com/office/drawing/2014/main" id="{E24A0290-A315-497D-9B33-74C0E6247B16}"/>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44" name="Group 43">
            <a:extLst>
              <a:ext uri="{FF2B5EF4-FFF2-40B4-BE49-F238E27FC236}">
                <a16:creationId xmlns:a16="http://schemas.microsoft.com/office/drawing/2014/main" id="{F3B388A3-A225-4A74-8E1D-E94F037A1B83}"/>
              </a:ext>
            </a:extLst>
          </p:cNvPr>
          <p:cNvGrpSpPr/>
          <p:nvPr userDrawn="1"/>
        </p:nvGrpSpPr>
        <p:grpSpPr>
          <a:xfrm>
            <a:off x="-1325" y="6871033"/>
            <a:ext cx="12192000" cy="143299"/>
            <a:chOff x="-1325" y="6871033"/>
            <a:chExt cx="12192000" cy="143299"/>
          </a:xfrm>
        </p:grpSpPr>
        <p:sp>
          <p:nvSpPr>
            <p:cNvPr id="45" name="Rectangle 44">
              <a:extLst>
                <a:ext uri="{FF2B5EF4-FFF2-40B4-BE49-F238E27FC236}">
                  <a16:creationId xmlns:a16="http://schemas.microsoft.com/office/drawing/2014/main" id="{969CFC21-52FC-470B-9A9C-D31718BFF401}"/>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46" name="Rectangle 45">
              <a:extLst>
                <a:ext uri="{FF2B5EF4-FFF2-40B4-BE49-F238E27FC236}">
                  <a16:creationId xmlns:a16="http://schemas.microsoft.com/office/drawing/2014/main" id="{5DC9E8DB-99B7-466F-9024-BCB317955DD1}"/>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47" name="Rectangle 46">
            <a:extLst>
              <a:ext uri="{FF2B5EF4-FFF2-40B4-BE49-F238E27FC236}">
                <a16:creationId xmlns:a16="http://schemas.microsoft.com/office/drawing/2014/main" id="{A9491120-B700-4F1A-9AF2-4C88E6F7F35A}"/>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56" name="Rectangle 55">
            <a:extLst>
              <a:ext uri="{FF2B5EF4-FFF2-40B4-BE49-F238E27FC236}">
                <a16:creationId xmlns:a16="http://schemas.microsoft.com/office/drawing/2014/main" id="{2E700D65-AB2C-414C-AA5F-5FCE269088B2}"/>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57" name="Group 56">
            <a:extLst>
              <a:ext uri="{FF2B5EF4-FFF2-40B4-BE49-F238E27FC236}">
                <a16:creationId xmlns:a16="http://schemas.microsoft.com/office/drawing/2014/main" id="{D8F8BA5A-0ABA-4A18-B54A-FAD24265311A}"/>
              </a:ext>
            </a:extLst>
          </p:cNvPr>
          <p:cNvGrpSpPr/>
          <p:nvPr userDrawn="1"/>
        </p:nvGrpSpPr>
        <p:grpSpPr>
          <a:xfrm>
            <a:off x="12257314" y="1051487"/>
            <a:ext cx="1272540" cy="3085386"/>
            <a:chOff x="12257314" y="1051487"/>
            <a:chExt cx="1272540" cy="3085386"/>
          </a:xfrm>
        </p:grpSpPr>
        <p:sp>
          <p:nvSpPr>
            <p:cNvPr id="58" name="Rectangle 57">
              <a:extLst>
                <a:ext uri="{FF2B5EF4-FFF2-40B4-BE49-F238E27FC236}">
                  <a16:creationId xmlns:a16="http://schemas.microsoft.com/office/drawing/2014/main" id="{91EBA518-533A-400E-B849-B9D23022CC7F}"/>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59" name="TextBox 58">
              <a:extLst>
                <a:ext uri="{FF2B5EF4-FFF2-40B4-BE49-F238E27FC236}">
                  <a16:creationId xmlns:a16="http://schemas.microsoft.com/office/drawing/2014/main" id="{29E6CABB-0C73-43D0-9AD2-26AB78C62127}"/>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60" name="Freeform: Shape 59">
              <a:extLst>
                <a:ext uri="{FF2B5EF4-FFF2-40B4-BE49-F238E27FC236}">
                  <a16:creationId xmlns:a16="http://schemas.microsoft.com/office/drawing/2014/main" id="{51489F82-188A-425B-B896-AFAAC8C22A1D}"/>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A2F8161-7463-4264-9ABD-6A83ED08870E}"/>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62" name="Freeform: Shape 61">
              <a:extLst>
                <a:ext uri="{FF2B5EF4-FFF2-40B4-BE49-F238E27FC236}">
                  <a16:creationId xmlns:a16="http://schemas.microsoft.com/office/drawing/2014/main" id="{0B2DA704-DCF3-43AA-B57E-991967C0B123}"/>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66AC24C3-6344-400B-A735-83B1C60D57DE}"/>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BBB03F8-B15E-461D-9E39-01E83FE1AAFA}"/>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65" name="Picture 64">
              <a:extLst>
                <a:ext uri="{FF2B5EF4-FFF2-40B4-BE49-F238E27FC236}">
                  <a16:creationId xmlns:a16="http://schemas.microsoft.com/office/drawing/2014/main" id="{61FE011A-D899-4922-95FA-F44D6AEA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66" name="Rectangle 65">
              <a:extLst>
                <a:ext uri="{FF2B5EF4-FFF2-40B4-BE49-F238E27FC236}">
                  <a16:creationId xmlns:a16="http://schemas.microsoft.com/office/drawing/2014/main" id="{B85532A6-F432-4390-B2EB-0FA8D04F8D8D}"/>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67" name="Rectangle 66">
              <a:extLst>
                <a:ext uri="{FF2B5EF4-FFF2-40B4-BE49-F238E27FC236}">
                  <a16:creationId xmlns:a16="http://schemas.microsoft.com/office/drawing/2014/main" id="{33D7CBBF-AFFE-411B-925D-CAF1D572E936}"/>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68" name="Rectangle 67">
              <a:extLst>
                <a:ext uri="{FF2B5EF4-FFF2-40B4-BE49-F238E27FC236}">
                  <a16:creationId xmlns:a16="http://schemas.microsoft.com/office/drawing/2014/main" id="{B7ADD296-A7E2-4A1B-B5DC-16D1BFAC9B70}"/>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69" name="Rectangle 68">
              <a:extLst>
                <a:ext uri="{FF2B5EF4-FFF2-40B4-BE49-F238E27FC236}">
                  <a16:creationId xmlns:a16="http://schemas.microsoft.com/office/drawing/2014/main" id="{05B98BEE-B769-49E3-9745-4C88CCA131E6}"/>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70" name="Group 69">
              <a:extLst>
                <a:ext uri="{FF2B5EF4-FFF2-40B4-BE49-F238E27FC236}">
                  <a16:creationId xmlns:a16="http://schemas.microsoft.com/office/drawing/2014/main" id="{E9613116-74CF-438D-840E-1067A38170B7}"/>
                </a:ext>
              </a:extLst>
            </p:cNvPr>
            <p:cNvGrpSpPr/>
            <p:nvPr userDrawn="1"/>
          </p:nvGrpSpPr>
          <p:grpSpPr>
            <a:xfrm>
              <a:off x="12364752" y="2345932"/>
              <a:ext cx="1055431" cy="88186"/>
              <a:chOff x="914335" y="6913770"/>
              <a:chExt cx="1109884" cy="100584"/>
            </a:xfrm>
            <a:noFill/>
          </p:grpSpPr>
          <p:sp>
            <p:nvSpPr>
              <p:cNvPr id="81" name="Rectangle 80">
                <a:extLst>
                  <a:ext uri="{FF2B5EF4-FFF2-40B4-BE49-F238E27FC236}">
                    <a16:creationId xmlns:a16="http://schemas.microsoft.com/office/drawing/2014/main" id="{13A9E7CF-1375-455F-AEF5-84218092A288}"/>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82" name="Rectangle 81">
                <a:extLst>
                  <a:ext uri="{FF2B5EF4-FFF2-40B4-BE49-F238E27FC236}">
                    <a16:creationId xmlns:a16="http://schemas.microsoft.com/office/drawing/2014/main" id="{71806FBA-06CD-4973-900D-9FB499FA0269}"/>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83" name="Rectangle 82">
                <a:extLst>
                  <a:ext uri="{FF2B5EF4-FFF2-40B4-BE49-F238E27FC236}">
                    <a16:creationId xmlns:a16="http://schemas.microsoft.com/office/drawing/2014/main" id="{D3B72C86-2C17-4216-9A40-9D760EED7141}"/>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84" name="Rectangle 83">
                <a:extLst>
                  <a:ext uri="{FF2B5EF4-FFF2-40B4-BE49-F238E27FC236}">
                    <a16:creationId xmlns:a16="http://schemas.microsoft.com/office/drawing/2014/main" id="{00BFC6EE-B0F8-44B4-98A4-C3E5AE24EC5C}"/>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85" name="Rectangle 84">
                <a:extLst>
                  <a:ext uri="{FF2B5EF4-FFF2-40B4-BE49-F238E27FC236}">
                    <a16:creationId xmlns:a16="http://schemas.microsoft.com/office/drawing/2014/main" id="{95AB9B84-E04A-4C6D-888C-79F780F7A5DD}"/>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86" name="Rectangle 85">
                <a:extLst>
                  <a:ext uri="{FF2B5EF4-FFF2-40B4-BE49-F238E27FC236}">
                    <a16:creationId xmlns:a16="http://schemas.microsoft.com/office/drawing/2014/main" id="{DAFC5FDA-7F74-4138-9FE3-09DC32B15334}"/>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87" name="Rectangle 86">
                <a:extLst>
                  <a:ext uri="{FF2B5EF4-FFF2-40B4-BE49-F238E27FC236}">
                    <a16:creationId xmlns:a16="http://schemas.microsoft.com/office/drawing/2014/main" id="{09CE081C-E999-438C-9774-B70652A2E9EE}"/>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88" name="Rectangle 87">
                <a:extLst>
                  <a:ext uri="{FF2B5EF4-FFF2-40B4-BE49-F238E27FC236}">
                    <a16:creationId xmlns:a16="http://schemas.microsoft.com/office/drawing/2014/main" id="{BDBE862E-F5D1-474E-B686-AA4C04F3412F}"/>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89" name="Rectangle 88">
                <a:extLst>
                  <a:ext uri="{FF2B5EF4-FFF2-40B4-BE49-F238E27FC236}">
                    <a16:creationId xmlns:a16="http://schemas.microsoft.com/office/drawing/2014/main" id="{C2EA266E-FD12-4BEE-9446-46140D207DC4}"/>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90" name="Rectangle 89">
                <a:extLst>
                  <a:ext uri="{FF2B5EF4-FFF2-40B4-BE49-F238E27FC236}">
                    <a16:creationId xmlns:a16="http://schemas.microsoft.com/office/drawing/2014/main" id="{9B1DD96E-6264-4367-BA58-AA643B072739}"/>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71" name="Graphic 70" descr="Close with solid fill">
              <a:extLst>
                <a:ext uri="{FF2B5EF4-FFF2-40B4-BE49-F238E27FC236}">
                  <a16:creationId xmlns:a16="http://schemas.microsoft.com/office/drawing/2014/main" id="{951DD323-9321-429F-A856-F3DC807ADC4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72" name="Graphic 71" descr="Close with solid fill">
              <a:extLst>
                <a:ext uri="{FF2B5EF4-FFF2-40B4-BE49-F238E27FC236}">
                  <a16:creationId xmlns:a16="http://schemas.microsoft.com/office/drawing/2014/main" id="{47B125F9-6B4E-4360-AD71-F59EBC47A4C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73" name="Graphic 72" descr="Close with solid fill">
              <a:extLst>
                <a:ext uri="{FF2B5EF4-FFF2-40B4-BE49-F238E27FC236}">
                  <a16:creationId xmlns:a16="http://schemas.microsoft.com/office/drawing/2014/main" id="{FDFEA8AC-D736-44DA-A697-BAFC7F6C2E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74" name="Graphic 73" descr="Close with solid fill">
              <a:extLst>
                <a:ext uri="{FF2B5EF4-FFF2-40B4-BE49-F238E27FC236}">
                  <a16:creationId xmlns:a16="http://schemas.microsoft.com/office/drawing/2014/main" id="{CF370586-6E00-45AF-89CA-CBE94D1E060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75" name="Graphic 74" descr="Close with solid fill">
              <a:extLst>
                <a:ext uri="{FF2B5EF4-FFF2-40B4-BE49-F238E27FC236}">
                  <a16:creationId xmlns:a16="http://schemas.microsoft.com/office/drawing/2014/main" id="{9BEDABCC-D746-4379-B29B-AC322759C9D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76" name="Graphic 75" descr="Close with solid fill">
              <a:extLst>
                <a:ext uri="{FF2B5EF4-FFF2-40B4-BE49-F238E27FC236}">
                  <a16:creationId xmlns:a16="http://schemas.microsoft.com/office/drawing/2014/main" id="{4893EDB0-59CE-4468-8F52-E010D12251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77" name="Graphic 76" descr="Close with solid fill">
              <a:extLst>
                <a:ext uri="{FF2B5EF4-FFF2-40B4-BE49-F238E27FC236}">
                  <a16:creationId xmlns:a16="http://schemas.microsoft.com/office/drawing/2014/main" id="{2202027E-71FC-48D0-8412-8BB6C257165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78" name="Graphic 77" descr="Close with solid fill">
              <a:extLst>
                <a:ext uri="{FF2B5EF4-FFF2-40B4-BE49-F238E27FC236}">
                  <a16:creationId xmlns:a16="http://schemas.microsoft.com/office/drawing/2014/main" id="{2FC27ED8-9CD5-41A5-B5ED-AD936C1B21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79" name="Graphic 78" descr="Close with solid fill">
              <a:extLst>
                <a:ext uri="{FF2B5EF4-FFF2-40B4-BE49-F238E27FC236}">
                  <a16:creationId xmlns:a16="http://schemas.microsoft.com/office/drawing/2014/main" id="{A5D06075-8D57-4D2B-B764-30B6ABC66F5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80" name="Graphic 79" descr="Close with solid fill">
              <a:extLst>
                <a:ext uri="{FF2B5EF4-FFF2-40B4-BE49-F238E27FC236}">
                  <a16:creationId xmlns:a16="http://schemas.microsoft.com/office/drawing/2014/main" id="{A8DDD2F4-42B9-4C4F-8C2F-A36CB27753D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22201581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1"/>
      </p:bgRef>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800B4E-860B-417F-BB29-99B57E549B50}"/>
              </a:ext>
            </a:extLst>
          </p:cNvPr>
          <p:cNvSpPr>
            <a:spLocks noGrp="1"/>
          </p:cNvSpPr>
          <p:nvPr>
            <p:ph type="body" sz="quarter" idx="14" hasCustomPrompt="1"/>
          </p:nvPr>
        </p:nvSpPr>
        <p:spPr>
          <a:xfrm>
            <a:off x="6607175" y="1955800"/>
            <a:ext cx="5026025" cy="4249738"/>
          </a:xfrm>
        </p:spPr>
        <p:txBody>
          <a:bodyPr/>
          <a:lstStyle>
            <a:lvl1pPr marL="0" indent="0">
              <a:buFont typeface="Arial" panose="020B0604020202020204" pitchFamily="34" charset="0"/>
              <a:buChar char="​"/>
              <a:defRPr/>
            </a:lvl1pPr>
            <a:lvl2pPr marL="228600" indent="-228600">
              <a:defRPr/>
            </a:lvl2pPr>
          </a:lstStyle>
          <a:p>
            <a:pPr lvl="0"/>
            <a:r>
              <a:rPr lang="en-US"/>
              <a:t>[Click to add content items]</a:t>
            </a:r>
          </a:p>
          <a:p>
            <a:pPr lvl="1"/>
            <a:r>
              <a:rPr lang="en-US"/>
              <a:t>Second level</a:t>
            </a:r>
          </a:p>
        </p:txBody>
      </p:sp>
      <p:sp>
        <p:nvSpPr>
          <p:cNvPr id="3" name="Date Placeholder 2">
            <a:extLst>
              <a:ext uri="{FF2B5EF4-FFF2-40B4-BE49-F238E27FC236}">
                <a16:creationId xmlns:a16="http://schemas.microsoft.com/office/drawing/2014/main" id="{013EEB24-B437-445E-BC0C-6266A645BE70}"/>
              </a:ext>
            </a:extLst>
          </p:cNvPr>
          <p:cNvSpPr>
            <a:spLocks noGrp="1"/>
          </p:cNvSpPr>
          <p:nvPr>
            <p:ph type="dt" sz="half" idx="10"/>
          </p:nvPr>
        </p:nvSpPr>
        <p:spPr/>
        <p:txBody>
          <a:bodyPr/>
          <a:lstStyle/>
          <a:p>
            <a:fld id="{441E4566-807F-4FBE-86C8-34EA890D3AB1}" type="datetime4">
              <a:rPr lang="en-US" smtClean="0"/>
              <a:t>June 9, 2024</a:t>
            </a:fld>
            <a:endParaRPr lang="en-US"/>
          </a:p>
        </p:txBody>
      </p:sp>
      <p:sp>
        <p:nvSpPr>
          <p:cNvPr id="4" name="Footer Placeholder 3">
            <a:extLst>
              <a:ext uri="{FF2B5EF4-FFF2-40B4-BE49-F238E27FC236}">
                <a16:creationId xmlns:a16="http://schemas.microsoft.com/office/drawing/2014/main" id="{D902682C-9645-49CB-B172-BAA7F6EF0E05}"/>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CC8E1BF1-FE4A-46AB-98F2-7D703B37EFBB}"/>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21" name="Title 1">
            <a:extLst>
              <a:ext uri="{FF2B5EF4-FFF2-40B4-BE49-F238E27FC236}">
                <a16:creationId xmlns:a16="http://schemas.microsoft.com/office/drawing/2014/main" id="{CC1BE429-C3BF-4A3B-ABAB-1DEBDFEA64A1}"/>
              </a:ext>
            </a:extLst>
          </p:cNvPr>
          <p:cNvSpPr>
            <a:spLocks noGrp="1"/>
          </p:cNvSpPr>
          <p:nvPr>
            <p:ph type="title" hasCustomPrompt="1"/>
          </p:nvPr>
        </p:nvSpPr>
        <p:spPr>
          <a:xfrm>
            <a:off x="558799" y="1955801"/>
            <a:ext cx="4059936" cy="4249738"/>
          </a:xfrm>
          <a:prstGeom prst="rect">
            <a:avLst/>
          </a:prstGeom>
        </p:spPr>
        <p:txBody>
          <a:bodyPr>
            <a:normAutofit/>
          </a:bodyPr>
          <a:lstStyle>
            <a:lvl1pPr>
              <a:defRPr sz="4000"/>
            </a:lvl1pPr>
          </a:lstStyle>
          <a:p>
            <a:r>
              <a:rPr lang="en-US"/>
              <a:t>[Add Table of Contents title text here]</a:t>
            </a:r>
          </a:p>
        </p:txBody>
      </p:sp>
    </p:spTree>
    <p:extLst>
      <p:ext uri="{BB962C8B-B14F-4D97-AF65-F5344CB8AC3E}">
        <p14:creationId xmlns:p14="http://schemas.microsoft.com/office/powerpoint/2010/main" val="21484348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Image Top">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BBBE1557-BB22-495E-A5C7-D2F25E1F6819}"/>
              </a:ext>
            </a:extLst>
          </p:cNvPr>
          <p:cNvGrpSpPr/>
          <p:nvPr userDrawn="1"/>
        </p:nvGrpSpPr>
        <p:grpSpPr>
          <a:xfrm>
            <a:off x="12192996" y="647700"/>
            <a:ext cx="139664" cy="5046663"/>
            <a:chOff x="12192996" y="647700"/>
            <a:chExt cx="139664" cy="5046663"/>
          </a:xfrm>
        </p:grpSpPr>
        <p:cxnSp>
          <p:nvCxnSpPr>
            <p:cNvPr id="75" name="Straight Connector 74">
              <a:extLst>
                <a:ext uri="{FF2B5EF4-FFF2-40B4-BE49-F238E27FC236}">
                  <a16:creationId xmlns:a16="http://schemas.microsoft.com/office/drawing/2014/main" id="{C6F1309B-0845-4EB2-A3CA-C07F324EFAA6}"/>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4031439D-13AF-4415-A3CA-F328745318A0}"/>
                </a:ext>
              </a:extLst>
            </p:cNvPr>
            <p:cNvGrpSpPr/>
            <p:nvPr userDrawn="1"/>
          </p:nvGrpSpPr>
          <p:grpSpPr>
            <a:xfrm>
              <a:off x="12202508" y="647700"/>
              <a:ext cx="130152" cy="5046663"/>
              <a:chOff x="12202508" y="647700"/>
              <a:chExt cx="130152" cy="5046663"/>
            </a:xfrm>
          </p:grpSpPr>
          <p:cxnSp>
            <p:nvCxnSpPr>
              <p:cNvPr id="77" name="Straight Connector 76">
                <a:extLst>
                  <a:ext uri="{FF2B5EF4-FFF2-40B4-BE49-F238E27FC236}">
                    <a16:creationId xmlns:a16="http://schemas.microsoft.com/office/drawing/2014/main" id="{785F783B-8563-4B40-8E71-E66B9701C0EB}"/>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60E239-D8BE-43CF-ACD4-E35D16194422}"/>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4BBAE14-FB62-4D6A-B79C-AFB8121868C0}"/>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9BB5C7-E865-464E-99BF-7DA91B3F13BB}"/>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ED9518A-784E-4E5C-AF5F-CF9C0F050DC8}"/>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2D06CB30-646E-4F84-9926-BF27349370AB}"/>
              </a:ext>
            </a:extLst>
          </p:cNvPr>
          <p:cNvGrpSpPr/>
          <p:nvPr userDrawn="1"/>
        </p:nvGrpSpPr>
        <p:grpSpPr>
          <a:xfrm>
            <a:off x="-130152" y="647700"/>
            <a:ext cx="130152" cy="5046663"/>
            <a:chOff x="-130152" y="647700"/>
            <a:chExt cx="130152" cy="5046663"/>
          </a:xfrm>
        </p:grpSpPr>
        <p:cxnSp>
          <p:nvCxnSpPr>
            <p:cNvPr id="83" name="Straight Connector 82">
              <a:extLst>
                <a:ext uri="{FF2B5EF4-FFF2-40B4-BE49-F238E27FC236}">
                  <a16:creationId xmlns:a16="http://schemas.microsoft.com/office/drawing/2014/main" id="{7FBBDBCC-707F-4D78-9298-8E40AB2F8B15}"/>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D9AB454-D37B-4481-8B49-942B6DBFF517}"/>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9F46618-918C-429E-807F-83C53CFE919E}"/>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9CD463-234E-48C6-AC26-710872AB6DBA}"/>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60D699-170D-41A0-856D-C14CCA21581D}"/>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85A9B8A-9140-4969-A330-88AA14280A79}"/>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 name="S&amp;P Global Big Logo">
            <a:extLst>
              <a:ext uri="{FF2B5EF4-FFF2-40B4-BE49-F238E27FC236}">
                <a16:creationId xmlns:a16="http://schemas.microsoft.com/office/drawing/2014/main" id="{376D3FCE-123A-40D3-9A8F-A3AAED4C4D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472" y="6022058"/>
            <a:ext cx="1706881" cy="659568"/>
          </a:xfrm>
          <a:prstGeom prst="rect">
            <a:avLst/>
          </a:prstGeom>
        </p:spPr>
      </p:pic>
      <p:sp>
        <p:nvSpPr>
          <p:cNvPr id="2" name="Title 1">
            <a:extLst>
              <a:ext uri="{FF2B5EF4-FFF2-40B4-BE49-F238E27FC236}">
                <a16:creationId xmlns:a16="http://schemas.microsoft.com/office/drawing/2014/main" id="{155B1D9F-FE9B-4F62-9422-68C960A222D2}"/>
              </a:ext>
            </a:extLst>
          </p:cNvPr>
          <p:cNvSpPr>
            <a:spLocks noGrp="1"/>
          </p:cNvSpPr>
          <p:nvPr>
            <p:ph type="title" hasCustomPrompt="1"/>
          </p:nvPr>
        </p:nvSpPr>
        <p:spPr>
          <a:xfrm>
            <a:off x="566382" y="3694176"/>
            <a:ext cx="7114032" cy="1399572"/>
          </a:xfrm>
          <a:prstGeom prst="rect">
            <a:avLst/>
          </a:prstGeom>
        </p:spPr>
        <p:txBody>
          <a:bodyPr anchor="b">
            <a:normAutofit/>
          </a:bodyPr>
          <a:lstStyle>
            <a:lvl1pPr>
              <a:defRPr sz="4400" b="0"/>
            </a:lvl1pPr>
          </a:lstStyle>
          <a:p>
            <a:r>
              <a:rPr lang="en-US"/>
              <a:t>[Presentation title max two lines]</a:t>
            </a:r>
          </a:p>
        </p:txBody>
      </p:sp>
      <p:sp>
        <p:nvSpPr>
          <p:cNvPr id="11" name="Text Placeholder 10">
            <a:extLst>
              <a:ext uri="{FF2B5EF4-FFF2-40B4-BE49-F238E27FC236}">
                <a16:creationId xmlns:a16="http://schemas.microsoft.com/office/drawing/2014/main" id="{8D2521EE-A926-423E-A2FE-B2B920A546B9}"/>
              </a:ext>
            </a:extLst>
          </p:cNvPr>
          <p:cNvSpPr>
            <a:spLocks noGrp="1"/>
          </p:cNvSpPr>
          <p:nvPr>
            <p:ph type="body" sz="quarter" idx="14" hasCustomPrompt="1"/>
          </p:nvPr>
        </p:nvSpPr>
        <p:spPr>
          <a:xfrm>
            <a:off x="558800" y="5219272"/>
            <a:ext cx="7114033" cy="475091"/>
          </a:xfrm>
        </p:spPr>
        <p:txBody>
          <a:bodyPr>
            <a:normAutofit/>
          </a:bodyPr>
          <a:lstStyle>
            <a:lvl1pPr marL="0" indent="0">
              <a:buNone/>
              <a:defRPr sz="2400">
                <a:latin typeface="+mn-lt"/>
              </a:defRPr>
            </a:lvl1pPr>
            <a:lvl2pPr marL="0" indent="0">
              <a:buNone/>
              <a:defRPr/>
            </a:lvl2pPr>
            <a:lvl3pPr marL="0" indent="0">
              <a:buNone/>
              <a:defRPr/>
            </a:lvl3pPr>
            <a:lvl4pPr marL="0" indent="0">
              <a:buNone/>
              <a:defRPr/>
            </a:lvl4pPr>
            <a:lvl5pPr marL="0" indent="0">
              <a:buNone/>
              <a:defRPr/>
            </a:lvl5pPr>
          </a:lstStyle>
          <a:p>
            <a:pPr lvl="0"/>
            <a:r>
              <a:rPr lang="en-US"/>
              <a:t>[Presentation subtitle]</a:t>
            </a:r>
          </a:p>
        </p:txBody>
      </p:sp>
      <p:sp>
        <p:nvSpPr>
          <p:cNvPr id="16" name="Text Placeholder 15">
            <a:extLst>
              <a:ext uri="{FF2B5EF4-FFF2-40B4-BE49-F238E27FC236}">
                <a16:creationId xmlns:a16="http://schemas.microsoft.com/office/drawing/2014/main" id="{945494EC-E9A8-46D3-959D-EFC8E352899E}"/>
              </a:ext>
            </a:extLst>
          </p:cNvPr>
          <p:cNvSpPr>
            <a:spLocks noGrp="1"/>
          </p:cNvSpPr>
          <p:nvPr>
            <p:ph type="body" sz="quarter" idx="16" hasCustomPrompt="1"/>
          </p:nvPr>
        </p:nvSpPr>
        <p:spPr>
          <a:xfrm>
            <a:off x="8596672" y="3694176"/>
            <a:ext cx="3035808" cy="1882760"/>
          </a:xfrm>
        </p:spPr>
        <p:txBody>
          <a:bodyPr anchor="b">
            <a:noAutofit/>
          </a:bodyPr>
          <a:lstStyle>
            <a:lvl1pPr marL="0" indent="0">
              <a:buNone/>
              <a:defRPr sz="1600"/>
            </a:lvl1pPr>
            <a:lvl2pPr marL="0" indent="0">
              <a:buNone/>
              <a:defRPr sz="1200"/>
            </a:lvl2pPr>
            <a:lvl3pPr marL="0" indent="0">
              <a:buNone/>
              <a:defRPr sz="1200"/>
            </a:lvl3pPr>
            <a:lvl4pPr marL="0" indent="0">
              <a:buNone/>
              <a:defRPr sz="1200"/>
            </a:lvl4pPr>
            <a:lvl5pPr marL="0" indent="0">
              <a:buNone/>
              <a:defRPr sz="1200"/>
            </a:lvl5pPr>
          </a:lstStyle>
          <a:p>
            <a:pPr lvl="0"/>
            <a:r>
              <a:rPr lang="en-US"/>
              <a:t>[Add Presenter name(s) / Department / Title]</a:t>
            </a:r>
          </a:p>
        </p:txBody>
      </p:sp>
      <p:sp>
        <p:nvSpPr>
          <p:cNvPr id="18" name="Text Placeholder 17">
            <a:extLst>
              <a:ext uri="{FF2B5EF4-FFF2-40B4-BE49-F238E27FC236}">
                <a16:creationId xmlns:a16="http://schemas.microsoft.com/office/drawing/2014/main" id="{2B20403D-A1B9-4FD9-A965-85BAD0B8C674}"/>
              </a:ext>
            </a:extLst>
          </p:cNvPr>
          <p:cNvSpPr>
            <a:spLocks noGrp="1"/>
          </p:cNvSpPr>
          <p:nvPr>
            <p:ph type="body" sz="quarter" idx="17" hasCustomPrompt="1"/>
          </p:nvPr>
        </p:nvSpPr>
        <p:spPr>
          <a:xfrm>
            <a:off x="8596672" y="5711950"/>
            <a:ext cx="3035808" cy="214805"/>
          </a:xfrm>
        </p:spPr>
        <p:txBody>
          <a:bodyPr>
            <a:noAutofit/>
          </a:bodyPr>
          <a:lstStyle>
            <a:lvl1pPr marL="0" indent="0" algn="l">
              <a:buNone/>
              <a:defRPr sz="1200"/>
            </a:lvl1pPr>
            <a:lvl2pPr marL="0" indent="0">
              <a:buNone/>
              <a:defRPr/>
            </a:lvl2pPr>
            <a:lvl3pPr marL="0" indent="0">
              <a:buNone/>
              <a:defRPr/>
            </a:lvl3pPr>
            <a:lvl4pPr marL="0" indent="0">
              <a:buNone/>
              <a:defRPr/>
            </a:lvl4pPr>
            <a:lvl5pPr marL="0" indent="0">
              <a:buNone/>
              <a:defRPr/>
            </a:lvl5pPr>
          </a:lstStyle>
          <a:p>
            <a:pPr lvl="0"/>
            <a:r>
              <a:rPr lang="en-US"/>
              <a:t>[Insert date]</a:t>
            </a:r>
          </a:p>
        </p:txBody>
      </p:sp>
      <p:sp>
        <p:nvSpPr>
          <p:cNvPr id="19" name="Picture Placeholder 6">
            <a:extLst>
              <a:ext uri="{FF2B5EF4-FFF2-40B4-BE49-F238E27FC236}">
                <a16:creationId xmlns:a16="http://schemas.microsoft.com/office/drawing/2014/main" id="{49C3F766-EA21-430B-B510-A5ED94165EB6}"/>
              </a:ext>
            </a:extLst>
          </p:cNvPr>
          <p:cNvSpPr>
            <a:spLocks noGrp="1"/>
          </p:cNvSpPr>
          <p:nvPr>
            <p:ph type="pic" sz="quarter" idx="13" hasCustomPrompt="1"/>
          </p:nvPr>
        </p:nvSpPr>
        <p:spPr>
          <a:xfrm>
            <a:off x="-2" y="1"/>
            <a:ext cx="12191999" cy="3163824"/>
          </a:xfrm>
          <a:blipFill>
            <a:blip r:embed="rId4"/>
            <a:stretch>
              <a:fillRect l="-102" t="-145918" r="-420" b="-814"/>
            </a:stretch>
          </a:blipFill>
        </p:spPr>
        <p:txBody>
          <a:bodyPr lIns="182880" tIns="182880" rIns="182880" bIns="274320" anchor="ctr"/>
          <a:lstStyle>
            <a:lvl1pPr marL="0" indent="0" algn="ctr">
              <a:buNone/>
              <a:defRPr>
                <a:solidFill>
                  <a:schemeClr val="bg1"/>
                </a:solidFill>
              </a:defRPr>
            </a:lvl1pPr>
          </a:lstStyle>
          <a:p>
            <a:r>
              <a:rPr lang="en-US"/>
              <a:t>[Insert photo]</a:t>
            </a:r>
          </a:p>
        </p:txBody>
      </p:sp>
      <p:cxnSp>
        <p:nvCxnSpPr>
          <p:cNvPr id="13" name="Straight Connector 12">
            <a:extLst>
              <a:ext uri="{FF2B5EF4-FFF2-40B4-BE49-F238E27FC236}">
                <a16:creationId xmlns:a16="http://schemas.microsoft.com/office/drawing/2014/main" id="{08948813-BD31-401D-947E-A68473B16E47}"/>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BD2BDA-4FB2-4A64-86F9-1C049DA7BFB7}"/>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C37F7A-AFEB-48BE-9360-1DC8818B1B57}"/>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0" name="TextBox 19">
            <a:extLst>
              <a:ext uri="{FF2B5EF4-FFF2-40B4-BE49-F238E27FC236}">
                <a16:creationId xmlns:a16="http://schemas.microsoft.com/office/drawing/2014/main" id="{FA4F43D1-4FC5-4E72-95A2-C839C4CA70AB}"/>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75BB7E29-E753-4218-8C9C-1AFC75516E91}"/>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29835C22-9DD0-496B-ADA2-3CFD10CA69B7}"/>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9EA9AED8-584D-46FB-A854-F952181D7615}"/>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5C1F9D4B-D63F-4564-BD0E-084CE5AAC88B}"/>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9" name="Rectangle 88">
            <a:extLst>
              <a:ext uri="{FF2B5EF4-FFF2-40B4-BE49-F238E27FC236}">
                <a16:creationId xmlns:a16="http://schemas.microsoft.com/office/drawing/2014/main" id="{610388E5-E199-4F30-A96A-E840D73E7CC1}"/>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90" name="Group 89">
            <a:extLst>
              <a:ext uri="{FF2B5EF4-FFF2-40B4-BE49-F238E27FC236}">
                <a16:creationId xmlns:a16="http://schemas.microsoft.com/office/drawing/2014/main" id="{EB267F69-C734-464D-852C-7896A463057E}"/>
              </a:ext>
            </a:extLst>
          </p:cNvPr>
          <p:cNvGrpSpPr/>
          <p:nvPr userDrawn="1"/>
        </p:nvGrpSpPr>
        <p:grpSpPr>
          <a:xfrm>
            <a:off x="12257314" y="1051487"/>
            <a:ext cx="1272540" cy="3085386"/>
            <a:chOff x="12257314" y="1051487"/>
            <a:chExt cx="1272540" cy="3085386"/>
          </a:xfrm>
        </p:grpSpPr>
        <p:sp>
          <p:nvSpPr>
            <p:cNvPr id="91" name="Rectangle 90">
              <a:extLst>
                <a:ext uri="{FF2B5EF4-FFF2-40B4-BE49-F238E27FC236}">
                  <a16:creationId xmlns:a16="http://schemas.microsoft.com/office/drawing/2014/main" id="{DB80902A-0337-49B6-A970-46A0527D0E0D}"/>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2" name="TextBox 91">
              <a:extLst>
                <a:ext uri="{FF2B5EF4-FFF2-40B4-BE49-F238E27FC236}">
                  <a16:creationId xmlns:a16="http://schemas.microsoft.com/office/drawing/2014/main" id="{C2386192-4742-4F77-90BF-50C5B70854A7}"/>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3" name="Freeform: Shape 92">
              <a:extLst>
                <a:ext uri="{FF2B5EF4-FFF2-40B4-BE49-F238E27FC236}">
                  <a16:creationId xmlns:a16="http://schemas.microsoft.com/office/drawing/2014/main" id="{3D433B76-F654-45B0-9586-8C245C164DA6}"/>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DA255500-2749-40DA-A2FF-70864371AF70}"/>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5" name="Freeform: Shape 94">
              <a:extLst>
                <a:ext uri="{FF2B5EF4-FFF2-40B4-BE49-F238E27FC236}">
                  <a16:creationId xmlns:a16="http://schemas.microsoft.com/office/drawing/2014/main" id="{B0C2181A-ED35-404D-8026-684608EF6B80}"/>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27296448-139C-4F01-A14D-15722F35163F}"/>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33143CA-9D13-4F4A-8C01-B78AA54A7922}"/>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8" name="Picture 97">
              <a:extLst>
                <a:ext uri="{FF2B5EF4-FFF2-40B4-BE49-F238E27FC236}">
                  <a16:creationId xmlns:a16="http://schemas.microsoft.com/office/drawing/2014/main" id="{8CF64805-0404-409D-B105-04BE37A04DC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9" name="Rectangle 98">
              <a:extLst>
                <a:ext uri="{FF2B5EF4-FFF2-40B4-BE49-F238E27FC236}">
                  <a16:creationId xmlns:a16="http://schemas.microsoft.com/office/drawing/2014/main" id="{125386A3-CCBD-4F99-9D32-7B68DD6EBB6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0" name="Rectangle 99">
              <a:extLst>
                <a:ext uri="{FF2B5EF4-FFF2-40B4-BE49-F238E27FC236}">
                  <a16:creationId xmlns:a16="http://schemas.microsoft.com/office/drawing/2014/main" id="{DE811315-C6BC-4C0F-B02D-E63B055629A2}"/>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1" name="Rectangle 100">
              <a:extLst>
                <a:ext uri="{FF2B5EF4-FFF2-40B4-BE49-F238E27FC236}">
                  <a16:creationId xmlns:a16="http://schemas.microsoft.com/office/drawing/2014/main" id="{024B546B-84DC-49B0-8EAD-3D4DB0F07888}"/>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2" name="Rectangle 101">
              <a:extLst>
                <a:ext uri="{FF2B5EF4-FFF2-40B4-BE49-F238E27FC236}">
                  <a16:creationId xmlns:a16="http://schemas.microsoft.com/office/drawing/2014/main" id="{AB24C22C-6872-4AE2-9022-3D80006962F8}"/>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3" name="Group 102">
              <a:extLst>
                <a:ext uri="{FF2B5EF4-FFF2-40B4-BE49-F238E27FC236}">
                  <a16:creationId xmlns:a16="http://schemas.microsoft.com/office/drawing/2014/main" id="{91F4FC11-B475-40C9-A974-5E3408B02122}"/>
                </a:ext>
              </a:extLst>
            </p:cNvPr>
            <p:cNvGrpSpPr/>
            <p:nvPr userDrawn="1"/>
          </p:nvGrpSpPr>
          <p:grpSpPr>
            <a:xfrm>
              <a:off x="12364752" y="2345932"/>
              <a:ext cx="1055431" cy="88186"/>
              <a:chOff x="914335" y="6913770"/>
              <a:chExt cx="1109884" cy="100584"/>
            </a:xfrm>
            <a:noFill/>
          </p:grpSpPr>
          <p:sp>
            <p:nvSpPr>
              <p:cNvPr id="114" name="Rectangle 113">
                <a:extLst>
                  <a:ext uri="{FF2B5EF4-FFF2-40B4-BE49-F238E27FC236}">
                    <a16:creationId xmlns:a16="http://schemas.microsoft.com/office/drawing/2014/main" id="{276F84D4-EFD3-4BC4-B8CD-60E2C8462E9D}"/>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5" name="Rectangle 114">
                <a:extLst>
                  <a:ext uri="{FF2B5EF4-FFF2-40B4-BE49-F238E27FC236}">
                    <a16:creationId xmlns:a16="http://schemas.microsoft.com/office/drawing/2014/main" id="{0A509DAD-D512-4B56-8E5B-852215ED2B17}"/>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6" name="Rectangle 115">
                <a:extLst>
                  <a:ext uri="{FF2B5EF4-FFF2-40B4-BE49-F238E27FC236}">
                    <a16:creationId xmlns:a16="http://schemas.microsoft.com/office/drawing/2014/main" id="{AA564A51-524B-4609-BF6D-02F1B5736CF8}"/>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7" name="Rectangle 116">
                <a:extLst>
                  <a:ext uri="{FF2B5EF4-FFF2-40B4-BE49-F238E27FC236}">
                    <a16:creationId xmlns:a16="http://schemas.microsoft.com/office/drawing/2014/main" id="{0DB3A0A9-DB3B-4FC2-B816-0A78DEB0FEA9}"/>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8" name="Rectangle 117">
                <a:extLst>
                  <a:ext uri="{FF2B5EF4-FFF2-40B4-BE49-F238E27FC236}">
                    <a16:creationId xmlns:a16="http://schemas.microsoft.com/office/drawing/2014/main" id="{5A1B5251-5ECD-425E-9D18-04E5BDD538B3}"/>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9" name="Rectangle 118">
                <a:extLst>
                  <a:ext uri="{FF2B5EF4-FFF2-40B4-BE49-F238E27FC236}">
                    <a16:creationId xmlns:a16="http://schemas.microsoft.com/office/drawing/2014/main" id="{7AC9EE80-C4D5-4760-95C8-2A2845A3D7F4}"/>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0" name="Rectangle 119">
                <a:extLst>
                  <a:ext uri="{FF2B5EF4-FFF2-40B4-BE49-F238E27FC236}">
                    <a16:creationId xmlns:a16="http://schemas.microsoft.com/office/drawing/2014/main" id="{6702FB2F-FF5E-4BB9-B445-FDE9BD71A06B}"/>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1" name="Rectangle 120">
                <a:extLst>
                  <a:ext uri="{FF2B5EF4-FFF2-40B4-BE49-F238E27FC236}">
                    <a16:creationId xmlns:a16="http://schemas.microsoft.com/office/drawing/2014/main" id="{022FE141-25C6-408E-BD22-B21B2F2FA36D}"/>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2" name="Rectangle 121">
                <a:extLst>
                  <a:ext uri="{FF2B5EF4-FFF2-40B4-BE49-F238E27FC236}">
                    <a16:creationId xmlns:a16="http://schemas.microsoft.com/office/drawing/2014/main" id="{4AC9BC2F-C6B3-4F64-A5B6-0EFC23121B3F}"/>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3" name="Rectangle 122">
                <a:extLst>
                  <a:ext uri="{FF2B5EF4-FFF2-40B4-BE49-F238E27FC236}">
                    <a16:creationId xmlns:a16="http://schemas.microsoft.com/office/drawing/2014/main" id="{7DAF1033-109C-4E13-9963-B3C23E228261}"/>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4" name="Graphic 103" descr="Close with solid fill">
              <a:extLst>
                <a:ext uri="{FF2B5EF4-FFF2-40B4-BE49-F238E27FC236}">
                  <a16:creationId xmlns:a16="http://schemas.microsoft.com/office/drawing/2014/main" id="{C2E51B02-8A90-4B70-84C7-E0CCBB07B67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05" name="Graphic 104" descr="Close with solid fill">
              <a:extLst>
                <a:ext uri="{FF2B5EF4-FFF2-40B4-BE49-F238E27FC236}">
                  <a16:creationId xmlns:a16="http://schemas.microsoft.com/office/drawing/2014/main" id="{5CE932C8-B51E-4E95-9353-8480DEE7DA6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06" name="Graphic 105" descr="Close with solid fill">
              <a:extLst>
                <a:ext uri="{FF2B5EF4-FFF2-40B4-BE49-F238E27FC236}">
                  <a16:creationId xmlns:a16="http://schemas.microsoft.com/office/drawing/2014/main" id="{BDAC980E-1608-43DF-8E32-D4B8C85DF44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07" name="Graphic 106" descr="Close with solid fill">
              <a:extLst>
                <a:ext uri="{FF2B5EF4-FFF2-40B4-BE49-F238E27FC236}">
                  <a16:creationId xmlns:a16="http://schemas.microsoft.com/office/drawing/2014/main" id="{C7C660C9-5A1C-48F5-AA59-0F0EF25335F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08" name="Graphic 107" descr="Close with solid fill">
              <a:extLst>
                <a:ext uri="{FF2B5EF4-FFF2-40B4-BE49-F238E27FC236}">
                  <a16:creationId xmlns:a16="http://schemas.microsoft.com/office/drawing/2014/main" id="{56DD4738-D7E8-4356-B8D3-C2723A45C5D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09" name="Graphic 108" descr="Close with solid fill">
              <a:extLst>
                <a:ext uri="{FF2B5EF4-FFF2-40B4-BE49-F238E27FC236}">
                  <a16:creationId xmlns:a16="http://schemas.microsoft.com/office/drawing/2014/main" id="{C587F34B-E173-43A3-9474-3B8947515D6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10" name="Graphic 109" descr="Close with solid fill">
              <a:extLst>
                <a:ext uri="{FF2B5EF4-FFF2-40B4-BE49-F238E27FC236}">
                  <a16:creationId xmlns:a16="http://schemas.microsoft.com/office/drawing/2014/main" id="{5D6569B9-625E-45B0-93D5-90ACD317851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11" name="Graphic 110" descr="Close with solid fill">
              <a:extLst>
                <a:ext uri="{FF2B5EF4-FFF2-40B4-BE49-F238E27FC236}">
                  <a16:creationId xmlns:a16="http://schemas.microsoft.com/office/drawing/2014/main" id="{47973CCE-3FCA-48E2-890C-384F8BA064D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12" name="Graphic 111" descr="Close with solid fill">
              <a:extLst>
                <a:ext uri="{FF2B5EF4-FFF2-40B4-BE49-F238E27FC236}">
                  <a16:creationId xmlns:a16="http://schemas.microsoft.com/office/drawing/2014/main" id="{8CD999C3-CEF2-4EF3-884E-C307F1542B8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13" name="Graphic 112" descr="Close with solid fill">
              <a:extLst>
                <a:ext uri="{FF2B5EF4-FFF2-40B4-BE49-F238E27FC236}">
                  <a16:creationId xmlns:a16="http://schemas.microsoft.com/office/drawing/2014/main" id="{73D325FF-8039-47EF-BF3B-19C79457D2B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
        <p:nvSpPr>
          <p:cNvPr id="3" name="Date Placeholder 2">
            <a:extLst>
              <a:ext uri="{FF2B5EF4-FFF2-40B4-BE49-F238E27FC236}">
                <a16:creationId xmlns:a16="http://schemas.microsoft.com/office/drawing/2014/main" id="{643BF373-2625-4604-ABB7-5A28399EC8C0}"/>
              </a:ext>
            </a:extLst>
          </p:cNvPr>
          <p:cNvSpPr>
            <a:spLocks noGrp="1"/>
          </p:cNvSpPr>
          <p:nvPr>
            <p:ph type="dt" sz="half" idx="18"/>
          </p:nvPr>
        </p:nvSpPr>
        <p:spPr>
          <a:xfrm>
            <a:off x="-89590" y="6786726"/>
            <a:ext cx="58497" cy="56034"/>
          </a:xfrm>
        </p:spPr>
        <p:txBody>
          <a:bodyPr/>
          <a:lstStyle>
            <a:lvl1pPr>
              <a:defRPr sz="100">
                <a:noFill/>
              </a:defRPr>
            </a:lvl1pPr>
          </a:lstStyle>
          <a:p>
            <a:fld id="{95ADD52A-D146-4ED9-887B-34F6F1480F06}" type="datetime4">
              <a:rPr lang="en-US" smtClean="0"/>
              <a:t>June 9, 2024</a:t>
            </a:fld>
            <a:endParaRPr lang="en-US"/>
          </a:p>
        </p:txBody>
      </p:sp>
      <p:sp>
        <p:nvSpPr>
          <p:cNvPr id="4" name="Footer Placeholder 3">
            <a:extLst>
              <a:ext uri="{FF2B5EF4-FFF2-40B4-BE49-F238E27FC236}">
                <a16:creationId xmlns:a16="http://schemas.microsoft.com/office/drawing/2014/main" id="{E4D3C8FF-26C1-4663-8C2F-EB432D23C8F1}"/>
              </a:ext>
            </a:extLst>
          </p:cNvPr>
          <p:cNvSpPr>
            <a:spLocks noGrp="1"/>
          </p:cNvSpPr>
          <p:nvPr>
            <p:ph type="ftr" sz="quarter" idx="19"/>
          </p:nvPr>
        </p:nvSpPr>
        <p:spPr>
          <a:xfrm>
            <a:off x="6170050" y="6403791"/>
            <a:ext cx="5462429" cy="214805"/>
          </a:xfrm>
        </p:spPr>
        <p:txBody>
          <a:bodyPr/>
          <a:lstStyle/>
          <a:p>
            <a:r>
              <a:rPr lang="en-US"/>
              <a:t>S&amp;P Global</a:t>
            </a:r>
          </a:p>
        </p:txBody>
      </p:sp>
      <p:sp>
        <p:nvSpPr>
          <p:cNvPr id="5" name="Slide Number Placeholder 4">
            <a:extLst>
              <a:ext uri="{FF2B5EF4-FFF2-40B4-BE49-F238E27FC236}">
                <a16:creationId xmlns:a16="http://schemas.microsoft.com/office/drawing/2014/main" id="{39741434-98FA-4866-91A6-B5C7E0370230}"/>
              </a:ext>
            </a:extLst>
          </p:cNvPr>
          <p:cNvSpPr>
            <a:spLocks noGrp="1"/>
          </p:cNvSpPr>
          <p:nvPr>
            <p:ph type="sldNum" sz="quarter" idx="20"/>
          </p:nvPr>
        </p:nvSpPr>
        <p:spPr>
          <a:xfrm>
            <a:off x="12210236" y="6786726"/>
            <a:ext cx="58497" cy="56034"/>
          </a:xfrm>
        </p:spPr>
        <p:txBody>
          <a:bodyPr/>
          <a:lstStyle>
            <a:lvl1pPr>
              <a:defRPr>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32120300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Image Bottom">
    <p:bg>
      <p:bgRef idx="1001">
        <a:schemeClr val="bg1"/>
      </p:bgRef>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E170B52A-0574-4B5D-96F3-FC522D16D7B4}"/>
              </a:ext>
            </a:extLst>
          </p:cNvPr>
          <p:cNvGrpSpPr/>
          <p:nvPr userDrawn="1"/>
        </p:nvGrpSpPr>
        <p:grpSpPr>
          <a:xfrm>
            <a:off x="12192996" y="647700"/>
            <a:ext cx="139664" cy="5046663"/>
            <a:chOff x="12192996" y="647700"/>
            <a:chExt cx="139664" cy="5046663"/>
          </a:xfrm>
        </p:grpSpPr>
        <p:cxnSp>
          <p:nvCxnSpPr>
            <p:cNvPr id="75" name="Straight Connector 74">
              <a:extLst>
                <a:ext uri="{FF2B5EF4-FFF2-40B4-BE49-F238E27FC236}">
                  <a16:creationId xmlns:a16="http://schemas.microsoft.com/office/drawing/2014/main" id="{86E61D24-3A89-4ED7-8C27-1DE6C4E39465}"/>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BF823CB6-1E2E-474A-8F24-AFA2BD8FE923}"/>
                </a:ext>
              </a:extLst>
            </p:cNvPr>
            <p:cNvGrpSpPr/>
            <p:nvPr userDrawn="1"/>
          </p:nvGrpSpPr>
          <p:grpSpPr>
            <a:xfrm>
              <a:off x="12202508" y="647700"/>
              <a:ext cx="130152" cy="5046663"/>
              <a:chOff x="12202508" y="647700"/>
              <a:chExt cx="130152" cy="5046663"/>
            </a:xfrm>
          </p:grpSpPr>
          <p:cxnSp>
            <p:nvCxnSpPr>
              <p:cNvPr id="77" name="Straight Connector 76">
                <a:extLst>
                  <a:ext uri="{FF2B5EF4-FFF2-40B4-BE49-F238E27FC236}">
                    <a16:creationId xmlns:a16="http://schemas.microsoft.com/office/drawing/2014/main" id="{F63CDFBB-CA4D-452A-9F16-21101C658068}"/>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F75DE8-F58C-409F-9E8B-5B3C50FF9791}"/>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28FDD5A-ADCD-425E-9D38-F1ABB2E9C078}"/>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46C7B8A-E643-4A36-B5D8-444B203808EC}"/>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9B6BCEA-F916-4A16-95EC-42595163C24A}"/>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8A537E61-9D33-4D4E-BB91-503A585F7057}"/>
              </a:ext>
            </a:extLst>
          </p:cNvPr>
          <p:cNvGrpSpPr/>
          <p:nvPr userDrawn="1"/>
        </p:nvGrpSpPr>
        <p:grpSpPr>
          <a:xfrm>
            <a:off x="-130152" y="647700"/>
            <a:ext cx="130152" cy="5046663"/>
            <a:chOff x="-130152" y="647700"/>
            <a:chExt cx="130152" cy="5046663"/>
          </a:xfrm>
        </p:grpSpPr>
        <p:cxnSp>
          <p:nvCxnSpPr>
            <p:cNvPr id="83" name="Straight Connector 82">
              <a:extLst>
                <a:ext uri="{FF2B5EF4-FFF2-40B4-BE49-F238E27FC236}">
                  <a16:creationId xmlns:a16="http://schemas.microsoft.com/office/drawing/2014/main" id="{7EF041C5-6A09-493D-AF10-E4B72F1B1431}"/>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D4408F-3624-4ACD-A913-24255D971623}"/>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757F981-6113-4F8C-BF04-B00633B7C041}"/>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0C08679-F038-4FAD-B1EE-1F376677A0AC}"/>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A0148F8-6877-42F6-A888-EAB9B0EFF046}"/>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7A113C-106B-4BDD-8FDB-9D861C1DD1FB}"/>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5B1D9F-FE9B-4F62-9422-68C960A222D2}"/>
              </a:ext>
            </a:extLst>
          </p:cNvPr>
          <p:cNvSpPr>
            <a:spLocks noGrp="1"/>
          </p:cNvSpPr>
          <p:nvPr>
            <p:ph type="title" hasCustomPrompt="1"/>
          </p:nvPr>
        </p:nvSpPr>
        <p:spPr>
          <a:xfrm>
            <a:off x="566382" y="1294994"/>
            <a:ext cx="7114032" cy="1399572"/>
          </a:xfrm>
          <a:prstGeom prst="rect">
            <a:avLst/>
          </a:prstGeom>
        </p:spPr>
        <p:txBody>
          <a:bodyPr anchor="b">
            <a:normAutofit/>
          </a:bodyPr>
          <a:lstStyle>
            <a:lvl1pPr>
              <a:defRPr sz="4400" b="0"/>
            </a:lvl1pPr>
          </a:lstStyle>
          <a:p>
            <a:r>
              <a:rPr lang="en-US"/>
              <a:t>[Presentation title max two lines]</a:t>
            </a:r>
          </a:p>
        </p:txBody>
      </p:sp>
      <p:sp>
        <p:nvSpPr>
          <p:cNvPr id="11" name="Text Placeholder 10">
            <a:extLst>
              <a:ext uri="{FF2B5EF4-FFF2-40B4-BE49-F238E27FC236}">
                <a16:creationId xmlns:a16="http://schemas.microsoft.com/office/drawing/2014/main" id="{8D2521EE-A926-423E-A2FE-B2B920A546B9}"/>
              </a:ext>
            </a:extLst>
          </p:cNvPr>
          <p:cNvSpPr>
            <a:spLocks noGrp="1"/>
          </p:cNvSpPr>
          <p:nvPr>
            <p:ph type="body" sz="quarter" idx="14" hasCustomPrompt="1"/>
          </p:nvPr>
        </p:nvSpPr>
        <p:spPr>
          <a:xfrm>
            <a:off x="558800" y="2820090"/>
            <a:ext cx="7114033" cy="475091"/>
          </a:xfrm>
        </p:spPr>
        <p:txBody>
          <a:bodyPr>
            <a:normAutofit/>
          </a:bodyPr>
          <a:lstStyle>
            <a:lvl1pPr marL="0" indent="0">
              <a:buNone/>
              <a:defRPr sz="2400">
                <a:latin typeface="+mn-lt"/>
              </a:defRPr>
            </a:lvl1pPr>
            <a:lvl2pPr marL="0" indent="0">
              <a:buNone/>
              <a:defRPr/>
            </a:lvl2pPr>
            <a:lvl3pPr marL="0" indent="0">
              <a:buNone/>
              <a:defRPr/>
            </a:lvl3pPr>
            <a:lvl4pPr marL="0" indent="0">
              <a:buNone/>
              <a:defRPr/>
            </a:lvl4pPr>
            <a:lvl5pPr marL="0" indent="0">
              <a:buNone/>
              <a:defRPr/>
            </a:lvl5pPr>
          </a:lstStyle>
          <a:p>
            <a:pPr lvl="0"/>
            <a:r>
              <a:rPr lang="en-US"/>
              <a:t>[Presentation subtitle]</a:t>
            </a:r>
          </a:p>
        </p:txBody>
      </p:sp>
      <p:sp>
        <p:nvSpPr>
          <p:cNvPr id="16" name="Text Placeholder 15">
            <a:extLst>
              <a:ext uri="{FF2B5EF4-FFF2-40B4-BE49-F238E27FC236}">
                <a16:creationId xmlns:a16="http://schemas.microsoft.com/office/drawing/2014/main" id="{945494EC-E9A8-46D3-959D-EFC8E352899E}"/>
              </a:ext>
            </a:extLst>
          </p:cNvPr>
          <p:cNvSpPr>
            <a:spLocks noGrp="1"/>
          </p:cNvSpPr>
          <p:nvPr>
            <p:ph type="body" sz="quarter" idx="16" hasCustomPrompt="1"/>
          </p:nvPr>
        </p:nvSpPr>
        <p:spPr>
          <a:xfrm>
            <a:off x="8596672" y="647700"/>
            <a:ext cx="3035808" cy="2099391"/>
          </a:xfrm>
        </p:spPr>
        <p:txBody>
          <a:bodyPr anchor="b">
            <a:noAutofit/>
          </a:bodyPr>
          <a:lstStyle>
            <a:lvl1pPr marL="0" indent="0">
              <a:buNone/>
              <a:defRPr sz="1600"/>
            </a:lvl1pPr>
            <a:lvl2pPr marL="0" indent="0">
              <a:buNone/>
              <a:defRPr sz="1200"/>
            </a:lvl2pPr>
            <a:lvl3pPr marL="0" indent="0">
              <a:buNone/>
              <a:defRPr sz="1200"/>
            </a:lvl3pPr>
            <a:lvl4pPr marL="0" indent="0">
              <a:buNone/>
              <a:defRPr sz="1200"/>
            </a:lvl4pPr>
            <a:lvl5pPr marL="0" indent="0">
              <a:buNone/>
              <a:defRPr sz="1200"/>
            </a:lvl5pPr>
          </a:lstStyle>
          <a:p>
            <a:pPr lvl="0"/>
            <a:r>
              <a:rPr lang="en-US"/>
              <a:t>[Add Presenter name(s) / Department / Title]</a:t>
            </a:r>
          </a:p>
        </p:txBody>
      </p:sp>
      <p:sp>
        <p:nvSpPr>
          <p:cNvPr id="18" name="Text Placeholder 17">
            <a:extLst>
              <a:ext uri="{FF2B5EF4-FFF2-40B4-BE49-F238E27FC236}">
                <a16:creationId xmlns:a16="http://schemas.microsoft.com/office/drawing/2014/main" id="{2B20403D-A1B9-4FD9-A965-85BAD0B8C674}"/>
              </a:ext>
            </a:extLst>
          </p:cNvPr>
          <p:cNvSpPr>
            <a:spLocks noGrp="1"/>
          </p:cNvSpPr>
          <p:nvPr>
            <p:ph type="body" sz="quarter" idx="17" hasCustomPrompt="1"/>
          </p:nvPr>
        </p:nvSpPr>
        <p:spPr>
          <a:xfrm>
            <a:off x="8596672" y="2902160"/>
            <a:ext cx="3035808" cy="214805"/>
          </a:xfrm>
        </p:spPr>
        <p:txBody>
          <a:bodyPr>
            <a:noAutofit/>
          </a:bodyPr>
          <a:lstStyle>
            <a:lvl1pPr marL="0" indent="0" algn="l">
              <a:buNone/>
              <a:defRPr sz="1200"/>
            </a:lvl1pPr>
            <a:lvl2pPr marL="0" indent="0">
              <a:buNone/>
              <a:defRPr/>
            </a:lvl2pPr>
            <a:lvl3pPr marL="0" indent="0">
              <a:buNone/>
              <a:defRPr/>
            </a:lvl3pPr>
            <a:lvl4pPr marL="0" indent="0">
              <a:buNone/>
              <a:defRPr/>
            </a:lvl4pPr>
            <a:lvl5pPr marL="0" indent="0">
              <a:buNone/>
              <a:defRPr/>
            </a:lvl5pPr>
          </a:lstStyle>
          <a:p>
            <a:pPr lvl="0"/>
            <a:r>
              <a:rPr lang="en-US"/>
              <a:t>[Insert date]</a:t>
            </a:r>
          </a:p>
        </p:txBody>
      </p:sp>
      <p:sp>
        <p:nvSpPr>
          <p:cNvPr id="19" name="Picture Placeholder 6">
            <a:extLst>
              <a:ext uri="{FF2B5EF4-FFF2-40B4-BE49-F238E27FC236}">
                <a16:creationId xmlns:a16="http://schemas.microsoft.com/office/drawing/2014/main" id="{49C3F766-EA21-430B-B510-A5ED94165EB6}"/>
              </a:ext>
            </a:extLst>
          </p:cNvPr>
          <p:cNvSpPr>
            <a:spLocks noGrp="1"/>
          </p:cNvSpPr>
          <p:nvPr>
            <p:ph type="pic" sz="quarter" idx="13" hasCustomPrompt="1"/>
          </p:nvPr>
        </p:nvSpPr>
        <p:spPr>
          <a:xfrm>
            <a:off x="1" y="3694176"/>
            <a:ext cx="12191999" cy="3163824"/>
          </a:xfrm>
          <a:blipFill>
            <a:blip r:embed="rId2"/>
            <a:stretch>
              <a:fillRect l="-724" t="-148456" r="-500"/>
            </a:stretch>
          </a:blipFill>
        </p:spPr>
        <p:txBody>
          <a:bodyPr lIns="182880" tIns="182880" rIns="182880" bIns="274320" anchor="ctr"/>
          <a:lstStyle>
            <a:lvl1pPr marL="0" indent="0" algn="ctr">
              <a:buNone/>
              <a:defRPr>
                <a:solidFill>
                  <a:schemeClr val="tx1"/>
                </a:solidFill>
              </a:defRPr>
            </a:lvl1pPr>
          </a:lstStyle>
          <a:p>
            <a:r>
              <a:rPr lang="en-US"/>
              <a:t>[Insert photo]</a:t>
            </a:r>
          </a:p>
        </p:txBody>
      </p:sp>
      <p:pic>
        <p:nvPicPr>
          <p:cNvPr id="13" name="S&amp;P Global Big Logo Red + White">
            <a:extLst>
              <a:ext uri="{FF2B5EF4-FFF2-40B4-BE49-F238E27FC236}">
                <a16:creationId xmlns:a16="http://schemas.microsoft.com/office/drawing/2014/main" id="{F9426FBE-BF37-4744-9DCE-A99ACBEA8C6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900" y="174732"/>
            <a:ext cx="1709928" cy="660745"/>
          </a:xfrm>
          <a:prstGeom prst="rect">
            <a:avLst/>
          </a:prstGeom>
        </p:spPr>
      </p:pic>
      <p:cxnSp>
        <p:nvCxnSpPr>
          <p:cNvPr id="14" name="Straight Connector 13">
            <a:extLst>
              <a:ext uri="{FF2B5EF4-FFF2-40B4-BE49-F238E27FC236}">
                <a16:creationId xmlns:a16="http://schemas.microsoft.com/office/drawing/2014/main" id="{2D4E5B2A-BA77-4B17-8DF6-EA928A0C30F1}"/>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AB519E-B546-4342-A2A5-85AA9B713FC4}"/>
              </a:ext>
            </a:extLst>
          </p:cNvPr>
          <p:cNvCxnSpPr>
            <a:cxnSpLocks/>
          </p:cNvCxnSpPr>
          <p:nvPr userDrawn="1"/>
        </p:nvCxnSpPr>
        <p:spPr>
          <a:xfrm flipV="1">
            <a:off x="12192000" y="6205416"/>
            <a:ext cx="386035" cy="412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433F79-9C81-4929-99E8-01BCFFB8A639}"/>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0" name="TextBox 19">
            <a:extLst>
              <a:ext uri="{FF2B5EF4-FFF2-40B4-BE49-F238E27FC236}">
                <a16:creationId xmlns:a16="http://schemas.microsoft.com/office/drawing/2014/main" id="{5B361783-51E2-41C2-97AC-97C0FF4BED17}"/>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0CC0C7C0-8FD4-4F9D-8791-0E5F1A014F98}"/>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6D0FF267-DD03-4957-816F-EC6105E2398E}"/>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8F5033B7-E3CD-4AB5-8C5F-6CA103C2C781}"/>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89D045CA-4196-418F-9E09-E5BEF999B6A1}"/>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9" name="Rectangle 88">
            <a:extLst>
              <a:ext uri="{FF2B5EF4-FFF2-40B4-BE49-F238E27FC236}">
                <a16:creationId xmlns:a16="http://schemas.microsoft.com/office/drawing/2014/main" id="{3EF97331-F6AA-4EBF-845D-D92A086B4D0B}"/>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90" name="Group 89">
            <a:extLst>
              <a:ext uri="{FF2B5EF4-FFF2-40B4-BE49-F238E27FC236}">
                <a16:creationId xmlns:a16="http://schemas.microsoft.com/office/drawing/2014/main" id="{D77511B6-5DB3-4066-8844-040EBFA431BE}"/>
              </a:ext>
            </a:extLst>
          </p:cNvPr>
          <p:cNvGrpSpPr/>
          <p:nvPr userDrawn="1"/>
        </p:nvGrpSpPr>
        <p:grpSpPr>
          <a:xfrm>
            <a:off x="12257314" y="1051487"/>
            <a:ext cx="1272540" cy="3085386"/>
            <a:chOff x="12257314" y="1051487"/>
            <a:chExt cx="1272540" cy="3085386"/>
          </a:xfrm>
        </p:grpSpPr>
        <p:sp>
          <p:nvSpPr>
            <p:cNvPr id="91" name="Rectangle 90">
              <a:extLst>
                <a:ext uri="{FF2B5EF4-FFF2-40B4-BE49-F238E27FC236}">
                  <a16:creationId xmlns:a16="http://schemas.microsoft.com/office/drawing/2014/main" id="{05F164A3-4EE3-46F3-B9BF-B875E1FBAACA}"/>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2" name="TextBox 91">
              <a:extLst>
                <a:ext uri="{FF2B5EF4-FFF2-40B4-BE49-F238E27FC236}">
                  <a16:creationId xmlns:a16="http://schemas.microsoft.com/office/drawing/2014/main" id="{6FE81C2A-C92D-477B-99EE-9AFEA406E0DC}"/>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3" name="Freeform: Shape 92">
              <a:extLst>
                <a:ext uri="{FF2B5EF4-FFF2-40B4-BE49-F238E27FC236}">
                  <a16:creationId xmlns:a16="http://schemas.microsoft.com/office/drawing/2014/main" id="{C4117E95-1283-4B43-9B7F-CF8C5B40F80E}"/>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EA9FE7DE-B1F5-41D3-8476-9DB25EEDD522}"/>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5" name="Freeform: Shape 94">
              <a:extLst>
                <a:ext uri="{FF2B5EF4-FFF2-40B4-BE49-F238E27FC236}">
                  <a16:creationId xmlns:a16="http://schemas.microsoft.com/office/drawing/2014/main" id="{1E8654EC-1B32-4267-BA99-B17CC65B38A1}"/>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A5CA9CE1-9EC9-4CF2-9DA9-B56D011B3864}"/>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A4F06F4C-FCC4-4E78-B187-71EF9FB623B2}"/>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8" name="Picture 97">
              <a:extLst>
                <a:ext uri="{FF2B5EF4-FFF2-40B4-BE49-F238E27FC236}">
                  <a16:creationId xmlns:a16="http://schemas.microsoft.com/office/drawing/2014/main" id="{AFDECF38-7BE7-419F-913A-50C9930F20C6}"/>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9" name="Rectangle 98">
              <a:extLst>
                <a:ext uri="{FF2B5EF4-FFF2-40B4-BE49-F238E27FC236}">
                  <a16:creationId xmlns:a16="http://schemas.microsoft.com/office/drawing/2014/main" id="{89B37E7E-1432-4B4C-A5E1-4CA90FA2BCBB}"/>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100" name="Rectangle 99">
              <a:extLst>
                <a:ext uri="{FF2B5EF4-FFF2-40B4-BE49-F238E27FC236}">
                  <a16:creationId xmlns:a16="http://schemas.microsoft.com/office/drawing/2014/main" id="{50445590-761E-47D1-88E3-4FC11CDA4DB8}"/>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1" name="Rectangle 100">
              <a:extLst>
                <a:ext uri="{FF2B5EF4-FFF2-40B4-BE49-F238E27FC236}">
                  <a16:creationId xmlns:a16="http://schemas.microsoft.com/office/drawing/2014/main" id="{3D8659A6-0296-4723-8253-1135EEC32E26}"/>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2" name="Rectangle 101">
              <a:extLst>
                <a:ext uri="{FF2B5EF4-FFF2-40B4-BE49-F238E27FC236}">
                  <a16:creationId xmlns:a16="http://schemas.microsoft.com/office/drawing/2014/main" id="{3131725C-D298-4422-8FA2-5C30C4D4719F}"/>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3" name="Group 102">
              <a:extLst>
                <a:ext uri="{FF2B5EF4-FFF2-40B4-BE49-F238E27FC236}">
                  <a16:creationId xmlns:a16="http://schemas.microsoft.com/office/drawing/2014/main" id="{11341132-7DED-428E-A430-1963CD0CFB33}"/>
                </a:ext>
              </a:extLst>
            </p:cNvPr>
            <p:cNvGrpSpPr/>
            <p:nvPr userDrawn="1"/>
          </p:nvGrpSpPr>
          <p:grpSpPr>
            <a:xfrm>
              <a:off x="12364752" y="2345932"/>
              <a:ext cx="1055431" cy="88186"/>
              <a:chOff x="914335" y="6913770"/>
              <a:chExt cx="1109884" cy="100584"/>
            </a:xfrm>
            <a:noFill/>
          </p:grpSpPr>
          <p:sp>
            <p:nvSpPr>
              <p:cNvPr id="114" name="Rectangle 113">
                <a:extLst>
                  <a:ext uri="{FF2B5EF4-FFF2-40B4-BE49-F238E27FC236}">
                    <a16:creationId xmlns:a16="http://schemas.microsoft.com/office/drawing/2014/main" id="{6785FF3C-2C8D-4724-B094-6E8A7392BE52}"/>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5" name="Rectangle 114">
                <a:extLst>
                  <a:ext uri="{FF2B5EF4-FFF2-40B4-BE49-F238E27FC236}">
                    <a16:creationId xmlns:a16="http://schemas.microsoft.com/office/drawing/2014/main" id="{266DD3DF-D4AC-4CB3-8769-58F8C9956AB5}"/>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6" name="Rectangle 115">
                <a:extLst>
                  <a:ext uri="{FF2B5EF4-FFF2-40B4-BE49-F238E27FC236}">
                    <a16:creationId xmlns:a16="http://schemas.microsoft.com/office/drawing/2014/main" id="{444CCD38-7C87-4A32-873E-864C73B2A659}"/>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7" name="Rectangle 116">
                <a:extLst>
                  <a:ext uri="{FF2B5EF4-FFF2-40B4-BE49-F238E27FC236}">
                    <a16:creationId xmlns:a16="http://schemas.microsoft.com/office/drawing/2014/main" id="{5AAC09C8-519B-4B17-8719-FBDA25D0D48F}"/>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8" name="Rectangle 117">
                <a:extLst>
                  <a:ext uri="{FF2B5EF4-FFF2-40B4-BE49-F238E27FC236}">
                    <a16:creationId xmlns:a16="http://schemas.microsoft.com/office/drawing/2014/main" id="{00DB0364-8AE8-423D-A303-684E0B023343}"/>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9" name="Rectangle 118">
                <a:extLst>
                  <a:ext uri="{FF2B5EF4-FFF2-40B4-BE49-F238E27FC236}">
                    <a16:creationId xmlns:a16="http://schemas.microsoft.com/office/drawing/2014/main" id="{59A44B99-1E87-4B30-A95D-57BF03B847B2}"/>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20" name="Rectangle 119">
                <a:extLst>
                  <a:ext uri="{FF2B5EF4-FFF2-40B4-BE49-F238E27FC236}">
                    <a16:creationId xmlns:a16="http://schemas.microsoft.com/office/drawing/2014/main" id="{D1754725-B7A2-4229-BE66-645E38BFB141}"/>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1" name="Rectangle 120">
                <a:extLst>
                  <a:ext uri="{FF2B5EF4-FFF2-40B4-BE49-F238E27FC236}">
                    <a16:creationId xmlns:a16="http://schemas.microsoft.com/office/drawing/2014/main" id="{320F4B44-6E09-4B07-B714-A628FB21CC2B}"/>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2" name="Rectangle 121">
                <a:extLst>
                  <a:ext uri="{FF2B5EF4-FFF2-40B4-BE49-F238E27FC236}">
                    <a16:creationId xmlns:a16="http://schemas.microsoft.com/office/drawing/2014/main" id="{6725C27C-9F74-4FC6-9CB6-75FE6131A654}"/>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3" name="Rectangle 122">
                <a:extLst>
                  <a:ext uri="{FF2B5EF4-FFF2-40B4-BE49-F238E27FC236}">
                    <a16:creationId xmlns:a16="http://schemas.microsoft.com/office/drawing/2014/main" id="{1C925A34-F0D6-4676-8C9C-03ABD0BC5FD6}"/>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4" name="Graphic 103" descr="Close with solid fill">
              <a:extLst>
                <a:ext uri="{FF2B5EF4-FFF2-40B4-BE49-F238E27FC236}">
                  <a16:creationId xmlns:a16="http://schemas.microsoft.com/office/drawing/2014/main" id="{E314398A-0B5C-4ACD-8E8C-71278149E71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05" name="Graphic 104" descr="Close with solid fill">
              <a:extLst>
                <a:ext uri="{FF2B5EF4-FFF2-40B4-BE49-F238E27FC236}">
                  <a16:creationId xmlns:a16="http://schemas.microsoft.com/office/drawing/2014/main" id="{2E05283F-F7B2-4A89-A66B-EFA7A1D35FE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06" name="Graphic 105" descr="Close with solid fill">
              <a:extLst>
                <a:ext uri="{FF2B5EF4-FFF2-40B4-BE49-F238E27FC236}">
                  <a16:creationId xmlns:a16="http://schemas.microsoft.com/office/drawing/2014/main" id="{0F7E95D7-554D-46F3-8201-0802393EFC0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07" name="Graphic 106" descr="Close with solid fill">
              <a:extLst>
                <a:ext uri="{FF2B5EF4-FFF2-40B4-BE49-F238E27FC236}">
                  <a16:creationId xmlns:a16="http://schemas.microsoft.com/office/drawing/2014/main" id="{B6950F30-ED56-4B6E-8F44-7C244AC2169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08" name="Graphic 107" descr="Close with solid fill">
              <a:extLst>
                <a:ext uri="{FF2B5EF4-FFF2-40B4-BE49-F238E27FC236}">
                  <a16:creationId xmlns:a16="http://schemas.microsoft.com/office/drawing/2014/main" id="{D502C339-E6EC-4C2A-8DD1-55583E5FE63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09" name="Graphic 108" descr="Close with solid fill">
              <a:extLst>
                <a:ext uri="{FF2B5EF4-FFF2-40B4-BE49-F238E27FC236}">
                  <a16:creationId xmlns:a16="http://schemas.microsoft.com/office/drawing/2014/main" id="{321A92B9-92EF-47C1-B704-0F0FFFD85C4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10" name="Graphic 109" descr="Close with solid fill">
              <a:extLst>
                <a:ext uri="{FF2B5EF4-FFF2-40B4-BE49-F238E27FC236}">
                  <a16:creationId xmlns:a16="http://schemas.microsoft.com/office/drawing/2014/main" id="{79A011D3-BC65-4C3C-A829-09FF9E6E4ACA}"/>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11" name="Graphic 110" descr="Close with solid fill">
              <a:extLst>
                <a:ext uri="{FF2B5EF4-FFF2-40B4-BE49-F238E27FC236}">
                  <a16:creationId xmlns:a16="http://schemas.microsoft.com/office/drawing/2014/main" id="{D5F2769F-B451-4F7F-927F-CE14C7F2A6C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12" name="Graphic 111" descr="Close with solid fill">
              <a:extLst>
                <a:ext uri="{FF2B5EF4-FFF2-40B4-BE49-F238E27FC236}">
                  <a16:creationId xmlns:a16="http://schemas.microsoft.com/office/drawing/2014/main" id="{76834A7F-B42D-4C0C-92B9-2285D18E0B6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13" name="Graphic 112" descr="Close with solid fill">
              <a:extLst>
                <a:ext uri="{FF2B5EF4-FFF2-40B4-BE49-F238E27FC236}">
                  <a16:creationId xmlns:a16="http://schemas.microsoft.com/office/drawing/2014/main" id="{5B2400A8-F26A-482B-9DA7-1D1AD328F60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
        <p:nvSpPr>
          <p:cNvPr id="3" name="Date Placeholder 2">
            <a:extLst>
              <a:ext uri="{FF2B5EF4-FFF2-40B4-BE49-F238E27FC236}">
                <a16:creationId xmlns:a16="http://schemas.microsoft.com/office/drawing/2014/main" id="{FF613B07-9E7A-4CE1-95D1-7BDF6E0E821F}"/>
              </a:ext>
            </a:extLst>
          </p:cNvPr>
          <p:cNvSpPr>
            <a:spLocks noGrp="1"/>
          </p:cNvSpPr>
          <p:nvPr>
            <p:ph type="dt" sz="half" idx="18"/>
          </p:nvPr>
        </p:nvSpPr>
        <p:spPr>
          <a:xfrm>
            <a:off x="-70258" y="6806287"/>
            <a:ext cx="54864" cy="54864"/>
          </a:xfrm>
        </p:spPr>
        <p:txBody>
          <a:bodyPr/>
          <a:lstStyle>
            <a:lvl1pPr>
              <a:defRPr>
                <a:noFill/>
              </a:defRPr>
            </a:lvl1pPr>
          </a:lstStyle>
          <a:p>
            <a:fld id="{0A178181-A16F-4AF9-AE52-B9F07826DFAE}" type="datetime4">
              <a:rPr lang="en-US" smtClean="0"/>
              <a:t>June 9, 2024</a:t>
            </a:fld>
            <a:endParaRPr lang="en-US"/>
          </a:p>
        </p:txBody>
      </p:sp>
      <p:sp>
        <p:nvSpPr>
          <p:cNvPr id="4" name="Footer Placeholder 3">
            <a:extLst>
              <a:ext uri="{FF2B5EF4-FFF2-40B4-BE49-F238E27FC236}">
                <a16:creationId xmlns:a16="http://schemas.microsoft.com/office/drawing/2014/main" id="{1A20B511-0D7A-4A24-9866-4840698E5AE1}"/>
              </a:ext>
            </a:extLst>
          </p:cNvPr>
          <p:cNvSpPr>
            <a:spLocks noGrp="1"/>
          </p:cNvSpPr>
          <p:nvPr>
            <p:ph type="ftr" sz="quarter" idx="19"/>
          </p:nvPr>
        </p:nvSpPr>
        <p:spPr>
          <a:xfrm>
            <a:off x="6170050" y="6403791"/>
            <a:ext cx="5464737" cy="214805"/>
          </a:xfrm>
        </p:spPr>
        <p:txBody>
          <a:bodyPr/>
          <a:lstStyle/>
          <a:p>
            <a:r>
              <a:rPr lang="en-US"/>
              <a:t>S&amp;P Global</a:t>
            </a:r>
          </a:p>
        </p:txBody>
      </p:sp>
      <p:sp>
        <p:nvSpPr>
          <p:cNvPr id="5" name="Slide Number Placeholder 4">
            <a:extLst>
              <a:ext uri="{FF2B5EF4-FFF2-40B4-BE49-F238E27FC236}">
                <a16:creationId xmlns:a16="http://schemas.microsoft.com/office/drawing/2014/main" id="{593F625B-66C7-41A6-B79F-7688FC3BFBB2}"/>
              </a:ext>
            </a:extLst>
          </p:cNvPr>
          <p:cNvSpPr>
            <a:spLocks noGrp="1"/>
          </p:cNvSpPr>
          <p:nvPr>
            <p:ph type="sldNum" sz="quarter" idx="20"/>
          </p:nvPr>
        </p:nvSpPr>
        <p:spPr>
          <a:xfrm>
            <a:off x="12198493" y="6900067"/>
            <a:ext cx="54864" cy="54864"/>
          </a:xfrm>
        </p:spPr>
        <p:txBody>
          <a:bodyPr/>
          <a:lstStyle>
            <a:lvl1pPr>
              <a:defRPr>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8736530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7041" y="1629165"/>
            <a:ext cx="5010912" cy="384048"/>
          </a:xfrm>
        </p:spPr>
        <p:txBody>
          <a:bodyPr anchor="t">
            <a:normAutofit/>
          </a:bodyPr>
          <a:lstStyle>
            <a:lvl1pPr marL="0" indent="0">
              <a:buNone/>
              <a:defRPr sz="1800" b="0">
                <a:latin typeface="+mn-lt"/>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p:cNvSpPr>
            <a:spLocks noGrp="1"/>
          </p:cNvSpPr>
          <p:nvPr>
            <p:ph sz="half" idx="2" hasCustomPrompt="1"/>
          </p:nvPr>
        </p:nvSpPr>
        <p:spPr>
          <a:xfrm>
            <a:off x="567039" y="2124635"/>
            <a:ext cx="5010912" cy="408414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618836" y="1629165"/>
            <a:ext cx="5010912" cy="384048"/>
          </a:xfrm>
        </p:spPr>
        <p:txBody>
          <a:bodyPr anchor="t">
            <a:normAutofit/>
          </a:bodyPr>
          <a:lstStyle>
            <a:lvl1pPr marL="0" indent="0">
              <a:buNone/>
              <a:defRPr sz="1800" b="0">
                <a:latin typeface="+mn-lt"/>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p:cNvSpPr>
            <a:spLocks noGrp="1"/>
          </p:cNvSpPr>
          <p:nvPr>
            <p:ph sz="quarter" idx="4" hasCustomPrompt="1"/>
          </p:nvPr>
        </p:nvSpPr>
        <p:spPr>
          <a:xfrm>
            <a:off x="6618836" y="2124635"/>
            <a:ext cx="5010912" cy="4084140"/>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CA982E-41B7-4CA3-A14C-CC0720DD65B4}" type="datetime4">
              <a:rPr lang="en-US" smtClean="0"/>
              <a:t>June 9, 2024</a:t>
            </a:fld>
            <a:endParaRPr lang="en-US"/>
          </a:p>
        </p:txBody>
      </p:sp>
      <p:sp>
        <p:nvSpPr>
          <p:cNvPr id="8" name="Footer Placeholder 7"/>
          <p:cNvSpPr>
            <a:spLocks noGrp="1"/>
          </p:cNvSpPr>
          <p:nvPr>
            <p:ph type="ftr" sz="quarter" idx="11"/>
          </p:nvPr>
        </p:nvSpPr>
        <p:spPr/>
        <p:txBody>
          <a:bodyPr/>
          <a:lstStyle/>
          <a:p>
            <a:r>
              <a:rPr lang="en-US"/>
              <a:t>S&amp;P Global</a:t>
            </a:r>
          </a:p>
        </p:txBody>
      </p:sp>
      <p:sp>
        <p:nvSpPr>
          <p:cNvPr id="9" name="Slide Number Placeholder 8"/>
          <p:cNvSpPr>
            <a:spLocks noGrp="1"/>
          </p:cNvSpPr>
          <p:nvPr>
            <p:ph type="sldNum" sz="quarter" idx="12"/>
          </p:nvPr>
        </p:nvSpPr>
        <p:spPr/>
        <p:txBody>
          <a:bodyPr/>
          <a:lstStyle/>
          <a:p>
            <a:fld id="{5CFA18E4-D58E-4B28-B105-28D9665A8EBC}" type="slidenum">
              <a:rPr lang="en-US" smtClean="0"/>
              <a:t>‹#›</a:t>
            </a:fld>
            <a:endParaRPr lang="en-US"/>
          </a:p>
        </p:txBody>
      </p:sp>
      <p:sp>
        <p:nvSpPr>
          <p:cNvPr id="10" name="Title 9">
            <a:extLst>
              <a:ext uri="{FF2B5EF4-FFF2-40B4-BE49-F238E27FC236}">
                <a16:creationId xmlns:a16="http://schemas.microsoft.com/office/drawing/2014/main" id="{D90A15C2-5054-4CD7-B265-CC42A553B2E1}"/>
              </a:ext>
            </a:extLst>
          </p:cNvPr>
          <p:cNvSpPr>
            <a:spLocks noGrp="1"/>
          </p:cNvSpPr>
          <p:nvPr>
            <p:ph type="title" hasCustomPrompt="1"/>
          </p:nvPr>
        </p:nvSpPr>
        <p:spPr/>
        <p:txBody>
          <a:bodyPr/>
          <a:lstStyle/>
          <a:p>
            <a:r>
              <a:rPr lang="en-US"/>
              <a:t>[Headline]</a:t>
            </a:r>
          </a:p>
        </p:txBody>
      </p:sp>
    </p:spTree>
    <p:extLst>
      <p:ext uri="{BB962C8B-B14F-4D97-AF65-F5344CB8AC3E}">
        <p14:creationId xmlns:p14="http://schemas.microsoft.com/office/powerpoint/2010/main" val="1179531082"/>
      </p:ext>
    </p:extLst>
  </p:cSld>
  <p:clrMapOvr>
    <a:masterClrMapping/>
  </p:clrMapOvr>
  <p:extLst>
    <p:ext uri="{DCECCB84-F9BA-43D5-87BE-67443E8EF086}">
      <p15:sldGuideLst xmlns:p15="http://schemas.microsoft.com/office/powerpoint/2012/main">
        <p15:guide id="1" orient="horz" pos="1021"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Image Right">
    <p:bg>
      <p:bgPr>
        <a:solidFill>
          <a:schemeClr val="accent4"/>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2B285209-705D-4C8F-A941-8AFB2E5D2C3C}"/>
              </a:ext>
            </a:extLst>
          </p:cNvPr>
          <p:cNvGrpSpPr/>
          <p:nvPr userDrawn="1"/>
        </p:nvGrpSpPr>
        <p:grpSpPr>
          <a:xfrm>
            <a:off x="12192996" y="647700"/>
            <a:ext cx="139664" cy="5046663"/>
            <a:chOff x="12192996" y="647700"/>
            <a:chExt cx="139664" cy="5046663"/>
          </a:xfrm>
        </p:grpSpPr>
        <p:cxnSp>
          <p:nvCxnSpPr>
            <p:cNvPr id="74" name="Straight Connector 73">
              <a:extLst>
                <a:ext uri="{FF2B5EF4-FFF2-40B4-BE49-F238E27FC236}">
                  <a16:creationId xmlns:a16="http://schemas.microsoft.com/office/drawing/2014/main" id="{400D9C7D-AFD1-476D-91BD-094E88398BA2}"/>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33502D2C-FC02-413D-BF15-EA13D66FABA1}"/>
                </a:ext>
              </a:extLst>
            </p:cNvPr>
            <p:cNvGrpSpPr/>
            <p:nvPr userDrawn="1"/>
          </p:nvGrpSpPr>
          <p:grpSpPr>
            <a:xfrm>
              <a:off x="12202508" y="647700"/>
              <a:ext cx="130152" cy="5046663"/>
              <a:chOff x="12202508" y="647700"/>
              <a:chExt cx="130152" cy="5046663"/>
            </a:xfrm>
          </p:grpSpPr>
          <p:cxnSp>
            <p:nvCxnSpPr>
              <p:cNvPr id="76" name="Straight Connector 75">
                <a:extLst>
                  <a:ext uri="{FF2B5EF4-FFF2-40B4-BE49-F238E27FC236}">
                    <a16:creationId xmlns:a16="http://schemas.microsoft.com/office/drawing/2014/main" id="{68DC0787-9556-40FF-AC3C-627A4350505C}"/>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FA25D3-273D-403A-B304-0E4B1ECD5EA7}"/>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CAA6DA2-3739-4786-9A03-964028DD6D69}"/>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3EAD03-19C3-4C08-9106-17F0D381CE38}"/>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8F96AAC-0FDC-487A-8798-7C5DB274AB64}"/>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1" name="Group 80">
            <a:extLst>
              <a:ext uri="{FF2B5EF4-FFF2-40B4-BE49-F238E27FC236}">
                <a16:creationId xmlns:a16="http://schemas.microsoft.com/office/drawing/2014/main" id="{A6919D5B-5686-43F8-8D85-E3882C56212C}"/>
              </a:ext>
            </a:extLst>
          </p:cNvPr>
          <p:cNvGrpSpPr/>
          <p:nvPr userDrawn="1"/>
        </p:nvGrpSpPr>
        <p:grpSpPr>
          <a:xfrm>
            <a:off x="-130152" y="647700"/>
            <a:ext cx="130152" cy="5046663"/>
            <a:chOff x="-130152" y="647700"/>
            <a:chExt cx="130152" cy="5046663"/>
          </a:xfrm>
        </p:grpSpPr>
        <p:cxnSp>
          <p:nvCxnSpPr>
            <p:cNvPr id="82" name="Straight Connector 81">
              <a:extLst>
                <a:ext uri="{FF2B5EF4-FFF2-40B4-BE49-F238E27FC236}">
                  <a16:creationId xmlns:a16="http://schemas.microsoft.com/office/drawing/2014/main" id="{DC478C54-CEF6-4A4B-9778-A640C995E01C}"/>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141E0D-12DE-44E7-9DD8-08CCF68120E2}"/>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C17A532-E264-4325-96BE-495137456920}"/>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5742C64-2422-4CDE-8C93-D3BA635E744C}"/>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DE561FE-45F1-45FF-89E9-6C99E3BDF7A9}"/>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B04D02C-BC6F-44D6-AB2F-7CFF6E7875BE}"/>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Picture Placeholder 6">
            <a:extLst>
              <a:ext uri="{FF2B5EF4-FFF2-40B4-BE49-F238E27FC236}">
                <a16:creationId xmlns:a16="http://schemas.microsoft.com/office/drawing/2014/main" id="{287B2262-C456-455C-A903-57F749CFF68B}"/>
              </a:ext>
            </a:extLst>
          </p:cNvPr>
          <p:cNvSpPr>
            <a:spLocks noGrp="1"/>
          </p:cNvSpPr>
          <p:nvPr>
            <p:ph type="pic" sz="quarter" idx="13" hasCustomPrompt="1"/>
          </p:nvPr>
        </p:nvSpPr>
        <p:spPr>
          <a:xfrm>
            <a:off x="5665788" y="1287070"/>
            <a:ext cx="6526212" cy="4918468"/>
          </a:xfrm>
          <a:blipFill>
            <a:blip r:embed="rId2"/>
            <a:stretch>
              <a:fillRect l="-724" t="-148455" r="-550" b="-122"/>
            </a:stretch>
          </a:blipFill>
        </p:spPr>
        <p:txBody>
          <a:bodyPr anchor="ctr"/>
          <a:lstStyle>
            <a:lvl1pPr marL="0" indent="0" algn="ctr">
              <a:buNone/>
              <a:defRPr/>
            </a:lvl1pPr>
          </a:lstStyle>
          <a:p>
            <a:r>
              <a:rPr lang="en-US"/>
              <a:t>[Insert photo]</a:t>
            </a:r>
          </a:p>
        </p:txBody>
      </p:sp>
      <p:sp>
        <p:nvSpPr>
          <p:cNvPr id="2" name="Title 1">
            <a:extLst>
              <a:ext uri="{FF2B5EF4-FFF2-40B4-BE49-F238E27FC236}">
                <a16:creationId xmlns:a16="http://schemas.microsoft.com/office/drawing/2014/main" id="{155B1D9F-FE9B-4F62-9422-68C960A222D2}"/>
              </a:ext>
            </a:extLst>
          </p:cNvPr>
          <p:cNvSpPr>
            <a:spLocks noGrp="1"/>
          </p:cNvSpPr>
          <p:nvPr>
            <p:ph type="title" hasCustomPrompt="1"/>
          </p:nvPr>
        </p:nvSpPr>
        <p:spPr>
          <a:xfrm>
            <a:off x="558801" y="1956282"/>
            <a:ext cx="7189020" cy="1398263"/>
          </a:xfrm>
          <a:prstGeom prst="rect">
            <a:avLst/>
          </a:prstGeom>
          <a:noFill/>
        </p:spPr>
        <p:txBody>
          <a:bodyPr anchor="b">
            <a:normAutofit/>
          </a:bodyPr>
          <a:lstStyle>
            <a:lvl1pPr>
              <a:defRPr sz="4400" b="0"/>
            </a:lvl1pPr>
          </a:lstStyle>
          <a:p>
            <a:r>
              <a:rPr lang="en-US"/>
              <a:t>[Presentation title max two lines]</a:t>
            </a:r>
          </a:p>
        </p:txBody>
      </p:sp>
      <p:sp>
        <p:nvSpPr>
          <p:cNvPr id="11" name="Text Placeholder 10">
            <a:extLst>
              <a:ext uri="{FF2B5EF4-FFF2-40B4-BE49-F238E27FC236}">
                <a16:creationId xmlns:a16="http://schemas.microsoft.com/office/drawing/2014/main" id="{8D2521EE-A926-423E-A2FE-B2B920A546B9}"/>
              </a:ext>
            </a:extLst>
          </p:cNvPr>
          <p:cNvSpPr>
            <a:spLocks noGrp="1"/>
          </p:cNvSpPr>
          <p:nvPr>
            <p:ph type="body" sz="quarter" idx="14" hasCustomPrompt="1"/>
          </p:nvPr>
        </p:nvSpPr>
        <p:spPr>
          <a:xfrm>
            <a:off x="558801" y="3474667"/>
            <a:ext cx="7189020" cy="475488"/>
          </a:xfrm>
        </p:spPr>
        <p:txBody>
          <a:bodyPr>
            <a:normAutofit/>
          </a:bodyPr>
          <a:lstStyle>
            <a:lvl1pPr marL="0" indent="0">
              <a:buNone/>
              <a:defRPr sz="2400">
                <a:latin typeface="+mn-lt"/>
              </a:defRPr>
            </a:lvl1pPr>
            <a:lvl2pPr marL="0" indent="0">
              <a:buNone/>
              <a:defRPr/>
            </a:lvl2pPr>
            <a:lvl3pPr marL="0" indent="0">
              <a:buNone/>
              <a:defRPr/>
            </a:lvl3pPr>
            <a:lvl4pPr marL="0" indent="0">
              <a:buNone/>
              <a:defRPr/>
            </a:lvl4pPr>
            <a:lvl5pPr marL="0" indent="0">
              <a:buNone/>
              <a:defRPr/>
            </a:lvl5pPr>
          </a:lstStyle>
          <a:p>
            <a:pPr lvl="0"/>
            <a:r>
              <a:rPr lang="en-US"/>
              <a:t>[Presentation subtitle]</a:t>
            </a:r>
          </a:p>
        </p:txBody>
      </p:sp>
      <p:sp>
        <p:nvSpPr>
          <p:cNvPr id="16" name="Text Placeholder 15">
            <a:extLst>
              <a:ext uri="{FF2B5EF4-FFF2-40B4-BE49-F238E27FC236}">
                <a16:creationId xmlns:a16="http://schemas.microsoft.com/office/drawing/2014/main" id="{945494EC-E9A8-46D3-959D-EFC8E352899E}"/>
              </a:ext>
            </a:extLst>
          </p:cNvPr>
          <p:cNvSpPr>
            <a:spLocks noGrp="1"/>
          </p:cNvSpPr>
          <p:nvPr>
            <p:ph type="body" sz="quarter" idx="16" hasCustomPrompt="1"/>
          </p:nvPr>
        </p:nvSpPr>
        <p:spPr>
          <a:xfrm>
            <a:off x="575282" y="4133914"/>
            <a:ext cx="3035808" cy="1166941"/>
          </a:xfrm>
        </p:spPr>
        <p:txBody>
          <a:bodyPr anchor="b">
            <a:noAutofit/>
          </a:bodyPr>
          <a:lstStyle>
            <a:lvl1pPr marL="0" indent="0">
              <a:buNone/>
              <a:defRPr sz="1600"/>
            </a:lvl1pPr>
            <a:lvl2pPr marL="0" indent="0">
              <a:buNone/>
              <a:defRPr sz="1200"/>
            </a:lvl2pPr>
            <a:lvl3pPr marL="0" indent="0">
              <a:buNone/>
              <a:defRPr sz="1200"/>
            </a:lvl3pPr>
            <a:lvl4pPr marL="0" indent="0">
              <a:buNone/>
              <a:defRPr sz="1200"/>
            </a:lvl4pPr>
            <a:lvl5pPr marL="0" indent="0">
              <a:buNone/>
              <a:defRPr sz="1200"/>
            </a:lvl5pPr>
          </a:lstStyle>
          <a:p>
            <a:pPr lvl="0"/>
            <a:r>
              <a:rPr lang="en-US"/>
              <a:t>[Add Presenter name(s) / Department / Title]</a:t>
            </a:r>
          </a:p>
        </p:txBody>
      </p:sp>
      <p:sp>
        <p:nvSpPr>
          <p:cNvPr id="18" name="Text Placeholder 17">
            <a:extLst>
              <a:ext uri="{FF2B5EF4-FFF2-40B4-BE49-F238E27FC236}">
                <a16:creationId xmlns:a16="http://schemas.microsoft.com/office/drawing/2014/main" id="{2B20403D-A1B9-4FD9-A965-85BAD0B8C674}"/>
              </a:ext>
            </a:extLst>
          </p:cNvPr>
          <p:cNvSpPr>
            <a:spLocks noGrp="1"/>
          </p:cNvSpPr>
          <p:nvPr>
            <p:ph type="body" sz="quarter" idx="17" hasCustomPrompt="1"/>
          </p:nvPr>
        </p:nvSpPr>
        <p:spPr>
          <a:xfrm>
            <a:off x="575282" y="5556523"/>
            <a:ext cx="3035808" cy="214805"/>
          </a:xfrm>
        </p:spPr>
        <p:txBody>
          <a:bodyPr>
            <a:normAutofit/>
          </a:bodyPr>
          <a:lstStyle>
            <a:lvl1pPr marL="0" indent="0" algn="l">
              <a:buNone/>
              <a:defRPr sz="1200"/>
            </a:lvl1pPr>
            <a:lvl2pPr marL="0" indent="0">
              <a:buNone/>
              <a:defRPr/>
            </a:lvl2pPr>
            <a:lvl3pPr marL="0" indent="0">
              <a:buNone/>
              <a:defRPr/>
            </a:lvl3pPr>
            <a:lvl4pPr marL="0" indent="0">
              <a:buNone/>
              <a:defRPr/>
            </a:lvl4pPr>
            <a:lvl5pPr marL="0" indent="0">
              <a:buNone/>
              <a:defRPr/>
            </a:lvl5pPr>
          </a:lstStyle>
          <a:p>
            <a:pPr lvl="0"/>
            <a:r>
              <a:rPr lang="en-US"/>
              <a:t>[Insert date]</a:t>
            </a:r>
          </a:p>
        </p:txBody>
      </p:sp>
      <p:pic>
        <p:nvPicPr>
          <p:cNvPr id="28" name="S&amp;P Global Big Logo White">
            <a:extLst>
              <a:ext uri="{FF2B5EF4-FFF2-40B4-BE49-F238E27FC236}">
                <a16:creationId xmlns:a16="http://schemas.microsoft.com/office/drawing/2014/main" id="{ECBD4E13-674D-41EC-8CA7-7D5645831C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2340" y="172956"/>
            <a:ext cx="1709928" cy="660745"/>
          </a:xfrm>
          <a:prstGeom prst="rect">
            <a:avLst/>
          </a:prstGeom>
        </p:spPr>
      </p:pic>
      <p:cxnSp>
        <p:nvCxnSpPr>
          <p:cNvPr id="13" name="Straight Connector 12">
            <a:extLst>
              <a:ext uri="{FF2B5EF4-FFF2-40B4-BE49-F238E27FC236}">
                <a16:creationId xmlns:a16="http://schemas.microsoft.com/office/drawing/2014/main" id="{893DEC7C-79A3-4144-A817-AE81708959B2}"/>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5CC483F-468B-416B-B6B1-6BE884C52047}"/>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6479E2-9DF3-4DEA-9C4D-CCAD42FF9CCA}"/>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7" name="TextBox 16">
            <a:extLst>
              <a:ext uri="{FF2B5EF4-FFF2-40B4-BE49-F238E27FC236}">
                <a16:creationId xmlns:a16="http://schemas.microsoft.com/office/drawing/2014/main" id="{FB90B3E7-0C5B-48B3-8561-36F18D7CB2C6}"/>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4" name="Group 63">
            <a:extLst>
              <a:ext uri="{FF2B5EF4-FFF2-40B4-BE49-F238E27FC236}">
                <a16:creationId xmlns:a16="http://schemas.microsoft.com/office/drawing/2014/main" id="{D5341EC9-B150-4429-843B-E5ADA3C39978}"/>
              </a:ext>
            </a:extLst>
          </p:cNvPr>
          <p:cNvGrpSpPr/>
          <p:nvPr userDrawn="1"/>
        </p:nvGrpSpPr>
        <p:grpSpPr>
          <a:xfrm>
            <a:off x="-1325" y="6871033"/>
            <a:ext cx="12192000" cy="143299"/>
            <a:chOff x="-1325" y="6871033"/>
            <a:chExt cx="12192000" cy="143299"/>
          </a:xfrm>
        </p:grpSpPr>
        <p:sp>
          <p:nvSpPr>
            <p:cNvPr id="65" name="Rectangle 64">
              <a:extLst>
                <a:ext uri="{FF2B5EF4-FFF2-40B4-BE49-F238E27FC236}">
                  <a16:creationId xmlns:a16="http://schemas.microsoft.com/office/drawing/2014/main" id="{96CDF022-0744-4164-952F-14D8303C4B39}"/>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CA96E9CE-9F89-4534-AFC1-85731F0664C8}"/>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3DBE3881-0D07-4998-9F92-92FB5C60BD44}"/>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8" name="Rectangle 87">
            <a:extLst>
              <a:ext uri="{FF2B5EF4-FFF2-40B4-BE49-F238E27FC236}">
                <a16:creationId xmlns:a16="http://schemas.microsoft.com/office/drawing/2014/main" id="{99495E87-ABAD-4B57-9E98-7FFE41054BFA}"/>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89" name="Group 88">
            <a:extLst>
              <a:ext uri="{FF2B5EF4-FFF2-40B4-BE49-F238E27FC236}">
                <a16:creationId xmlns:a16="http://schemas.microsoft.com/office/drawing/2014/main" id="{684DBF18-21E3-4C4F-AB0B-B7C6C9A45784}"/>
              </a:ext>
            </a:extLst>
          </p:cNvPr>
          <p:cNvGrpSpPr/>
          <p:nvPr userDrawn="1"/>
        </p:nvGrpSpPr>
        <p:grpSpPr>
          <a:xfrm>
            <a:off x="12257314" y="1051487"/>
            <a:ext cx="1272540" cy="3085386"/>
            <a:chOff x="12257314" y="1051487"/>
            <a:chExt cx="1272540" cy="3085386"/>
          </a:xfrm>
        </p:grpSpPr>
        <p:sp>
          <p:nvSpPr>
            <p:cNvPr id="90" name="Rectangle 89">
              <a:extLst>
                <a:ext uri="{FF2B5EF4-FFF2-40B4-BE49-F238E27FC236}">
                  <a16:creationId xmlns:a16="http://schemas.microsoft.com/office/drawing/2014/main" id="{45ECE3A5-3B8A-4832-80BC-DD14F41F7732}"/>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1" name="TextBox 90">
              <a:extLst>
                <a:ext uri="{FF2B5EF4-FFF2-40B4-BE49-F238E27FC236}">
                  <a16:creationId xmlns:a16="http://schemas.microsoft.com/office/drawing/2014/main" id="{E7117544-529D-4E7F-BCCB-C875394B3B95}"/>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2" name="Freeform: Shape 91">
              <a:extLst>
                <a:ext uri="{FF2B5EF4-FFF2-40B4-BE49-F238E27FC236}">
                  <a16:creationId xmlns:a16="http://schemas.microsoft.com/office/drawing/2014/main" id="{FC72210F-12D9-4693-86C8-71981AD5C4B3}"/>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9194E8DB-D0FB-4E20-94B6-138504DD9A0E}"/>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4" name="Freeform: Shape 93">
              <a:extLst>
                <a:ext uri="{FF2B5EF4-FFF2-40B4-BE49-F238E27FC236}">
                  <a16:creationId xmlns:a16="http://schemas.microsoft.com/office/drawing/2014/main" id="{2BE48F46-090C-44D4-AF94-1D5F8F2B569A}"/>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1E080D52-6AE6-4675-81F8-07C78B9F8D03}"/>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CF09E73A-FE20-4BD9-8D66-AF94023D782A}"/>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7" name="Picture 96">
              <a:extLst>
                <a:ext uri="{FF2B5EF4-FFF2-40B4-BE49-F238E27FC236}">
                  <a16:creationId xmlns:a16="http://schemas.microsoft.com/office/drawing/2014/main" id="{4BFA87CA-E109-4FF2-B172-A94DFB268EFB}"/>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8" name="Rectangle 97">
              <a:extLst>
                <a:ext uri="{FF2B5EF4-FFF2-40B4-BE49-F238E27FC236}">
                  <a16:creationId xmlns:a16="http://schemas.microsoft.com/office/drawing/2014/main" id="{F4E24E0B-A12A-45D9-AB57-5A590D3ECCA3}"/>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9" name="Rectangle 98">
              <a:extLst>
                <a:ext uri="{FF2B5EF4-FFF2-40B4-BE49-F238E27FC236}">
                  <a16:creationId xmlns:a16="http://schemas.microsoft.com/office/drawing/2014/main" id="{8C6B9DFE-14A1-4340-BB78-3196C843359E}"/>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0" name="Rectangle 99">
              <a:extLst>
                <a:ext uri="{FF2B5EF4-FFF2-40B4-BE49-F238E27FC236}">
                  <a16:creationId xmlns:a16="http://schemas.microsoft.com/office/drawing/2014/main" id="{8CC2D451-C22A-4F2F-A874-38E8B2E8584E}"/>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1" name="Rectangle 100">
              <a:extLst>
                <a:ext uri="{FF2B5EF4-FFF2-40B4-BE49-F238E27FC236}">
                  <a16:creationId xmlns:a16="http://schemas.microsoft.com/office/drawing/2014/main" id="{70732C7C-6967-40E4-BE40-9323AEB729E9}"/>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2" name="Group 101">
              <a:extLst>
                <a:ext uri="{FF2B5EF4-FFF2-40B4-BE49-F238E27FC236}">
                  <a16:creationId xmlns:a16="http://schemas.microsoft.com/office/drawing/2014/main" id="{240FC81C-279B-4512-8F30-1779A524F352}"/>
                </a:ext>
              </a:extLst>
            </p:cNvPr>
            <p:cNvGrpSpPr/>
            <p:nvPr userDrawn="1"/>
          </p:nvGrpSpPr>
          <p:grpSpPr>
            <a:xfrm>
              <a:off x="12364752" y="2345932"/>
              <a:ext cx="1055431" cy="88186"/>
              <a:chOff x="914335" y="6913770"/>
              <a:chExt cx="1109884" cy="100584"/>
            </a:xfrm>
            <a:noFill/>
          </p:grpSpPr>
          <p:sp>
            <p:nvSpPr>
              <p:cNvPr id="113" name="Rectangle 112">
                <a:extLst>
                  <a:ext uri="{FF2B5EF4-FFF2-40B4-BE49-F238E27FC236}">
                    <a16:creationId xmlns:a16="http://schemas.microsoft.com/office/drawing/2014/main" id="{4ABABA4F-6CE0-44E9-9200-51BC5DA549DF}"/>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4" name="Rectangle 113">
                <a:extLst>
                  <a:ext uri="{FF2B5EF4-FFF2-40B4-BE49-F238E27FC236}">
                    <a16:creationId xmlns:a16="http://schemas.microsoft.com/office/drawing/2014/main" id="{59B5C93E-3932-4419-8454-5E4AAD910B48}"/>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5" name="Rectangle 114">
                <a:extLst>
                  <a:ext uri="{FF2B5EF4-FFF2-40B4-BE49-F238E27FC236}">
                    <a16:creationId xmlns:a16="http://schemas.microsoft.com/office/drawing/2014/main" id="{77597AE8-74B5-4588-B09F-4788D6F4E8D3}"/>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6" name="Rectangle 115">
                <a:extLst>
                  <a:ext uri="{FF2B5EF4-FFF2-40B4-BE49-F238E27FC236}">
                    <a16:creationId xmlns:a16="http://schemas.microsoft.com/office/drawing/2014/main" id="{37FB415E-DCDC-4000-9766-9DD3CB938835}"/>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7" name="Rectangle 116">
                <a:extLst>
                  <a:ext uri="{FF2B5EF4-FFF2-40B4-BE49-F238E27FC236}">
                    <a16:creationId xmlns:a16="http://schemas.microsoft.com/office/drawing/2014/main" id="{4C33F656-4167-4CE1-9AD4-40C37E056BED}"/>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8" name="Rectangle 117">
                <a:extLst>
                  <a:ext uri="{FF2B5EF4-FFF2-40B4-BE49-F238E27FC236}">
                    <a16:creationId xmlns:a16="http://schemas.microsoft.com/office/drawing/2014/main" id="{595083B2-9F83-4528-AAF4-7C52D9AB1A02}"/>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9" name="Rectangle 118">
                <a:extLst>
                  <a:ext uri="{FF2B5EF4-FFF2-40B4-BE49-F238E27FC236}">
                    <a16:creationId xmlns:a16="http://schemas.microsoft.com/office/drawing/2014/main" id="{29CD0836-52F9-45C7-A86A-35B4377EDBED}"/>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20" name="Rectangle 119">
                <a:extLst>
                  <a:ext uri="{FF2B5EF4-FFF2-40B4-BE49-F238E27FC236}">
                    <a16:creationId xmlns:a16="http://schemas.microsoft.com/office/drawing/2014/main" id="{7A459AE0-8F2C-4633-8532-C0FA80DAE3F7}"/>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1" name="Rectangle 120">
                <a:extLst>
                  <a:ext uri="{FF2B5EF4-FFF2-40B4-BE49-F238E27FC236}">
                    <a16:creationId xmlns:a16="http://schemas.microsoft.com/office/drawing/2014/main" id="{17517B6F-D41A-4486-86DF-B5F390A8867E}"/>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2" name="Rectangle 121">
                <a:extLst>
                  <a:ext uri="{FF2B5EF4-FFF2-40B4-BE49-F238E27FC236}">
                    <a16:creationId xmlns:a16="http://schemas.microsoft.com/office/drawing/2014/main" id="{30AB530F-89EA-4891-9BC0-9BBE24D501AB}"/>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3" name="Graphic 102" descr="Close with solid fill">
              <a:extLst>
                <a:ext uri="{FF2B5EF4-FFF2-40B4-BE49-F238E27FC236}">
                  <a16:creationId xmlns:a16="http://schemas.microsoft.com/office/drawing/2014/main" id="{A61EE766-DA8C-4B11-B636-64641A0CC10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59990" y="3132474"/>
              <a:ext cx="100919" cy="100919"/>
            </a:xfrm>
            <a:prstGeom prst="rect">
              <a:avLst/>
            </a:prstGeom>
          </p:spPr>
        </p:pic>
        <p:pic>
          <p:nvPicPr>
            <p:cNvPr id="104" name="Graphic 103" descr="Close with solid fill">
              <a:extLst>
                <a:ext uri="{FF2B5EF4-FFF2-40B4-BE49-F238E27FC236}">
                  <a16:creationId xmlns:a16="http://schemas.microsoft.com/office/drawing/2014/main" id="{4C1BEF7C-C7AE-4C02-97F1-E131B947CBD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68758" y="3132474"/>
              <a:ext cx="100919" cy="100919"/>
            </a:xfrm>
            <a:prstGeom prst="rect">
              <a:avLst/>
            </a:prstGeom>
          </p:spPr>
        </p:pic>
        <p:pic>
          <p:nvPicPr>
            <p:cNvPr id="105" name="Graphic 104" descr="Close with solid fill">
              <a:extLst>
                <a:ext uri="{FF2B5EF4-FFF2-40B4-BE49-F238E27FC236}">
                  <a16:creationId xmlns:a16="http://schemas.microsoft.com/office/drawing/2014/main" id="{1A20D4E3-61B3-4659-9F45-75626327B7A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2765" y="3132473"/>
              <a:ext cx="100919" cy="100919"/>
            </a:xfrm>
            <a:prstGeom prst="rect">
              <a:avLst/>
            </a:prstGeom>
          </p:spPr>
        </p:pic>
        <p:pic>
          <p:nvPicPr>
            <p:cNvPr id="106" name="Graphic 105" descr="Close with solid fill">
              <a:extLst>
                <a:ext uri="{FF2B5EF4-FFF2-40B4-BE49-F238E27FC236}">
                  <a16:creationId xmlns:a16="http://schemas.microsoft.com/office/drawing/2014/main" id="{9FDF2732-D7CB-4658-91CC-5A77D23DA1A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79153" y="3132472"/>
              <a:ext cx="100919" cy="100919"/>
            </a:xfrm>
            <a:prstGeom prst="rect">
              <a:avLst/>
            </a:prstGeom>
          </p:spPr>
        </p:pic>
        <p:pic>
          <p:nvPicPr>
            <p:cNvPr id="107" name="Graphic 106" descr="Close with solid fill">
              <a:extLst>
                <a:ext uri="{FF2B5EF4-FFF2-40B4-BE49-F238E27FC236}">
                  <a16:creationId xmlns:a16="http://schemas.microsoft.com/office/drawing/2014/main" id="{9B7BDC60-1EF5-4806-9A77-5052A2D4641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85541" y="3132471"/>
              <a:ext cx="100919" cy="100919"/>
            </a:xfrm>
            <a:prstGeom prst="rect">
              <a:avLst/>
            </a:prstGeom>
          </p:spPr>
        </p:pic>
        <p:pic>
          <p:nvPicPr>
            <p:cNvPr id="108" name="Graphic 107" descr="Close with solid fill">
              <a:extLst>
                <a:ext uri="{FF2B5EF4-FFF2-40B4-BE49-F238E27FC236}">
                  <a16:creationId xmlns:a16="http://schemas.microsoft.com/office/drawing/2014/main" id="{9DEE8FC4-A0D7-4AF1-A9B7-727B71FB054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91929" y="3132470"/>
              <a:ext cx="100919" cy="100919"/>
            </a:xfrm>
            <a:prstGeom prst="rect">
              <a:avLst/>
            </a:prstGeom>
          </p:spPr>
        </p:pic>
        <p:pic>
          <p:nvPicPr>
            <p:cNvPr id="109" name="Graphic 108" descr="Close with solid fill">
              <a:extLst>
                <a:ext uri="{FF2B5EF4-FFF2-40B4-BE49-F238E27FC236}">
                  <a16:creationId xmlns:a16="http://schemas.microsoft.com/office/drawing/2014/main" id="{AE6731F5-4F2A-4BA6-86DB-F95709DC6B8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8317" y="3132469"/>
              <a:ext cx="100919" cy="100919"/>
            </a:xfrm>
            <a:prstGeom prst="rect">
              <a:avLst/>
            </a:prstGeom>
          </p:spPr>
        </p:pic>
        <p:pic>
          <p:nvPicPr>
            <p:cNvPr id="110" name="Graphic 109" descr="Close with solid fill">
              <a:extLst>
                <a:ext uri="{FF2B5EF4-FFF2-40B4-BE49-F238E27FC236}">
                  <a16:creationId xmlns:a16="http://schemas.microsoft.com/office/drawing/2014/main" id="{2F9778D0-206E-4FC0-B0E0-D32FE96569C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04705" y="3132468"/>
              <a:ext cx="100919" cy="100919"/>
            </a:xfrm>
            <a:prstGeom prst="rect">
              <a:avLst/>
            </a:prstGeom>
          </p:spPr>
        </p:pic>
        <p:pic>
          <p:nvPicPr>
            <p:cNvPr id="111" name="Graphic 110" descr="Close with solid fill">
              <a:extLst>
                <a:ext uri="{FF2B5EF4-FFF2-40B4-BE49-F238E27FC236}">
                  <a16:creationId xmlns:a16="http://schemas.microsoft.com/office/drawing/2014/main" id="{DFA1B4CD-0D95-4FFC-BA36-3823DEC95F5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11093" y="3132467"/>
              <a:ext cx="100919" cy="100919"/>
            </a:xfrm>
            <a:prstGeom prst="rect">
              <a:avLst/>
            </a:prstGeom>
          </p:spPr>
        </p:pic>
        <p:pic>
          <p:nvPicPr>
            <p:cNvPr id="112" name="Graphic 111" descr="Close with solid fill">
              <a:extLst>
                <a:ext uri="{FF2B5EF4-FFF2-40B4-BE49-F238E27FC236}">
                  <a16:creationId xmlns:a16="http://schemas.microsoft.com/office/drawing/2014/main" id="{453B95BB-E6EC-4FF5-8BB9-6857193EAE9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7481" y="3132466"/>
              <a:ext cx="100919" cy="100919"/>
            </a:xfrm>
            <a:prstGeom prst="rect">
              <a:avLst/>
            </a:prstGeom>
          </p:spPr>
        </p:pic>
      </p:grpSp>
      <p:sp>
        <p:nvSpPr>
          <p:cNvPr id="3" name="Date Placeholder 2">
            <a:extLst>
              <a:ext uri="{FF2B5EF4-FFF2-40B4-BE49-F238E27FC236}">
                <a16:creationId xmlns:a16="http://schemas.microsoft.com/office/drawing/2014/main" id="{2F4B2B6F-489A-487A-B10A-F4D2464CA129}"/>
              </a:ext>
            </a:extLst>
          </p:cNvPr>
          <p:cNvSpPr>
            <a:spLocks noGrp="1"/>
          </p:cNvSpPr>
          <p:nvPr>
            <p:ph type="dt" sz="half" idx="18"/>
          </p:nvPr>
        </p:nvSpPr>
        <p:spPr>
          <a:xfrm>
            <a:off x="-91858" y="6899830"/>
            <a:ext cx="54864" cy="54864"/>
          </a:xfrm>
        </p:spPr>
        <p:txBody>
          <a:bodyPr/>
          <a:lstStyle>
            <a:lvl1pPr>
              <a:defRPr sz="100">
                <a:noFill/>
              </a:defRPr>
            </a:lvl1pPr>
          </a:lstStyle>
          <a:p>
            <a:fld id="{1530D747-803A-4C49-A0D2-CAC78BD80D20}" type="datetime4">
              <a:rPr lang="en-US" smtClean="0"/>
              <a:t>June 9, 2024</a:t>
            </a:fld>
            <a:endParaRPr lang="en-US"/>
          </a:p>
        </p:txBody>
      </p:sp>
      <p:sp>
        <p:nvSpPr>
          <p:cNvPr id="4" name="Footer Placeholder 3">
            <a:extLst>
              <a:ext uri="{FF2B5EF4-FFF2-40B4-BE49-F238E27FC236}">
                <a16:creationId xmlns:a16="http://schemas.microsoft.com/office/drawing/2014/main" id="{3CA42B13-DC57-419A-8756-4F81A1EDB959}"/>
              </a:ext>
            </a:extLst>
          </p:cNvPr>
          <p:cNvSpPr>
            <a:spLocks noGrp="1"/>
          </p:cNvSpPr>
          <p:nvPr>
            <p:ph type="ftr" sz="quarter" idx="19"/>
          </p:nvPr>
        </p:nvSpPr>
        <p:spPr/>
        <p:txBody>
          <a:bodyPr/>
          <a:lstStyle/>
          <a:p>
            <a:r>
              <a:rPr lang="en-US"/>
              <a:t>S&amp;P Global</a:t>
            </a:r>
          </a:p>
        </p:txBody>
      </p:sp>
      <p:sp>
        <p:nvSpPr>
          <p:cNvPr id="5" name="Slide Number Placeholder 4">
            <a:extLst>
              <a:ext uri="{FF2B5EF4-FFF2-40B4-BE49-F238E27FC236}">
                <a16:creationId xmlns:a16="http://schemas.microsoft.com/office/drawing/2014/main" id="{29F1D4C7-82F0-4511-A668-F8E8F1C0D502}"/>
              </a:ext>
            </a:extLst>
          </p:cNvPr>
          <p:cNvSpPr>
            <a:spLocks noGrp="1"/>
          </p:cNvSpPr>
          <p:nvPr>
            <p:ph type="sldNum" sz="quarter" idx="20"/>
          </p:nvPr>
        </p:nvSpPr>
        <p:spPr>
          <a:xfrm>
            <a:off x="12207900" y="6875928"/>
            <a:ext cx="54864" cy="54864"/>
          </a:xfrm>
        </p:spPr>
        <p:txBody>
          <a:bodyPr/>
          <a:lstStyle>
            <a:lvl1pPr>
              <a:defRPr sz="100">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28537647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Blank Red">
    <p:bg>
      <p:bgPr>
        <a:solidFill>
          <a:schemeClr val="accent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6EB64E27-0618-4E65-8CB4-FCD7F4351DF3}"/>
              </a:ext>
            </a:extLst>
          </p:cNvPr>
          <p:cNvGrpSpPr/>
          <p:nvPr userDrawn="1"/>
        </p:nvGrpSpPr>
        <p:grpSpPr>
          <a:xfrm>
            <a:off x="12192996" y="647700"/>
            <a:ext cx="139664" cy="5046663"/>
            <a:chOff x="12192996" y="647700"/>
            <a:chExt cx="139664" cy="5046663"/>
          </a:xfrm>
        </p:grpSpPr>
        <p:cxnSp>
          <p:nvCxnSpPr>
            <p:cNvPr id="73" name="Straight Connector 72">
              <a:extLst>
                <a:ext uri="{FF2B5EF4-FFF2-40B4-BE49-F238E27FC236}">
                  <a16:creationId xmlns:a16="http://schemas.microsoft.com/office/drawing/2014/main" id="{5DEA62B0-2835-4EDE-8B75-2FB85E7666BC}"/>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C1FC8A2-36B3-400F-A042-75077492A9BF}"/>
                </a:ext>
              </a:extLst>
            </p:cNvPr>
            <p:cNvGrpSpPr/>
            <p:nvPr userDrawn="1"/>
          </p:nvGrpSpPr>
          <p:grpSpPr>
            <a:xfrm>
              <a:off x="12202508" y="647700"/>
              <a:ext cx="130152" cy="5046663"/>
              <a:chOff x="12202508" y="647700"/>
              <a:chExt cx="130152" cy="5046663"/>
            </a:xfrm>
          </p:grpSpPr>
          <p:cxnSp>
            <p:nvCxnSpPr>
              <p:cNvPr id="75" name="Straight Connector 74">
                <a:extLst>
                  <a:ext uri="{FF2B5EF4-FFF2-40B4-BE49-F238E27FC236}">
                    <a16:creationId xmlns:a16="http://schemas.microsoft.com/office/drawing/2014/main" id="{240CCC65-28AB-49B1-9813-C39743DDA9C3}"/>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AA5D0D-D26E-48A9-9B47-A5BB998C4FCC}"/>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D94432-CB1F-4EE3-BC6B-B174E7B5B39B}"/>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38DC04E-1A74-4114-95EE-871364D9B49B}"/>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27100-F447-416B-8752-DC9C3465B79C}"/>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0" name="Group 79">
            <a:extLst>
              <a:ext uri="{FF2B5EF4-FFF2-40B4-BE49-F238E27FC236}">
                <a16:creationId xmlns:a16="http://schemas.microsoft.com/office/drawing/2014/main" id="{441370FA-E0C5-4DDC-8946-4958159BA8AC}"/>
              </a:ext>
            </a:extLst>
          </p:cNvPr>
          <p:cNvGrpSpPr/>
          <p:nvPr userDrawn="1"/>
        </p:nvGrpSpPr>
        <p:grpSpPr>
          <a:xfrm>
            <a:off x="-130152" y="647700"/>
            <a:ext cx="130152" cy="5046663"/>
            <a:chOff x="-130152" y="647700"/>
            <a:chExt cx="130152" cy="5046663"/>
          </a:xfrm>
        </p:grpSpPr>
        <p:cxnSp>
          <p:nvCxnSpPr>
            <p:cNvPr id="81" name="Straight Connector 80">
              <a:extLst>
                <a:ext uri="{FF2B5EF4-FFF2-40B4-BE49-F238E27FC236}">
                  <a16:creationId xmlns:a16="http://schemas.microsoft.com/office/drawing/2014/main" id="{DE1133AF-7AB4-4FCC-A06F-35F8B4048E4C}"/>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3D40113-1CD2-4F59-8F83-B9415CAD8B58}"/>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EB38F7D-9222-4C5F-B84F-007925FEDFBD}"/>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9913A1E-6909-4DF7-8232-57CCBDC51134}"/>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435DCD-381E-40A7-8575-75387DEDEC1B}"/>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CA3929-073D-4A99-BA6D-9F5FBA190879}"/>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5B1D9F-FE9B-4F62-9422-68C960A222D2}"/>
              </a:ext>
            </a:extLst>
          </p:cNvPr>
          <p:cNvSpPr>
            <a:spLocks noGrp="1"/>
          </p:cNvSpPr>
          <p:nvPr>
            <p:ph type="title" hasCustomPrompt="1"/>
          </p:nvPr>
        </p:nvSpPr>
        <p:spPr>
          <a:xfrm>
            <a:off x="558801" y="1959840"/>
            <a:ext cx="7189020" cy="1398263"/>
          </a:xfrm>
          <a:prstGeom prst="rect">
            <a:avLst/>
          </a:prstGeom>
          <a:noFill/>
        </p:spPr>
        <p:txBody>
          <a:bodyPr anchor="b">
            <a:normAutofit/>
          </a:bodyPr>
          <a:lstStyle>
            <a:lvl1pPr>
              <a:defRPr sz="4400" b="0"/>
            </a:lvl1pPr>
          </a:lstStyle>
          <a:p>
            <a:r>
              <a:rPr lang="en-US"/>
              <a:t>[Presentation title max two lines]</a:t>
            </a:r>
          </a:p>
        </p:txBody>
      </p:sp>
      <p:sp>
        <p:nvSpPr>
          <p:cNvPr id="11" name="Text Placeholder 10">
            <a:extLst>
              <a:ext uri="{FF2B5EF4-FFF2-40B4-BE49-F238E27FC236}">
                <a16:creationId xmlns:a16="http://schemas.microsoft.com/office/drawing/2014/main" id="{8D2521EE-A926-423E-A2FE-B2B920A546B9}"/>
              </a:ext>
            </a:extLst>
          </p:cNvPr>
          <p:cNvSpPr>
            <a:spLocks noGrp="1"/>
          </p:cNvSpPr>
          <p:nvPr>
            <p:ph type="body" sz="quarter" idx="14" hasCustomPrompt="1"/>
          </p:nvPr>
        </p:nvSpPr>
        <p:spPr>
          <a:xfrm>
            <a:off x="558801" y="3478225"/>
            <a:ext cx="7189020" cy="475488"/>
          </a:xfrm>
        </p:spPr>
        <p:txBody>
          <a:bodyPr>
            <a:normAutofit/>
          </a:bodyPr>
          <a:lstStyle>
            <a:lvl1pPr marL="0" indent="0">
              <a:buNone/>
              <a:defRPr sz="2400">
                <a:latin typeface="+mn-lt"/>
              </a:defRPr>
            </a:lvl1pPr>
            <a:lvl2pPr marL="0" indent="0">
              <a:buNone/>
              <a:defRPr/>
            </a:lvl2pPr>
            <a:lvl3pPr marL="0" indent="0">
              <a:buNone/>
              <a:defRPr/>
            </a:lvl3pPr>
            <a:lvl4pPr marL="0" indent="0">
              <a:buNone/>
              <a:defRPr/>
            </a:lvl4pPr>
            <a:lvl5pPr marL="0" indent="0">
              <a:buNone/>
              <a:defRPr/>
            </a:lvl5pPr>
          </a:lstStyle>
          <a:p>
            <a:pPr lvl="0"/>
            <a:r>
              <a:rPr lang="en-US"/>
              <a:t>[Presentation subtitle]</a:t>
            </a:r>
          </a:p>
        </p:txBody>
      </p:sp>
      <p:sp>
        <p:nvSpPr>
          <p:cNvPr id="16" name="Text Placeholder 15">
            <a:extLst>
              <a:ext uri="{FF2B5EF4-FFF2-40B4-BE49-F238E27FC236}">
                <a16:creationId xmlns:a16="http://schemas.microsoft.com/office/drawing/2014/main" id="{945494EC-E9A8-46D3-959D-EFC8E352899E}"/>
              </a:ext>
            </a:extLst>
          </p:cNvPr>
          <p:cNvSpPr>
            <a:spLocks noGrp="1"/>
          </p:cNvSpPr>
          <p:nvPr>
            <p:ph type="body" sz="quarter" idx="16" hasCustomPrompt="1"/>
          </p:nvPr>
        </p:nvSpPr>
        <p:spPr>
          <a:xfrm>
            <a:off x="575282" y="4133914"/>
            <a:ext cx="3035808" cy="1166941"/>
          </a:xfrm>
        </p:spPr>
        <p:txBody>
          <a:bodyPr anchor="b">
            <a:noAutofit/>
          </a:bodyPr>
          <a:lstStyle>
            <a:lvl1pPr marL="0" indent="0">
              <a:buNone/>
              <a:defRPr sz="1600"/>
            </a:lvl1pPr>
            <a:lvl2pPr marL="0" indent="0">
              <a:buNone/>
              <a:defRPr sz="1200"/>
            </a:lvl2pPr>
            <a:lvl3pPr marL="0" indent="0">
              <a:buNone/>
              <a:defRPr sz="1200"/>
            </a:lvl3pPr>
            <a:lvl4pPr marL="0" indent="0">
              <a:buNone/>
              <a:defRPr sz="1200"/>
            </a:lvl4pPr>
            <a:lvl5pPr marL="0" indent="0">
              <a:buNone/>
              <a:defRPr sz="1200"/>
            </a:lvl5pPr>
          </a:lstStyle>
          <a:p>
            <a:pPr lvl="0"/>
            <a:r>
              <a:rPr lang="en-US"/>
              <a:t>[Add Presenter name(s) / Department / Title]</a:t>
            </a:r>
          </a:p>
        </p:txBody>
      </p:sp>
      <p:sp>
        <p:nvSpPr>
          <p:cNvPr id="18" name="Text Placeholder 17">
            <a:extLst>
              <a:ext uri="{FF2B5EF4-FFF2-40B4-BE49-F238E27FC236}">
                <a16:creationId xmlns:a16="http://schemas.microsoft.com/office/drawing/2014/main" id="{2B20403D-A1B9-4FD9-A965-85BAD0B8C674}"/>
              </a:ext>
            </a:extLst>
          </p:cNvPr>
          <p:cNvSpPr>
            <a:spLocks noGrp="1"/>
          </p:cNvSpPr>
          <p:nvPr>
            <p:ph type="body" sz="quarter" idx="17" hasCustomPrompt="1"/>
          </p:nvPr>
        </p:nvSpPr>
        <p:spPr>
          <a:xfrm>
            <a:off x="575282" y="5556523"/>
            <a:ext cx="3035808" cy="214805"/>
          </a:xfrm>
        </p:spPr>
        <p:txBody>
          <a:bodyPr>
            <a:normAutofit/>
          </a:bodyPr>
          <a:lstStyle>
            <a:lvl1pPr marL="0" indent="0" algn="l">
              <a:buNone/>
              <a:defRPr sz="1200"/>
            </a:lvl1pPr>
            <a:lvl2pPr marL="0" indent="0">
              <a:buNone/>
              <a:defRPr/>
            </a:lvl2pPr>
            <a:lvl3pPr marL="0" indent="0">
              <a:buNone/>
              <a:defRPr/>
            </a:lvl3pPr>
            <a:lvl4pPr marL="0" indent="0">
              <a:buNone/>
              <a:defRPr/>
            </a:lvl4pPr>
            <a:lvl5pPr marL="0" indent="0">
              <a:buNone/>
              <a:defRPr/>
            </a:lvl5pPr>
          </a:lstStyle>
          <a:p>
            <a:pPr lvl="0"/>
            <a:r>
              <a:rPr lang="en-US"/>
              <a:t>[Insert date]</a:t>
            </a:r>
          </a:p>
        </p:txBody>
      </p:sp>
      <p:pic>
        <p:nvPicPr>
          <p:cNvPr id="28" name="S&amp;P Global Big Logo White">
            <a:extLst>
              <a:ext uri="{FF2B5EF4-FFF2-40B4-BE49-F238E27FC236}">
                <a16:creationId xmlns:a16="http://schemas.microsoft.com/office/drawing/2014/main" id="{ECBD4E13-674D-41EC-8CA7-7D5645831C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340" y="175868"/>
            <a:ext cx="1709928" cy="660745"/>
          </a:xfrm>
          <a:prstGeom prst="rect">
            <a:avLst/>
          </a:prstGeom>
        </p:spPr>
      </p:pic>
      <p:cxnSp>
        <p:nvCxnSpPr>
          <p:cNvPr id="12" name="Straight Connector 11">
            <a:extLst>
              <a:ext uri="{FF2B5EF4-FFF2-40B4-BE49-F238E27FC236}">
                <a16:creationId xmlns:a16="http://schemas.microsoft.com/office/drawing/2014/main" id="{F948F06B-101D-4AC6-B5A1-D4C6DC1DC1E4}"/>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A438F-EC51-4D26-B661-2EAD720C07CA}"/>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BD921F-4EE9-40CB-99AD-3B60994C2D55}"/>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7" name="TextBox 16">
            <a:extLst>
              <a:ext uri="{FF2B5EF4-FFF2-40B4-BE49-F238E27FC236}">
                <a16:creationId xmlns:a16="http://schemas.microsoft.com/office/drawing/2014/main" id="{6B05D682-0C07-468D-8664-04E726BF794A}"/>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3" name="Group 62">
            <a:extLst>
              <a:ext uri="{FF2B5EF4-FFF2-40B4-BE49-F238E27FC236}">
                <a16:creationId xmlns:a16="http://schemas.microsoft.com/office/drawing/2014/main" id="{225AFF6D-273A-4DDD-B466-929EBD166B52}"/>
              </a:ext>
            </a:extLst>
          </p:cNvPr>
          <p:cNvGrpSpPr/>
          <p:nvPr userDrawn="1"/>
        </p:nvGrpSpPr>
        <p:grpSpPr>
          <a:xfrm>
            <a:off x="-1325" y="6871033"/>
            <a:ext cx="12192000" cy="143299"/>
            <a:chOff x="-1325" y="6871033"/>
            <a:chExt cx="12192000" cy="143299"/>
          </a:xfrm>
        </p:grpSpPr>
        <p:sp>
          <p:nvSpPr>
            <p:cNvPr id="64" name="Rectangle 63">
              <a:extLst>
                <a:ext uri="{FF2B5EF4-FFF2-40B4-BE49-F238E27FC236}">
                  <a16:creationId xmlns:a16="http://schemas.microsoft.com/office/drawing/2014/main" id="{1F76FDE2-A8A3-4534-9F53-836640B701EF}"/>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5" name="Rectangle 64">
              <a:extLst>
                <a:ext uri="{FF2B5EF4-FFF2-40B4-BE49-F238E27FC236}">
                  <a16:creationId xmlns:a16="http://schemas.microsoft.com/office/drawing/2014/main" id="{7E47F59E-74E5-4D19-B087-1409F7DADF1D}"/>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6" name="Rectangle 65">
            <a:extLst>
              <a:ext uri="{FF2B5EF4-FFF2-40B4-BE49-F238E27FC236}">
                <a16:creationId xmlns:a16="http://schemas.microsoft.com/office/drawing/2014/main" id="{5E1F82C3-DAD1-4EB6-B300-D338DC3B22E3}"/>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87" name="Rectangle 86">
            <a:extLst>
              <a:ext uri="{FF2B5EF4-FFF2-40B4-BE49-F238E27FC236}">
                <a16:creationId xmlns:a16="http://schemas.microsoft.com/office/drawing/2014/main" id="{46E26F63-06C3-4579-B7AB-F7A1ED499230}"/>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88" name="Group 87">
            <a:extLst>
              <a:ext uri="{FF2B5EF4-FFF2-40B4-BE49-F238E27FC236}">
                <a16:creationId xmlns:a16="http://schemas.microsoft.com/office/drawing/2014/main" id="{E0D07729-3939-43F4-A302-C5F3EA4780C4}"/>
              </a:ext>
            </a:extLst>
          </p:cNvPr>
          <p:cNvGrpSpPr/>
          <p:nvPr userDrawn="1"/>
        </p:nvGrpSpPr>
        <p:grpSpPr>
          <a:xfrm>
            <a:off x="12257314" y="1051487"/>
            <a:ext cx="1272540" cy="3085386"/>
            <a:chOff x="12257314" y="1051487"/>
            <a:chExt cx="1272540" cy="3085386"/>
          </a:xfrm>
        </p:grpSpPr>
        <p:sp>
          <p:nvSpPr>
            <p:cNvPr id="89" name="Rectangle 88">
              <a:extLst>
                <a:ext uri="{FF2B5EF4-FFF2-40B4-BE49-F238E27FC236}">
                  <a16:creationId xmlns:a16="http://schemas.microsoft.com/office/drawing/2014/main" id="{7E71D360-9AF5-4645-97F3-C612E964C60B}"/>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90" name="TextBox 89">
              <a:extLst>
                <a:ext uri="{FF2B5EF4-FFF2-40B4-BE49-F238E27FC236}">
                  <a16:creationId xmlns:a16="http://schemas.microsoft.com/office/drawing/2014/main" id="{D3346FA0-D716-4F51-B586-A091F8B0E2D9}"/>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91" name="Freeform: Shape 90">
              <a:extLst>
                <a:ext uri="{FF2B5EF4-FFF2-40B4-BE49-F238E27FC236}">
                  <a16:creationId xmlns:a16="http://schemas.microsoft.com/office/drawing/2014/main" id="{6A732932-7B06-4798-8198-3DE8FF70E895}"/>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5CE8B367-9285-4955-8FF6-B1A5ABC45C23}"/>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93" name="Freeform: Shape 92">
              <a:extLst>
                <a:ext uri="{FF2B5EF4-FFF2-40B4-BE49-F238E27FC236}">
                  <a16:creationId xmlns:a16="http://schemas.microsoft.com/office/drawing/2014/main" id="{B48FC7EB-BA31-441C-8876-F248DBBF4F93}"/>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A9EE824-6934-464A-87AB-5B7510D0D976}"/>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F1917B8-85C1-4582-B15C-7D69D1E14943}"/>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96" name="Picture 95">
              <a:extLst>
                <a:ext uri="{FF2B5EF4-FFF2-40B4-BE49-F238E27FC236}">
                  <a16:creationId xmlns:a16="http://schemas.microsoft.com/office/drawing/2014/main" id="{9A694079-5DB8-42FB-99FB-670FDAE8A27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97" name="Rectangle 96">
              <a:extLst>
                <a:ext uri="{FF2B5EF4-FFF2-40B4-BE49-F238E27FC236}">
                  <a16:creationId xmlns:a16="http://schemas.microsoft.com/office/drawing/2014/main" id="{64BA07E1-8B91-45F1-B874-C6C2CBEE91DA}"/>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98" name="Rectangle 97">
              <a:extLst>
                <a:ext uri="{FF2B5EF4-FFF2-40B4-BE49-F238E27FC236}">
                  <a16:creationId xmlns:a16="http://schemas.microsoft.com/office/drawing/2014/main" id="{A3B84B6C-21AA-4B0F-9AE5-357C158D8358}"/>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99" name="Rectangle 98">
              <a:extLst>
                <a:ext uri="{FF2B5EF4-FFF2-40B4-BE49-F238E27FC236}">
                  <a16:creationId xmlns:a16="http://schemas.microsoft.com/office/drawing/2014/main" id="{B1CB1052-EDAB-4A44-A9F6-02CF8C25825E}"/>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100" name="Rectangle 99">
              <a:extLst>
                <a:ext uri="{FF2B5EF4-FFF2-40B4-BE49-F238E27FC236}">
                  <a16:creationId xmlns:a16="http://schemas.microsoft.com/office/drawing/2014/main" id="{72642DBF-311C-45CB-B45A-013D8DC9A7DD}"/>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101" name="Group 100">
              <a:extLst>
                <a:ext uri="{FF2B5EF4-FFF2-40B4-BE49-F238E27FC236}">
                  <a16:creationId xmlns:a16="http://schemas.microsoft.com/office/drawing/2014/main" id="{D88760E3-D8A9-4644-BB47-4A39A0C0ED3A}"/>
                </a:ext>
              </a:extLst>
            </p:cNvPr>
            <p:cNvGrpSpPr/>
            <p:nvPr userDrawn="1"/>
          </p:nvGrpSpPr>
          <p:grpSpPr>
            <a:xfrm>
              <a:off x="12364752" y="2345932"/>
              <a:ext cx="1055431" cy="88186"/>
              <a:chOff x="914335" y="6913770"/>
              <a:chExt cx="1109884" cy="100584"/>
            </a:xfrm>
            <a:noFill/>
          </p:grpSpPr>
          <p:sp>
            <p:nvSpPr>
              <p:cNvPr id="112" name="Rectangle 111">
                <a:extLst>
                  <a:ext uri="{FF2B5EF4-FFF2-40B4-BE49-F238E27FC236}">
                    <a16:creationId xmlns:a16="http://schemas.microsoft.com/office/drawing/2014/main" id="{10E155DF-0A2A-489F-A204-F0139546EBEA}"/>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13" name="Rectangle 112">
                <a:extLst>
                  <a:ext uri="{FF2B5EF4-FFF2-40B4-BE49-F238E27FC236}">
                    <a16:creationId xmlns:a16="http://schemas.microsoft.com/office/drawing/2014/main" id="{1608BE06-2C89-4041-AE83-0F5765D7A808}"/>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4" name="Rectangle 113">
                <a:extLst>
                  <a:ext uri="{FF2B5EF4-FFF2-40B4-BE49-F238E27FC236}">
                    <a16:creationId xmlns:a16="http://schemas.microsoft.com/office/drawing/2014/main" id="{042C10B9-9530-404D-B23F-BD78942C3B56}"/>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5" name="Rectangle 114">
                <a:extLst>
                  <a:ext uri="{FF2B5EF4-FFF2-40B4-BE49-F238E27FC236}">
                    <a16:creationId xmlns:a16="http://schemas.microsoft.com/office/drawing/2014/main" id="{CA7A198E-0BA2-44E3-8240-55B454CDACF2}"/>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6" name="Rectangle 115">
                <a:extLst>
                  <a:ext uri="{FF2B5EF4-FFF2-40B4-BE49-F238E27FC236}">
                    <a16:creationId xmlns:a16="http://schemas.microsoft.com/office/drawing/2014/main" id="{2C5F2D5E-03B9-4F18-8463-0639DD8E4BF0}"/>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7" name="Rectangle 116">
                <a:extLst>
                  <a:ext uri="{FF2B5EF4-FFF2-40B4-BE49-F238E27FC236}">
                    <a16:creationId xmlns:a16="http://schemas.microsoft.com/office/drawing/2014/main" id="{662BE8F9-39AA-43C6-AFE0-1BF8A88CB5CD}"/>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8" name="Rectangle 117">
                <a:extLst>
                  <a:ext uri="{FF2B5EF4-FFF2-40B4-BE49-F238E27FC236}">
                    <a16:creationId xmlns:a16="http://schemas.microsoft.com/office/drawing/2014/main" id="{A5DA3E52-2EBC-4545-BE40-EE2557028C9A}"/>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9" name="Rectangle 118">
                <a:extLst>
                  <a:ext uri="{FF2B5EF4-FFF2-40B4-BE49-F238E27FC236}">
                    <a16:creationId xmlns:a16="http://schemas.microsoft.com/office/drawing/2014/main" id="{D9DAC4A6-077C-4A31-9C24-F07EA7E7C103}"/>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20" name="Rectangle 119">
                <a:extLst>
                  <a:ext uri="{FF2B5EF4-FFF2-40B4-BE49-F238E27FC236}">
                    <a16:creationId xmlns:a16="http://schemas.microsoft.com/office/drawing/2014/main" id="{2D2C074D-F360-43EE-915F-6303A53ED5D2}"/>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21" name="Rectangle 120">
                <a:extLst>
                  <a:ext uri="{FF2B5EF4-FFF2-40B4-BE49-F238E27FC236}">
                    <a16:creationId xmlns:a16="http://schemas.microsoft.com/office/drawing/2014/main" id="{016009BB-FA9B-401E-A10B-C1B048CF4412}"/>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102" name="Graphic 101" descr="Close with solid fill">
              <a:extLst>
                <a:ext uri="{FF2B5EF4-FFF2-40B4-BE49-F238E27FC236}">
                  <a16:creationId xmlns:a16="http://schemas.microsoft.com/office/drawing/2014/main" id="{FA226DF7-9868-4328-8240-58041EAE2D1B}"/>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103" name="Graphic 102" descr="Close with solid fill">
              <a:extLst>
                <a:ext uri="{FF2B5EF4-FFF2-40B4-BE49-F238E27FC236}">
                  <a16:creationId xmlns:a16="http://schemas.microsoft.com/office/drawing/2014/main" id="{1D781BCD-EEF0-4C69-BB93-6F1F97FCFEF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4" name="Graphic 103" descr="Close with solid fill">
              <a:extLst>
                <a:ext uri="{FF2B5EF4-FFF2-40B4-BE49-F238E27FC236}">
                  <a16:creationId xmlns:a16="http://schemas.microsoft.com/office/drawing/2014/main" id="{966042FF-6FBE-4E6E-87D0-A7CB41FC504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5" name="Graphic 104" descr="Close with solid fill">
              <a:extLst>
                <a:ext uri="{FF2B5EF4-FFF2-40B4-BE49-F238E27FC236}">
                  <a16:creationId xmlns:a16="http://schemas.microsoft.com/office/drawing/2014/main" id="{6CA283C2-AECD-498D-BE39-3E166184E15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6" name="Graphic 105" descr="Close with solid fill">
              <a:extLst>
                <a:ext uri="{FF2B5EF4-FFF2-40B4-BE49-F238E27FC236}">
                  <a16:creationId xmlns:a16="http://schemas.microsoft.com/office/drawing/2014/main" id="{3244FAB6-051F-4B73-9E8F-4C61F319EED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7" name="Graphic 106" descr="Close with solid fill">
              <a:extLst>
                <a:ext uri="{FF2B5EF4-FFF2-40B4-BE49-F238E27FC236}">
                  <a16:creationId xmlns:a16="http://schemas.microsoft.com/office/drawing/2014/main" id="{1172A977-FABD-4493-A203-8849598A1B2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8" name="Graphic 107" descr="Close with solid fill">
              <a:extLst>
                <a:ext uri="{FF2B5EF4-FFF2-40B4-BE49-F238E27FC236}">
                  <a16:creationId xmlns:a16="http://schemas.microsoft.com/office/drawing/2014/main" id="{7D5E0D52-CAE2-4CAD-B03B-D3EC9982EE8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9" name="Graphic 108" descr="Close with solid fill">
              <a:extLst>
                <a:ext uri="{FF2B5EF4-FFF2-40B4-BE49-F238E27FC236}">
                  <a16:creationId xmlns:a16="http://schemas.microsoft.com/office/drawing/2014/main" id="{695E94A7-C5BF-484D-9E84-82AFDE6BF51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10" name="Graphic 109" descr="Close with solid fill">
              <a:extLst>
                <a:ext uri="{FF2B5EF4-FFF2-40B4-BE49-F238E27FC236}">
                  <a16:creationId xmlns:a16="http://schemas.microsoft.com/office/drawing/2014/main" id="{05373362-115D-49FA-8C68-A8B4E3E3C5A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11" name="Graphic 110" descr="Close with solid fill">
              <a:extLst>
                <a:ext uri="{FF2B5EF4-FFF2-40B4-BE49-F238E27FC236}">
                  <a16:creationId xmlns:a16="http://schemas.microsoft.com/office/drawing/2014/main" id="{622539A0-36E7-48F5-A397-E045B444728D}"/>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
        <p:nvSpPr>
          <p:cNvPr id="3" name="Date Placeholder 2">
            <a:extLst>
              <a:ext uri="{FF2B5EF4-FFF2-40B4-BE49-F238E27FC236}">
                <a16:creationId xmlns:a16="http://schemas.microsoft.com/office/drawing/2014/main" id="{5064D30C-936C-4967-AFC6-B93F623CA6F5}"/>
              </a:ext>
            </a:extLst>
          </p:cNvPr>
          <p:cNvSpPr>
            <a:spLocks noGrp="1"/>
          </p:cNvSpPr>
          <p:nvPr>
            <p:ph type="dt" sz="half" idx="18"/>
          </p:nvPr>
        </p:nvSpPr>
        <p:spPr>
          <a:xfrm>
            <a:off x="-87990" y="6895674"/>
            <a:ext cx="54864" cy="54864"/>
          </a:xfrm>
        </p:spPr>
        <p:txBody>
          <a:bodyPr/>
          <a:lstStyle>
            <a:lvl1pPr>
              <a:defRPr sz="100">
                <a:noFill/>
              </a:defRPr>
            </a:lvl1pPr>
          </a:lstStyle>
          <a:p>
            <a:fld id="{86268AE2-ED77-40C6-9E5D-41A05CEBE70D}" type="datetime4">
              <a:rPr lang="en-US" smtClean="0"/>
              <a:t>June 9, 2024</a:t>
            </a:fld>
            <a:endParaRPr lang="en-US"/>
          </a:p>
        </p:txBody>
      </p:sp>
      <p:sp>
        <p:nvSpPr>
          <p:cNvPr id="4" name="Footer Placeholder 3">
            <a:extLst>
              <a:ext uri="{FF2B5EF4-FFF2-40B4-BE49-F238E27FC236}">
                <a16:creationId xmlns:a16="http://schemas.microsoft.com/office/drawing/2014/main" id="{AFF87BD7-3AD4-41A6-85D5-142F30CCDA5D}"/>
              </a:ext>
            </a:extLst>
          </p:cNvPr>
          <p:cNvSpPr>
            <a:spLocks noGrp="1"/>
          </p:cNvSpPr>
          <p:nvPr>
            <p:ph type="ftr" sz="quarter" idx="19"/>
          </p:nvPr>
        </p:nvSpPr>
        <p:spPr>
          <a:xfrm>
            <a:off x="6170050" y="6403791"/>
            <a:ext cx="5464737" cy="214805"/>
          </a:xfrm>
        </p:spPr>
        <p:txBody>
          <a:bodyPr/>
          <a:lstStyle/>
          <a:p>
            <a:r>
              <a:rPr lang="en-US"/>
              <a:t>S&amp;P Global</a:t>
            </a:r>
          </a:p>
        </p:txBody>
      </p:sp>
      <p:sp>
        <p:nvSpPr>
          <p:cNvPr id="5" name="Slide Number Placeholder 4">
            <a:extLst>
              <a:ext uri="{FF2B5EF4-FFF2-40B4-BE49-F238E27FC236}">
                <a16:creationId xmlns:a16="http://schemas.microsoft.com/office/drawing/2014/main" id="{F3BEF5F0-4550-4190-9246-F1A51D3CF48B}"/>
              </a:ext>
            </a:extLst>
          </p:cNvPr>
          <p:cNvSpPr>
            <a:spLocks noGrp="1"/>
          </p:cNvSpPr>
          <p:nvPr>
            <p:ph type="sldNum" sz="quarter" idx="20"/>
          </p:nvPr>
        </p:nvSpPr>
        <p:spPr>
          <a:xfrm>
            <a:off x="12212531" y="6895673"/>
            <a:ext cx="54864" cy="54864"/>
          </a:xfrm>
        </p:spPr>
        <p:txBody>
          <a:bodyPr/>
          <a:lstStyle>
            <a:lvl1pPr>
              <a:defRPr sz="100">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32768686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BDE4C0C-1F1C-4F02-A6EB-F2554ADE887B}"/>
              </a:ext>
            </a:extLst>
          </p:cNvPr>
          <p:cNvGrpSpPr/>
          <p:nvPr userDrawn="1"/>
        </p:nvGrpSpPr>
        <p:grpSpPr>
          <a:xfrm>
            <a:off x="12192996" y="647700"/>
            <a:ext cx="139664" cy="5046663"/>
            <a:chOff x="12192996" y="647700"/>
            <a:chExt cx="139664" cy="5046663"/>
          </a:xfrm>
        </p:grpSpPr>
        <p:cxnSp>
          <p:nvCxnSpPr>
            <p:cNvPr id="84" name="Straight Connector 83">
              <a:extLst>
                <a:ext uri="{FF2B5EF4-FFF2-40B4-BE49-F238E27FC236}">
                  <a16:creationId xmlns:a16="http://schemas.microsoft.com/office/drawing/2014/main" id="{AB2B82C4-5A7B-4C3E-85F1-302BA123FDF8}"/>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BC4CA50C-DC6B-4532-80EA-F28E8B51C0E1}"/>
                </a:ext>
              </a:extLst>
            </p:cNvPr>
            <p:cNvGrpSpPr/>
            <p:nvPr userDrawn="1"/>
          </p:nvGrpSpPr>
          <p:grpSpPr>
            <a:xfrm>
              <a:off x="12202508" y="647700"/>
              <a:ext cx="130152" cy="5046663"/>
              <a:chOff x="12202508" y="647700"/>
              <a:chExt cx="130152" cy="5046663"/>
            </a:xfrm>
          </p:grpSpPr>
          <p:cxnSp>
            <p:nvCxnSpPr>
              <p:cNvPr id="86" name="Straight Connector 85">
                <a:extLst>
                  <a:ext uri="{FF2B5EF4-FFF2-40B4-BE49-F238E27FC236}">
                    <a16:creationId xmlns:a16="http://schemas.microsoft.com/office/drawing/2014/main" id="{D4227544-25B8-43F2-A382-09126CE1D53D}"/>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E0598B-21E1-4AC9-9DD3-9587CF3B2E21}"/>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4965106-C953-4340-ADAD-E33C3D5AB84E}"/>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8C2DAF-71D0-4E92-89F7-63BF5CCA1964}"/>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5C85142-108D-4D31-8381-651F3B71FEC3}"/>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3126A0FC-AB3D-4457-832F-9CAA4807D44D}"/>
              </a:ext>
            </a:extLst>
          </p:cNvPr>
          <p:cNvGrpSpPr/>
          <p:nvPr userDrawn="1"/>
        </p:nvGrpSpPr>
        <p:grpSpPr>
          <a:xfrm>
            <a:off x="-130152" y="647700"/>
            <a:ext cx="130152" cy="5046663"/>
            <a:chOff x="-130152" y="647700"/>
            <a:chExt cx="130152" cy="5046663"/>
          </a:xfrm>
        </p:grpSpPr>
        <p:cxnSp>
          <p:nvCxnSpPr>
            <p:cNvPr id="92" name="Straight Connector 91">
              <a:extLst>
                <a:ext uri="{FF2B5EF4-FFF2-40B4-BE49-F238E27FC236}">
                  <a16:creationId xmlns:a16="http://schemas.microsoft.com/office/drawing/2014/main" id="{17D5183D-E7EC-4733-A453-DD3011C74727}"/>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E7D18F-A860-4DD8-9A7F-DA37E4C3AA63}"/>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76B2D8-9387-4E72-A78D-008F7B1DE7A6}"/>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6D2839-C002-4B6C-8039-6A2215DD0921}"/>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2CA74D5-3BD1-4495-8E67-2D08372A8A79}"/>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53572D4-8E61-4A83-8938-8C0CB8CA936C}"/>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557784" y="1956816"/>
            <a:ext cx="7187184" cy="1399032"/>
          </a:xfrm>
          <a:prstGeom prst="rect">
            <a:avLst/>
          </a:prstGeom>
        </p:spPr>
        <p:txBody>
          <a:bodyPr anchor="b">
            <a:normAutofit/>
          </a:bodyPr>
          <a:lstStyle>
            <a:lvl1pPr algn="l">
              <a:defRPr sz="4400" b="0"/>
            </a:lvl1pPr>
          </a:lstStyle>
          <a:p>
            <a:r>
              <a:rPr lang="en-US"/>
              <a:t>[Presentation title max two lines]</a:t>
            </a:r>
          </a:p>
        </p:txBody>
      </p:sp>
      <p:sp>
        <p:nvSpPr>
          <p:cNvPr id="3" name="Subtitle 2"/>
          <p:cNvSpPr>
            <a:spLocks noGrp="1"/>
          </p:cNvSpPr>
          <p:nvPr>
            <p:ph type="subTitle" idx="1" hasCustomPrompt="1"/>
          </p:nvPr>
        </p:nvSpPr>
        <p:spPr>
          <a:xfrm>
            <a:off x="558799" y="3474720"/>
            <a:ext cx="7187184" cy="739308"/>
          </a:xfrm>
        </p:spPr>
        <p:txBody>
          <a:bodyPr>
            <a:normAutofit/>
          </a:bodyPr>
          <a:lstStyle>
            <a:lvl1pPr marL="0" indent="0" algn="l">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[Presentation subtitle]</a:t>
            </a:r>
          </a:p>
        </p:txBody>
      </p:sp>
      <p:pic>
        <p:nvPicPr>
          <p:cNvPr id="11" name="S&amp;P Global Big Logo Red + White">
            <a:extLst>
              <a:ext uri="{FF2B5EF4-FFF2-40B4-BE49-F238E27FC236}">
                <a16:creationId xmlns:a16="http://schemas.microsoft.com/office/drawing/2014/main" id="{F4A7A154-D2C0-41AE-A0BB-D74FB4E66C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900" y="174732"/>
            <a:ext cx="1709928" cy="660745"/>
          </a:xfrm>
          <a:prstGeom prst="rect">
            <a:avLst/>
          </a:prstGeom>
        </p:spPr>
      </p:pic>
      <p:cxnSp>
        <p:nvCxnSpPr>
          <p:cNvPr id="10" name="Straight Connector 9">
            <a:extLst>
              <a:ext uri="{FF2B5EF4-FFF2-40B4-BE49-F238E27FC236}">
                <a16:creationId xmlns:a16="http://schemas.microsoft.com/office/drawing/2014/main" id="{376BA038-2C76-4471-9639-0C56434FB7B6}"/>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1C0E8F-74CC-4F47-A92F-139B6B63BAED}"/>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F48AF1-AFFB-470F-AA8A-E6D9D296D966}"/>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14" name="TextBox 13">
            <a:extLst>
              <a:ext uri="{FF2B5EF4-FFF2-40B4-BE49-F238E27FC236}">
                <a16:creationId xmlns:a16="http://schemas.microsoft.com/office/drawing/2014/main" id="{AF1FAC2A-8D2A-43FA-A89A-FD41958C13C8}"/>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grpSp>
        <p:nvGrpSpPr>
          <p:cNvPr id="62" name="Group 61">
            <a:extLst>
              <a:ext uri="{FF2B5EF4-FFF2-40B4-BE49-F238E27FC236}">
                <a16:creationId xmlns:a16="http://schemas.microsoft.com/office/drawing/2014/main" id="{64E9768B-A287-45E9-B93C-8F74CC3CBCEE}"/>
              </a:ext>
            </a:extLst>
          </p:cNvPr>
          <p:cNvGrpSpPr/>
          <p:nvPr userDrawn="1"/>
        </p:nvGrpSpPr>
        <p:grpSpPr>
          <a:xfrm>
            <a:off x="-1325" y="6871033"/>
            <a:ext cx="12192000" cy="143299"/>
            <a:chOff x="-1325" y="6871033"/>
            <a:chExt cx="12192000" cy="143299"/>
          </a:xfrm>
        </p:grpSpPr>
        <p:sp>
          <p:nvSpPr>
            <p:cNvPr id="63" name="Rectangle 62">
              <a:extLst>
                <a:ext uri="{FF2B5EF4-FFF2-40B4-BE49-F238E27FC236}">
                  <a16:creationId xmlns:a16="http://schemas.microsoft.com/office/drawing/2014/main" id="{C475D874-C0C6-4E4B-BB98-E542146BD63C}"/>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4" name="Rectangle 63">
              <a:extLst>
                <a:ext uri="{FF2B5EF4-FFF2-40B4-BE49-F238E27FC236}">
                  <a16:creationId xmlns:a16="http://schemas.microsoft.com/office/drawing/2014/main" id="{0785CC4C-3F34-42B2-9537-BFD82F7DE4BA}"/>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5" name="Rectangle 64">
            <a:extLst>
              <a:ext uri="{FF2B5EF4-FFF2-40B4-BE49-F238E27FC236}">
                <a16:creationId xmlns:a16="http://schemas.microsoft.com/office/drawing/2014/main" id="{E6806D8E-6A7F-40D9-BCCF-3FD869EFAA9A}"/>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8" name="Rectangle 67">
            <a:extLst>
              <a:ext uri="{FF2B5EF4-FFF2-40B4-BE49-F238E27FC236}">
                <a16:creationId xmlns:a16="http://schemas.microsoft.com/office/drawing/2014/main" id="{3D822507-3E4E-4D69-9341-50B46011FEA6}"/>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9" name="Group 68">
            <a:extLst>
              <a:ext uri="{FF2B5EF4-FFF2-40B4-BE49-F238E27FC236}">
                <a16:creationId xmlns:a16="http://schemas.microsoft.com/office/drawing/2014/main" id="{5A761A62-846B-4E24-B6A9-9F8BACC73FBA}"/>
              </a:ext>
            </a:extLst>
          </p:cNvPr>
          <p:cNvGrpSpPr/>
          <p:nvPr userDrawn="1"/>
        </p:nvGrpSpPr>
        <p:grpSpPr>
          <a:xfrm>
            <a:off x="12257314" y="1051487"/>
            <a:ext cx="1272540" cy="3085386"/>
            <a:chOff x="12257314" y="1051487"/>
            <a:chExt cx="1272540" cy="3085386"/>
          </a:xfrm>
        </p:grpSpPr>
        <p:sp>
          <p:nvSpPr>
            <p:cNvPr id="70" name="Rectangle 69">
              <a:extLst>
                <a:ext uri="{FF2B5EF4-FFF2-40B4-BE49-F238E27FC236}">
                  <a16:creationId xmlns:a16="http://schemas.microsoft.com/office/drawing/2014/main" id="{970B1166-4B5E-482E-AEA8-AF5754445A57}"/>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1" name="TextBox 70">
              <a:extLst>
                <a:ext uri="{FF2B5EF4-FFF2-40B4-BE49-F238E27FC236}">
                  <a16:creationId xmlns:a16="http://schemas.microsoft.com/office/drawing/2014/main" id="{7625261F-9012-45CB-ABAF-4C1AEDD19CF7}"/>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72" name="Freeform: Shape 71">
              <a:extLst>
                <a:ext uri="{FF2B5EF4-FFF2-40B4-BE49-F238E27FC236}">
                  <a16:creationId xmlns:a16="http://schemas.microsoft.com/office/drawing/2014/main" id="{F1A4EF8C-B05F-4C2D-B895-B21347BB6B92}"/>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EF527E8-5CCD-4E35-BD18-5BE908F8147A}"/>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74" name="Freeform: Shape 73">
              <a:extLst>
                <a:ext uri="{FF2B5EF4-FFF2-40B4-BE49-F238E27FC236}">
                  <a16:creationId xmlns:a16="http://schemas.microsoft.com/office/drawing/2014/main" id="{46EFB865-E95C-4D65-81B9-DADE001CAED5}"/>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E9756AD0-29AE-4990-BF99-3E465902C1F8}"/>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D3EA4F1D-DAE8-4A6E-A65C-C9A39B328E39}"/>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77" name="Picture 76">
              <a:extLst>
                <a:ext uri="{FF2B5EF4-FFF2-40B4-BE49-F238E27FC236}">
                  <a16:creationId xmlns:a16="http://schemas.microsoft.com/office/drawing/2014/main" id="{47D9D4B7-6F5D-45E3-965B-9B647508C72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78" name="Rectangle 77">
              <a:extLst>
                <a:ext uri="{FF2B5EF4-FFF2-40B4-BE49-F238E27FC236}">
                  <a16:creationId xmlns:a16="http://schemas.microsoft.com/office/drawing/2014/main" id="{88630BDD-787D-4482-BF31-6E548A628380}"/>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79" name="Rectangle 78">
              <a:extLst>
                <a:ext uri="{FF2B5EF4-FFF2-40B4-BE49-F238E27FC236}">
                  <a16:creationId xmlns:a16="http://schemas.microsoft.com/office/drawing/2014/main" id="{4DF7C0F0-B7CE-4A90-914D-652755BC8C5C}"/>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80" name="Rectangle 79">
              <a:extLst>
                <a:ext uri="{FF2B5EF4-FFF2-40B4-BE49-F238E27FC236}">
                  <a16:creationId xmlns:a16="http://schemas.microsoft.com/office/drawing/2014/main" id="{7022B6B0-B5B1-4FA7-AD7A-56FC4EFF5A63}"/>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81" name="Rectangle 80">
              <a:extLst>
                <a:ext uri="{FF2B5EF4-FFF2-40B4-BE49-F238E27FC236}">
                  <a16:creationId xmlns:a16="http://schemas.microsoft.com/office/drawing/2014/main" id="{3C3114C0-9B04-4745-B0B2-8A2A899971C6}"/>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82" name="Group 81">
              <a:extLst>
                <a:ext uri="{FF2B5EF4-FFF2-40B4-BE49-F238E27FC236}">
                  <a16:creationId xmlns:a16="http://schemas.microsoft.com/office/drawing/2014/main" id="{2F8B8185-CCD7-4451-ACD5-6C91CB4A6B81}"/>
                </a:ext>
              </a:extLst>
            </p:cNvPr>
            <p:cNvGrpSpPr/>
            <p:nvPr userDrawn="1"/>
          </p:nvGrpSpPr>
          <p:grpSpPr>
            <a:xfrm>
              <a:off x="12364752" y="2345932"/>
              <a:ext cx="1055431" cy="88186"/>
              <a:chOff x="914335" y="6913770"/>
              <a:chExt cx="1109884" cy="100584"/>
            </a:xfrm>
            <a:noFill/>
          </p:grpSpPr>
          <p:sp>
            <p:nvSpPr>
              <p:cNvPr id="108" name="Rectangle 107">
                <a:extLst>
                  <a:ext uri="{FF2B5EF4-FFF2-40B4-BE49-F238E27FC236}">
                    <a16:creationId xmlns:a16="http://schemas.microsoft.com/office/drawing/2014/main" id="{772BF05C-B7F4-4317-8F18-A4BE9F50BCED}"/>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9" name="Rectangle 108">
                <a:extLst>
                  <a:ext uri="{FF2B5EF4-FFF2-40B4-BE49-F238E27FC236}">
                    <a16:creationId xmlns:a16="http://schemas.microsoft.com/office/drawing/2014/main" id="{98C1F182-54AA-47C5-AA3D-F47B1BB74530}"/>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10" name="Rectangle 109">
                <a:extLst>
                  <a:ext uri="{FF2B5EF4-FFF2-40B4-BE49-F238E27FC236}">
                    <a16:creationId xmlns:a16="http://schemas.microsoft.com/office/drawing/2014/main" id="{EDC44974-480B-4F6A-879E-B1E110585E73}"/>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11" name="Rectangle 110">
                <a:extLst>
                  <a:ext uri="{FF2B5EF4-FFF2-40B4-BE49-F238E27FC236}">
                    <a16:creationId xmlns:a16="http://schemas.microsoft.com/office/drawing/2014/main" id="{D3596518-DC4F-4D88-A25D-AFA59B77BB42}"/>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12" name="Rectangle 111">
                <a:extLst>
                  <a:ext uri="{FF2B5EF4-FFF2-40B4-BE49-F238E27FC236}">
                    <a16:creationId xmlns:a16="http://schemas.microsoft.com/office/drawing/2014/main" id="{FDA888A0-5BF5-42D0-9544-D6DE4CA5EBB7}"/>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13" name="Rectangle 112">
                <a:extLst>
                  <a:ext uri="{FF2B5EF4-FFF2-40B4-BE49-F238E27FC236}">
                    <a16:creationId xmlns:a16="http://schemas.microsoft.com/office/drawing/2014/main" id="{61A7793E-A0E5-4CCE-9C97-8DBFA520F878}"/>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14" name="Rectangle 113">
                <a:extLst>
                  <a:ext uri="{FF2B5EF4-FFF2-40B4-BE49-F238E27FC236}">
                    <a16:creationId xmlns:a16="http://schemas.microsoft.com/office/drawing/2014/main" id="{A82ACCF2-F05E-470D-BCF5-1560C619CE0F}"/>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15" name="Rectangle 114">
                <a:extLst>
                  <a:ext uri="{FF2B5EF4-FFF2-40B4-BE49-F238E27FC236}">
                    <a16:creationId xmlns:a16="http://schemas.microsoft.com/office/drawing/2014/main" id="{796EB321-FBBB-4629-92E6-3DBC06FD8D16}"/>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16" name="Rectangle 115">
                <a:extLst>
                  <a:ext uri="{FF2B5EF4-FFF2-40B4-BE49-F238E27FC236}">
                    <a16:creationId xmlns:a16="http://schemas.microsoft.com/office/drawing/2014/main" id="{C1D301F2-511F-433B-81B9-306C4F9BBDFF}"/>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7" name="Rectangle 116">
                <a:extLst>
                  <a:ext uri="{FF2B5EF4-FFF2-40B4-BE49-F238E27FC236}">
                    <a16:creationId xmlns:a16="http://schemas.microsoft.com/office/drawing/2014/main" id="{F4F70A24-6327-49AA-9A45-24B6C1649258}"/>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98" name="Graphic 97" descr="Close with solid fill">
              <a:extLst>
                <a:ext uri="{FF2B5EF4-FFF2-40B4-BE49-F238E27FC236}">
                  <a16:creationId xmlns:a16="http://schemas.microsoft.com/office/drawing/2014/main" id="{A687F511-0A68-483D-9776-63F8B1257A7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59990" y="3132474"/>
              <a:ext cx="100919" cy="100919"/>
            </a:xfrm>
            <a:prstGeom prst="rect">
              <a:avLst/>
            </a:prstGeom>
          </p:spPr>
        </p:pic>
        <p:pic>
          <p:nvPicPr>
            <p:cNvPr id="99" name="Graphic 98" descr="Close with solid fill">
              <a:extLst>
                <a:ext uri="{FF2B5EF4-FFF2-40B4-BE49-F238E27FC236}">
                  <a16:creationId xmlns:a16="http://schemas.microsoft.com/office/drawing/2014/main" id="{E0907C52-44BE-4C09-BA55-A6F3A52AA25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68758" y="3132474"/>
              <a:ext cx="100919" cy="100919"/>
            </a:xfrm>
            <a:prstGeom prst="rect">
              <a:avLst/>
            </a:prstGeom>
          </p:spPr>
        </p:pic>
        <p:pic>
          <p:nvPicPr>
            <p:cNvPr id="100" name="Graphic 99" descr="Close with solid fill">
              <a:extLst>
                <a:ext uri="{FF2B5EF4-FFF2-40B4-BE49-F238E27FC236}">
                  <a16:creationId xmlns:a16="http://schemas.microsoft.com/office/drawing/2014/main" id="{AFB67541-AE70-4AA1-9656-2123BBAB6A7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72765" y="3132473"/>
              <a:ext cx="100919" cy="100919"/>
            </a:xfrm>
            <a:prstGeom prst="rect">
              <a:avLst/>
            </a:prstGeom>
          </p:spPr>
        </p:pic>
        <p:pic>
          <p:nvPicPr>
            <p:cNvPr id="101" name="Graphic 100" descr="Close with solid fill">
              <a:extLst>
                <a:ext uri="{FF2B5EF4-FFF2-40B4-BE49-F238E27FC236}">
                  <a16:creationId xmlns:a16="http://schemas.microsoft.com/office/drawing/2014/main" id="{718C701C-5E97-4D56-B432-AD696732ABC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79153" y="3132472"/>
              <a:ext cx="100919" cy="100919"/>
            </a:xfrm>
            <a:prstGeom prst="rect">
              <a:avLst/>
            </a:prstGeom>
          </p:spPr>
        </p:pic>
        <p:pic>
          <p:nvPicPr>
            <p:cNvPr id="102" name="Graphic 101" descr="Close with solid fill">
              <a:extLst>
                <a:ext uri="{FF2B5EF4-FFF2-40B4-BE49-F238E27FC236}">
                  <a16:creationId xmlns:a16="http://schemas.microsoft.com/office/drawing/2014/main" id="{B3E9595E-4F55-4501-94BF-0FB57F478E46}"/>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85541" y="3132471"/>
              <a:ext cx="100919" cy="100919"/>
            </a:xfrm>
            <a:prstGeom prst="rect">
              <a:avLst/>
            </a:prstGeom>
          </p:spPr>
        </p:pic>
        <p:pic>
          <p:nvPicPr>
            <p:cNvPr id="103" name="Graphic 102" descr="Close with solid fill">
              <a:extLst>
                <a:ext uri="{FF2B5EF4-FFF2-40B4-BE49-F238E27FC236}">
                  <a16:creationId xmlns:a16="http://schemas.microsoft.com/office/drawing/2014/main" id="{9A584820-7F6D-4CC1-940D-460D46731C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91929" y="3132470"/>
              <a:ext cx="100919" cy="100919"/>
            </a:xfrm>
            <a:prstGeom prst="rect">
              <a:avLst/>
            </a:prstGeom>
          </p:spPr>
        </p:pic>
        <p:pic>
          <p:nvPicPr>
            <p:cNvPr id="104" name="Graphic 103" descr="Close with solid fill">
              <a:extLst>
                <a:ext uri="{FF2B5EF4-FFF2-40B4-BE49-F238E27FC236}">
                  <a16:creationId xmlns:a16="http://schemas.microsoft.com/office/drawing/2014/main" id="{A1A37EF2-CB6A-463E-A002-C90485D2240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8317" y="3132469"/>
              <a:ext cx="100919" cy="100919"/>
            </a:xfrm>
            <a:prstGeom prst="rect">
              <a:avLst/>
            </a:prstGeom>
          </p:spPr>
        </p:pic>
        <p:pic>
          <p:nvPicPr>
            <p:cNvPr id="105" name="Graphic 104" descr="Close with solid fill">
              <a:extLst>
                <a:ext uri="{FF2B5EF4-FFF2-40B4-BE49-F238E27FC236}">
                  <a16:creationId xmlns:a16="http://schemas.microsoft.com/office/drawing/2014/main" id="{48C855CC-3AB0-41B0-9BBF-9B7BB0D35B0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04705" y="3132468"/>
              <a:ext cx="100919" cy="100919"/>
            </a:xfrm>
            <a:prstGeom prst="rect">
              <a:avLst/>
            </a:prstGeom>
          </p:spPr>
        </p:pic>
        <p:pic>
          <p:nvPicPr>
            <p:cNvPr id="106" name="Graphic 105" descr="Close with solid fill">
              <a:extLst>
                <a:ext uri="{FF2B5EF4-FFF2-40B4-BE49-F238E27FC236}">
                  <a16:creationId xmlns:a16="http://schemas.microsoft.com/office/drawing/2014/main" id="{489DB8FD-920A-418F-AA9B-45F79A59BF0F}"/>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11093" y="3132467"/>
              <a:ext cx="100919" cy="100919"/>
            </a:xfrm>
            <a:prstGeom prst="rect">
              <a:avLst/>
            </a:prstGeom>
          </p:spPr>
        </p:pic>
        <p:pic>
          <p:nvPicPr>
            <p:cNvPr id="107" name="Graphic 106" descr="Close with solid fill">
              <a:extLst>
                <a:ext uri="{FF2B5EF4-FFF2-40B4-BE49-F238E27FC236}">
                  <a16:creationId xmlns:a16="http://schemas.microsoft.com/office/drawing/2014/main" id="{9BBE7E3C-8A35-41D6-86A2-B821B8FEE46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17481" y="3132466"/>
              <a:ext cx="100919" cy="100919"/>
            </a:xfrm>
            <a:prstGeom prst="rect">
              <a:avLst/>
            </a:prstGeom>
          </p:spPr>
        </p:pic>
      </p:grpSp>
      <p:sp>
        <p:nvSpPr>
          <p:cNvPr id="4" name="Date Placeholder 3">
            <a:extLst>
              <a:ext uri="{FF2B5EF4-FFF2-40B4-BE49-F238E27FC236}">
                <a16:creationId xmlns:a16="http://schemas.microsoft.com/office/drawing/2014/main" id="{A8821B2B-FF47-4712-B01E-603572454706}"/>
              </a:ext>
            </a:extLst>
          </p:cNvPr>
          <p:cNvSpPr>
            <a:spLocks noGrp="1"/>
          </p:cNvSpPr>
          <p:nvPr>
            <p:ph type="dt" sz="half" idx="10"/>
          </p:nvPr>
        </p:nvSpPr>
        <p:spPr>
          <a:xfrm>
            <a:off x="-113212" y="6895670"/>
            <a:ext cx="54864" cy="54864"/>
          </a:xfrm>
        </p:spPr>
        <p:txBody>
          <a:bodyPr/>
          <a:lstStyle>
            <a:lvl1pPr>
              <a:defRPr sz="100">
                <a:noFill/>
              </a:defRPr>
            </a:lvl1pPr>
          </a:lstStyle>
          <a:p>
            <a:fld id="{B48ADAB6-502E-4BBD-9C33-9EC77E0C18B6}" type="datetime4">
              <a:rPr lang="en-US" smtClean="0"/>
              <a:t>June 9, 2024</a:t>
            </a:fld>
            <a:endParaRPr lang="en-US"/>
          </a:p>
        </p:txBody>
      </p:sp>
      <p:sp>
        <p:nvSpPr>
          <p:cNvPr id="5" name="Footer Placeholder 4">
            <a:extLst>
              <a:ext uri="{FF2B5EF4-FFF2-40B4-BE49-F238E27FC236}">
                <a16:creationId xmlns:a16="http://schemas.microsoft.com/office/drawing/2014/main" id="{6B9D4A80-775D-4252-875E-247FD042AC6C}"/>
              </a:ext>
            </a:extLst>
          </p:cNvPr>
          <p:cNvSpPr>
            <a:spLocks noGrp="1"/>
          </p:cNvSpPr>
          <p:nvPr>
            <p:ph type="ftr" sz="quarter" idx="11"/>
          </p:nvPr>
        </p:nvSpPr>
        <p:spPr/>
        <p:txBody>
          <a:bodyPr/>
          <a:lstStyle/>
          <a:p>
            <a:r>
              <a:rPr lang="en-US"/>
              <a:t>S&amp;P Global</a:t>
            </a:r>
          </a:p>
        </p:txBody>
      </p:sp>
      <p:sp>
        <p:nvSpPr>
          <p:cNvPr id="6" name="Slide Number Placeholder 5">
            <a:extLst>
              <a:ext uri="{FF2B5EF4-FFF2-40B4-BE49-F238E27FC236}">
                <a16:creationId xmlns:a16="http://schemas.microsoft.com/office/drawing/2014/main" id="{744CE996-91E9-401D-B376-AACD01423D72}"/>
              </a:ext>
            </a:extLst>
          </p:cNvPr>
          <p:cNvSpPr>
            <a:spLocks noGrp="1"/>
          </p:cNvSpPr>
          <p:nvPr>
            <p:ph type="sldNum" sz="quarter" idx="12"/>
          </p:nvPr>
        </p:nvSpPr>
        <p:spPr>
          <a:xfrm>
            <a:off x="12218837" y="6920899"/>
            <a:ext cx="54864" cy="54864"/>
          </a:xfrm>
        </p:spPr>
        <p:txBody>
          <a:bodyPr/>
          <a:lstStyle>
            <a:lvl1pPr>
              <a:defRPr sz="100">
                <a:noFill/>
              </a:defRPr>
            </a:lvl1pPr>
          </a:lstStyle>
          <a:p>
            <a:fld id="{5CFA18E4-D58E-4B28-B105-28D9665A8EBC}" type="slidenum">
              <a:rPr lang="en-US" smtClean="0"/>
              <a:pPr/>
              <a:t>‹#›</a:t>
            </a:fld>
            <a:endParaRPr lang="en-US"/>
          </a:p>
        </p:txBody>
      </p:sp>
    </p:spTree>
    <p:extLst>
      <p:ext uri="{BB962C8B-B14F-4D97-AF65-F5344CB8AC3E}">
        <p14:creationId xmlns:p14="http://schemas.microsoft.com/office/powerpoint/2010/main" val="32510723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557213" y="647700"/>
            <a:ext cx="11077575" cy="5557838"/>
          </a:xfrm>
        </p:spPr>
        <p:txBody>
          <a:bodyPr tIns="0" bIns="0" anchor="t">
            <a:normAutofit/>
          </a:bodyPr>
          <a:lstStyle>
            <a:lvl1pPr marL="0" indent="0">
              <a:lnSpc>
                <a:spcPct val="70000"/>
              </a:lnSpc>
              <a:spcBef>
                <a:spcPts val="0"/>
              </a:spcBef>
              <a:spcAft>
                <a:spcPts val="200"/>
              </a:spcAft>
              <a:buSzPct val="25000"/>
              <a:buFont typeface="Arial" panose="020B0604020202020204" pitchFamily="34" charset="0"/>
              <a:buChar char=" "/>
              <a:defRPr sz="9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[Click to add non-bulleted content use Tab / Increase List Level for Second Level with bullet]</a:t>
            </a:r>
          </a:p>
          <a:p>
            <a:pPr lvl="1"/>
            <a:r>
              <a:rPr lang="en-US"/>
              <a:t>Second level</a:t>
            </a:r>
          </a:p>
        </p:txBody>
      </p:sp>
      <p:sp>
        <p:nvSpPr>
          <p:cNvPr id="2" name="Date Placeholder 1">
            <a:extLst>
              <a:ext uri="{FF2B5EF4-FFF2-40B4-BE49-F238E27FC236}">
                <a16:creationId xmlns:a16="http://schemas.microsoft.com/office/drawing/2014/main" id="{2E8387B7-F763-4C34-94C4-97132B4B4946}"/>
              </a:ext>
            </a:extLst>
          </p:cNvPr>
          <p:cNvSpPr>
            <a:spLocks noGrp="1"/>
          </p:cNvSpPr>
          <p:nvPr>
            <p:ph type="dt" sz="half" idx="16"/>
          </p:nvPr>
        </p:nvSpPr>
        <p:spPr/>
        <p:txBody>
          <a:bodyPr/>
          <a:lstStyle/>
          <a:p>
            <a:fld id="{B540AFEB-FE81-41FE-851F-C368010E9787}" type="datetime4">
              <a:rPr lang="en-US" smtClean="0"/>
              <a:t>June 9, 2024</a:t>
            </a:fld>
            <a:endParaRPr lang="en-US"/>
          </a:p>
        </p:txBody>
      </p:sp>
      <p:sp>
        <p:nvSpPr>
          <p:cNvPr id="8" name="Footer Placeholder 7">
            <a:extLst>
              <a:ext uri="{FF2B5EF4-FFF2-40B4-BE49-F238E27FC236}">
                <a16:creationId xmlns:a16="http://schemas.microsoft.com/office/drawing/2014/main" id="{C717362C-2F74-4297-90B9-A57E4AEA86D5}"/>
              </a:ext>
            </a:extLst>
          </p:cNvPr>
          <p:cNvSpPr>
            <a:spLocks noGrp="1"/>
          </p:cNvSpPr>
          <p:nvPr>
            <p:ph type="ftr" sz="quarter" idx="17"/>
          </p:nvPr>
        </p:nvSpPr>
        <p:spPr/>
        <p:txBody>
          <a:bodyPr/>
          <a:lstStyle/>
          <a:p>
            <a:r>
              <a:rPr lang="en-US"/>
              <a:t>S&amp;P Global</a:t>
            </a:r>
          </a:p>
        </p:txBody>
      </p:sp>
      <p:sp>
        <p:nvSpPr>
          <p:cNvPr id="12" name="Slide Number Placeholder 11">
            <a:extLst>
              <a:ext uri="{FF2B5EF4-FFF2-40B4-BE49-F238E27FC236}">
                <a16:creationId xmlns:a16="http://schemas.microsoft.com/office/drawing/2014/main" id="{71396959-DB01-48A2-93AE-24CB6D631423}"/>
              </a:ext>
            </a:extLst>
          </p:cNvPr>
          <p:cNvSpPr>
            <a:spLocks noGrp="1"/>
          </p:cNvSpPr>
          <p:nvPr>
            <p:ph type="sldNum" sz="quarter" idx="18"/>
          </p:nvPr>
        </p:nvSpPr>
        <p:spPr/>
        <p:txBody>
          <a:bodyPr/>
          <a:lstStyle/>
          <a:p>
            <a:fld id="{5CFA18E4-D58E-4B28-B105-28D9665A8EBC}" type="slidenum">
              <a:rPr lang="en-US" smtClean="0"/>
              <a:pPr/>
              <a:t>‹#›</a:t>
            </a:fld>
            <a:endParaRPr lang="en-US"/>
          </a:p>
        </p:txBody>
      </p:sp>
    </p:spTree>
    <p:extLst>
      <p:ext uri="{BB962C8B-B14F-4D97-AF65-F5344CB8AC3E}">
        <p14:creationId xmlns:p14="http://schemas.microsoft.com/office/powerpoint/2010/main" val="19860835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    ">
    <p:bg>
      <p:bgPr>
        <a:solidFill>
          <a:schemeClr val="accent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A77DE4-BCDB-47D9-B82E-92CB162DC268}"/>
              </a:ext>
            </a:extLst>
          </p:cNvPr>
          <p:cNvSpPr txBox="1"/>
          <p:nvPr userDrawn="1"/>
        </p:nvSpPr>
        <p:spPr>
          <a:xfrm>
            <a:off x="0" y="0"/>
            <a:ext cx="12192000" cy="6858000"/>
          </a:xfrm>
          <a:prstGeom prst="rect">
            <a:avLst/>
          </a:prstGeom>
          <a:solidFill>
            <a:schemeClr val="accent5"/>
          </a:solidFill>
        </p:spPr>
        <p:txBody>
          <a:bodyPr wrap="square" rtlCol="0" anchor="ctr">
            <a:noAutofit/>
          </a:bodyPr>
          <a:lstStyle/>
          <a:p>
            <a:pPr algn="ctr">
              <a:lnSpc>
                <a:spcPct val="90000"/>
              </a:lnSpc>
            </a:pPr>
            <a:r>
              <a:rPr lang="en-US" sz="11500" b="1"/>
              <a:t>DO NOT USE LAYOUTS AFTER THIS! </a:t>
            </a:r>
          </a:p>
        </p:txBody>
      </p:sp>
      <p:sp>
        <p:nvSpPr>
          <p:cNvPr id="39" name="Rectangle 38">
            <a:extLst>
              <a:ext uri="{FF2B5EF4-FFF2-40B4-BE49-F238E27FC236}">
                <a16:creationId xmlns:a16="http://schemas.microsoft.com/office/drawing/2014/main" id="{CE32137E-BEAB-4227-B846-44FA913DAE42}"/>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40" name="Group 39">
            <a:extLst>
              <a:ext uri="{FF2B5EF4-FFF2-40B4-BE49-F238E27FC236}">
                <a16:creationId xmlns:a16="http://schemas.microsoft.com/office/drawing/2014/main" id="{69939F3E-74E5-44F1-9240-48E58834DF45}"/>
              </a:ext>
            </a:extLst>
          </p:cNvPr>
          <p:cNvGrpSpPr/>
          <p:nvPr userDrawn="1"/>
        </p:nvGrpSpPr>
        <p:grpSpPr>
          <a:xfrm>
            <a:off x="12257314" y="1051487"/>
            <a:ext cx="1272540" cy="3085386"/>
            <a:chOff x="12257314" y="1051487"/>
            <a:chExt cx="1272540" cy="3085386"/>
          </a:xfrm>
        </p:grpSpPr>
        <p:sp>
          <p:nvSpPr>
            <p:cNvPr id="41" name="Rectangle 40">
              <a:extLst>
                <a:ext uri="{FF2B5EF4-FFF2-40B4-BE49-F238E27FC236}">
                  <a16:creationId xmlns:a16="http://schemas.microsoft.com/office/drawing/2014/main" id="{5D7AC190-6D13-491A-A146-FB42D15A54A6}"/>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42" name="TextBox 41">
              <a:extLst>
                <a:ext uri="{FF2B5EF4-FFF2-40B4-BE49-F238E27FC236}">
                  <a16:creationId xmlns:a16="http://schemas.microsoft.com/office/drawing/2014/main" id="{BBB96B0B-9EF1-4F44-9D15-C2F5FAE2C72F}"/>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43" name="Freeform: Shape 42">
              <a:extLst>
                <a:ext uri="{FF2B5EF4-FFF2-40B4-BE49-F238E27FC236}">
                  <a16:creationId xmlns:a16="http://schemas.microsoft.com/office/drawing/2014/main" id="{73790DEF-B040-4375-B50D-2E75D106AF88}"/>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6BC3F5E-CB1C-47AD-A420-D44AF6A539EF}"/>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45" name="Freeform: Shape 44">
              <a:extLst>
                <a:ext uri="{FF2B5EF4-FFF2-40B4-BE49-F238E27FC236}">
                  <a16:creationId xmlns:a16="http://schemas.microsoft.com/office/drawing/2014/main" id="{0A4DDF4B-F5E6-4774-B89B-17BA6DF305EB}"/>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7E3EA3A4-B959-4E87-9825-2BF632AE4441}"/>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6F0D607-2FE9-4C0B-A4B4-B91087BCBBD7}"/>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48" name="Picture 47">
              <a:extLst>
                <a:ext uri="{FF2B5EF4-FFF2-40B4-BE49-F238E27FC236}">
                  <a16:creationId xmlns:a16="http://schemas.microsoft.com/office/drawing/2014/main" id="{33E063C8-30BA-4E29-AD0A-98373A1AB3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2343753" y="1289200"/>
              <a:ext cx="1097249" cy="2017719"/>
            </a:xfrm>
            <a:prstGeom prst="rect">
              <a:avLst/>
            </a:prstGeom>
          </p:spPr>
        </p:pic>
        <p:sp>
          <p:nvSpPr>
            <p:cNvPr id="49" name="Rectangle 48">
              <a:extLst>
                <a:ext uri="{FF2B5EF4-FFF2-40B4-BE49-F238E27FC236}">
                  <a16:creationId xmlns:a16="http://schemas.microsoft.com/office/drawing/2014/main" id="{5D48A37F-F745-44A0-98C8-CA1A76B046F6}"/>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50" name="Rectangle 49">
              <a:extLst>
                <a:ext uri="{FF2B5EF4-FFF2-40B4-BE49-F238E27FC236}">
                  <a16:creationId xmlns:a16="http://schemas.microsoft.com/office/drawing/2014/main" id="{CDFA2AE4-FF5D-46B6-87B4-77EB5A522541}"/>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1" name="Rectangle 50">
              <a:extLst>
                <a:ext uri="{FF2B5EF4-FFF2-40B4-BE49-F238E27FC236}">
                  <a16:creationId xmlns:a16="http://schemas.microsoft.com/office/drawing/2014/main" id="{F36BE5EF-85EC-4E85-81DE-C07584B0FA46}"/>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52" name="Rectangle 51">
              <a:extLst>
                <a:ext uri="{FF2B5EF4-FFF2-40B4-BE49-F238E27FC236}">
                  <a16:creationId xmlns:a16="http://schemas.microsoft.com/office/drawing/2014/main" id="{A9B956C9-082C-4B27-AD93-0C603C121881}"/>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53" name="Group 52">
              <a:extLst>
                <a:ext uri="{FF2B5EF4-FFF2-40B4-BE49-F238E27FC236}">
                  <a16:creationId xmlns:a16="http://schemas.microsoft.com/office/drawing/2014/main" id="{B4712D24-C98D-4BA9-983F-49CB970D38EE}"/>
                </a:ext>
              </a:extLst>
            </p:cNvPr>
            <p:cNvGrpSpPr/>
            <p:nvPr userDrawn="1"/>
          </p:nvGrpSpPr>
          <p:grpSpPr>
            <a:xfrm>
              <a:off x="12364752" y="2345932"/>
              <a:ext cx="1055431" cy="88186"/>
              <a:chOff x="914335" y="6913770"/>
              <a:chExt cx="1109884" cy="100584"/>
            </a:xfrm>
            <a:noFill/>
          </p:grpSpPr>
          <p:sp>
            <p:nvSpPr>
              <p:cNvPr id="64" name="Rectangle 63">
                <a:extLst>
                  <a:ext uri="{FF2B5EF4-FFF2-40B4-BE49-F238E27FC236}">
                    <a16:creationId xmlns:a16="http://schemas.microsoft.com/office/drawing/2014/main" id="{EDA93D8A-1D14-4733-93D5-A04B1993F1D8}"/>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65" name="Rectangle 64">
                <a:extLst>
                  <a:ext uri="{FF2B5EF4-FFF2-40B4-BE49-F238E27FC236}">
                    <a16:creationId xmlns:a16="http://schemas.microsoft.com/office/drawing/2014/main" id="{0B4E07B5-BB1F-4AE6-9F68-8BA108D159FF}"/>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66" name="Rectangle 65">
                <a:extLst>
                  <a:ext uri="{FF2B5EF4-FFF2-40B4-BE49-F238E27FC236}">
                    <a16:creationId xmlns:a16="http://schemas.microsoft.com/office/drawing/2014/main" id="{5161CBFA-3A0B-469F-B774-CFFEAD3F0AB4}"/>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67" name="Rectangle 66">
                <a:extLst>
                  <a:ext uri="{FF2B5EF4-FFF2-40B4-BE49-F238E27FC236}">
                    <a16:creationId xmlns:a16="http://schemas.microsoft.com/office/drawing/2014/main" id="{180E91D1-EB2F-4496-B88C-CE1A533E402A}"/>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68" name="Rectangle 67">
                <a:extLst>
                  <a:ext uri="{FF2B5EF4-FFF2-40B4-BE49-F238E27FC236}">
                    <a16:creationId xmlns:a16="http://schemas.microsoft.com/office/drawing/2014/main" id="{F96F4D83-759D-4016-9F0F-EDB086D969FA}"/>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69" name="Rectangle 68">
                <a:extLst>
                  <a:ext uri="{FF2B5EF4-FFF2-40B4-BE49-F238E27FC236}">
                    <a16:creationId xmlns:a16="http://schemas.microsoft.com/office/drawing/2014/main" id="{29B63B26-9A2E-4C5B-BA98-AA0ACD83E37B}"/>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70" name="Rectangle 69">
                <a:extLst>
                  <a:ext uri="{FF2B5EF4-FFF2-40B4-BE49-F238E27FC236}">
                    <a16:creationId xmlns:a16="http://schemas.microsoft.com/office/drawing/2014/main" id="{379BE47D-8EBF-4BC0-AD9C-1E304A5308BB}"/>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71" name="Rectangle 70">
                <a:extLst>
                  <a:ext uri="{FF2B5EF4-FFF2-40B4-BE49-F238E27FC236}">
                    <a16:creationId xmlns:a16="http://schemas.microsoft.com/office/drawing/2014/main" id="{83CACD62-1D2A-4C9A-82A8-DE26F2D21528}"/>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72" name="Rectangle 71">
                <a:extLst>
                  <a:ext uri="{FF2B5EF4-FFF2-40B4-BE49-F238E27FC236}">
                    <a16:creationId xmlns:a16="http://schemas.microsoft.com/office/drawing/2014/main" id="{1044C6D4-8350-42FD-B1CB-0CF4C9D9F829}"/>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73" name="Rectangle 72">
                <a:extLst>
                  <a:ext uri="{FF2B5EF4-FFF2-40B4-BE49-F238E27FC236}">
                    <a16:creationId xmlns:a16="http://schemas.microsoft.com/office/drawing/2014/main" id="{7D9ABC90-61E7-4E90-9073-F86C3B747532}"/>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54" name="Graphic 53" descr="Close with solid fill">
              <a:extLst>
                <a:ext uri="{FF2B5EF4-FFF2-40B4-BE49-F238E27FC236}">
                  <a16:creationId xmlns:a16="http://schemas.microsoft.com/office/drawing/2014/main" id="{37EB55F8-E8D5-4198-89DE-B0E01E1B8E7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9990" y="3132474"/>
              <a:ext cx="100919" cy="100919"/>
            </a:xfrm>
            <a:prstGeom prst="rect">
              <a:avLst/>
            </a:prstGeom>
          </p:spPr>
        </p:pic>
        <p:pic>
          <p:nvPicPr>
            <p:cNvPr id="55" name="Graphic 54" descr="Close with solid fill">
              <a:extLst>
                <a:ext uri="{FF2B5EF4-FFF2-40B4-BE49-F238E27FC236}">
                  <a16:creationId xmlns:a16="http://schemas.microsoft.com/office/drawing/2014/main" id="{B6F5A250-BFFA-42A1-8D25-CFB0DA72B57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68758" y="3132474"/>
              <a:ext cx="100919" cy="100919"/>
            </a:xfrm>
            <a:prstGeom prst="rect">
              <a:avLst/>
            </a:prstGeom>
          </p:spPr>
        </p:pic>
        <p:pic>
          <p:nvPicPr>
            <p:cNvPr id="56" name="Graphic 55" descr="Close with solid fill">
              <a:extLst>
                <a:ext uri="{FF2B5EF4-FFF2-40B4-BE49-F238E27FC236}">
                  <a16:creationId xmlns:a16="http://schemas.microsoft.com/office/drawing/2014/main" id="{D53EE910-D134-4547-8737-B95277EF08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72765" y="3132473"/>
              <a:ext cx="100919" cy="100919"/>
            </a:xfrm>
            <a:prstGeom prst="rect">
              <a:avLst/>
            </a:prstGeom>
          </p:spPr>
        </p:pic>
        <p:pic>
          <p:nvPicPr>
            <p:cNvPr id="57" name="Graphic 56" descr="Close with solid fill">
              <a:extLst>
                <a:ext uri="{FF2B5EF4-FFF2-40B4-BE49-F238E27FC236}">
                  <a16:creationId xmlns:a16="http://schemas.microsoft.com/office/drawing/2014/main" id="{AA0C8EBC-8A95-4FF7-81FF-FD6B0F067EE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79153" y="3132472"/>
              <a:ext cx="100919" cy="100919"/>
            </a:xfrm>
            <a:prstGeom prst="rect">
              <a:avLst/>
            </a:prstGeom>
          </p:spPr>
        </p:pic>
        <p:pic>
          <p:nvPicPr>
            <p:cNvPr id="58" name="Graphic 57" descr="Close with solid fill">
              <a:extLst>
                <a:ext uri="{FF2B5EF4-FFF2-40B4-BE49-F238E27FC236}">
                  <a16:creationId xmlns:a16="http://schemas.microsoft.com/office/drawing/2014/main" id="{8598951F-5A5A-49A5-9545-77D3E825924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5541" y="3132471"/>
              <a:ext cx="100919" cy="100919"/>
            </a:xfrm>
            <a:prstGeom prst="rect">
              <a:avLst/>
            </a:prstGeom>
          </p:spPr>
        </p:pic>
        <p:pic>
          <p:nvPicPr>
            <p:cNvPr id="59" name="Graphic 58" descr="Close with solid fill">
              <a:extLst>
                <a:ext uri="{FF2B5EF4-FFF2-40B4-BE49-F238E27FC236}">
                  <a16:creationId xmlns:a16="http://schemas.microsoft.com/office/drawing/2014/main" id="{95929A5B-A2CD-4D5E-AF71-CD01AD787D3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1929" y="3132470"/>
              <a:ext cx="100919" cy="100919"/>
            </a:xfrm>
            <a:prstGeom prst="rect">
              <a:avLst/>
            </a:prstGeom>
          </p:spPr>
        </p:pic>
        <p:pic>
          <p:nvPicPr>
            <p:cNvPr id="60" name="Graphic 59" descr="Close with solid fill">
              <a:extLst>
                <a:ext uri="{FF2B5EF4-FFF2-40B4-BE49-F238E27FC236}">
                  <a16:creationId xmlns:a16="http://schemas.microsoft.com/office/drawing/2014/main" id="{042C97FB-A1B0-4B71-B65E-9F3DBB9B68D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8317" y="3132469"/>
              <a:ext cx="100919" cy="100919"/>
            </a:xfrm>
            <a:prstGeom prst="rect">
              <a:avLst/>
            </a:prstGeom>
          </p:spPr>
        </p:pic>
        <p:pic>
          <p:nvPicPr>
            <p:cNvPr id="61" name="Graphic 60" descr="Close with solid fill">
              <a:extLst>
                <a:ext uri="{FF2B5EF4-FFF2-40B4-BE49-F238E27FC236}">
                  <a16:creationId xmlns:a16="http://schemas.microsoft.com/office/drawing/2014/main" id="{13BB3A3E-31BC-4C8E-B051-3598ACA680A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4705" y="3132468"/>
              <a:ext cx="100919" cy="100919"/>
            </a:xfrm>
            <a:prstGeom prst="rect">
              <a:avLst/>
            </a:prstGeom>
          </p:spPr>
        </p:pic>
        <p:pic>
          <p:nvPicPr>
            <p:cNvPr id="62" name="Graphic 61" descr="Close with solid fill">
              <a:extLst>
                <a:ext uri="{FF2B5EF4-FFF2-40B4-BE49-F238E27FC236}">
                  <a16:creationId xmlns:a16="http://schemas.microsoft.com/office/drawing/2014/main" id="{036AF13A-5529-4654-9F5F-34261CB09A9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11093" y="3132467"/>
              <a:ext cx="100919" cy="100919"/>
            </a:xfrm>
            <a:prstGeom prst="rect">
              <a:avLst/>
            </a:prstGeom>
          </p:spPr>
        </p:pic>
        <p:pic>
          <p:nvPicPr>
            <p:cNvPr id="63" name="Graphic 62" descr="Close with solid fill">
              <a:extLst>
                <a:ext uri="{FF2B5EF4-FFF2-40B4-BE49-F238E27FC236}">
                  <a16:creationId xmlns:a16="http://schemas.microsoft.com/office/drawing/2014/main" id="{8565E643-497F-4395-AD1C-B53D4B81927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86373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9B1F156F-B438-41B2-8C9D-44B517B24E28}"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56097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Middle">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440959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Right">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825821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6" name="Subtitle Left">
            <a:extLst>
              <a:ext uri="{FF2B5EF4-FFF2-40B4-BE49-F238E27FC236}">
                <a16:creationId xmlns:a16="http://schemas.microsoft.com/office/drawing/2014/main" id="{96941243-0AB9-443A-AC21-9C361898F3E9}"/>
              </a:ext>
            </a:extLst>
          </p:cNvPr>
          <p:cNvSpPr>
            <a:spLocks noGrp="1"/>
          </p:cNvSpPr>
          <p:nvPr>
            <p:ph type="body" sz="quarter" idx="21" hasCustomPrompt="1"/>
          </p:nvPr>
        </p:nvSpPr>
        <p:spPr>
          <a:xfrm>
            <a:off x="55880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17" name="Subtitle Middle">
            <a:extLst>
              <a:ext uri="{FF2B5EF4-FFF2-40B4-BE49-F238E27FC236}">
                <a16:creationId xmlns:a16="http://schemas.microsoft.com/office/drawing/2014/main" id="{A2E86603-A86E-40DC-8BB1-F9E5ED916F6A}"/>
              </a:ext>
            </a:extLst>
          </p:cNvPr>
          <p:cNvSpPr>
            <a:spLocks noGrp="1"/>
          </p:cNvSpPr>
          <p:nvPr>
            <p:ph type="body" sz="quarter" idx="22" hasCustomPrompt="1"/>
          </p:nvPr>
        </p:nvSpPr>
        <p:spPr>
          <a:xfrm>
            <a:off x="440742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18" name="Subtitle Right">
            <a:extLst>
              <a:ext uri="{FF2B5EF4-FFF2-40B4-BE49-F238E27FC236}">
                <a16:creationId xmlns:a16="http://schemas.microsoft.com/office/drawing/2014/main" id="{D7BF97B8-F530-4177-A77A-CC4A28DC1E78}"/>
              </a:ext>
            </a:extLst>
          </p:cNvPr>
          <p:cNvSpPr>
            <a:spLocks noGrp="1"/>
          </p:cNvSpPr>
          <p:nvPr>
            <p:ph type="body" sz="quarter" idx="23" hasCustomPrompt="1"/>
          </p:nvPr>
        </p:nvSpPr>
        <p:spPr>
          <a:xfrm>
            <a:off x="825604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6" name="Title 5">
            <a:extLst>
              <a:ext uri="{FF2B5EF4-FFF2-40B4-BE49-F238E27FC236}">
                <a16:creationId xmlns:a16="http://schemas.microsoft.com/office/drawing/2014/main" id="{C2A14B5A-1F3C-4377-8BE2-B3230F361D35}"/>
              </a:ext>
            </a:extLst>
          </p:cNvPr>
          <p:cNvSpPr>
            <a:spLocks noGrp="1"/>
          </p:cNvSpPr>
          <p:nvPr>
            <p:ph type="title" hasCustomPrompt="1"/>
          </p:nvPr>
        </p:nvSpPr>
        <p:spPr>
          <a:xfrm>
            <a:off x="567039" y="652074"/>
            <a:ext cx="11064788" cy="402336"/>
          </a:xfrm>
        </p:spPr>
        <p:txBody>
          <a:bodyPr/>
          <a:lstStyle/>
          <a:p>
            <a:r>
              <a:rPr lang="en-US"/>
              <a:t>[Headline]</a:t>
            </a:r>
          </a:p>
        </p:txBody>
      </p:sp>
      <p:sp>
        <p:nvSpPr>
          <p:cNvPr id="19" name="Subtitle">
            <a:extLst>
              <a:ext uri="{FF2B5EF4-FFF2-40B4-BE49-F238E27FC236}">
                <a16:creationId xmlns:a16="http://schemas.microsoft.com/office/drawing/2014/main" id="{09BFB21D-CA4F-49E4-B689-3D48185263EF}"/>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1" name="Text Placeholder 20">
            <a:extLst>
              <a:ext uri="{FF2B5EF4-FFF2-40B4-BE49-F238E27FC236}">
                <a16:creationId xmlns:a16="http://schemas.microsoft.com/office/drawing/2014/main" id="{EE29C1C4-7BA5-4EFE-9D43-A52A5745A791}"/>
              </a:ext>
            </a:extLst>
          </p:cNvPr>
          <p:cNvSpPr>
            <a:spLocks noGrp="1"/>
          </p:cNvSpPr>
          <p:nvPr>
            <p:ph type="body" sz="quarter" idx="24" hasCustomPrompt="1"/>
          </p:nvPr>
        </p:nvSpPr>
        <p:spPr>
          <a:xfrm>
            <a:off x="557212" y="2619376"/>
            <a:ext cx="3374136" cy="2885719"/>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a:extLst>
              <a:ext uri="{FF2B5EF4-FFF2-40B4-BE49-F238E27FC236}">
                <a16:creationId xmlns:a16="http://schemas.microsoft.com/office/drawing/2014/main" id="{AF2D1654-53B4-42CE-A01F-0302CA4FF56E}"/>
              </a:ext>
            </a:extLst>
          </p:cNvPr>
          <p:cNvSpPr>
            <a:spLocks noGrp="1"/>
          </p:cNvSpPr>
          <p:nvPr>
            <p:ph type="body" sz="quarter" idx="25" hasCustomPrompt="1"/>
          </p:nvPr>
        </p:nvSpPr>
        <p:spPr>
          <a:xfrm>
            <a:off x="4406900" y="2619376"/>
            <a:ext cx="3374136" cy="2885718"/>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4D09EA68-3947-4C1E-8919-62EDC1879A12}"/>
              </a:ext>
            </a:extLst>
          </p:cNvPr>
          <p:cNvSpPr>
            <a:spLocks noGrp="1"/>
          </p:cNvSpPr>
          <p:nvPr>
            <p:ph type="body" sz="quarter" idx="26" hasCustomPrompt="1"/>
          </p:nvPr>
        </p:nvSpPr>
        <p:spPr>
          <a:xfrm>
            <a:off x="8256587" y="2619376"/>
            <a:ext cx="3374136" cy="2885719"/>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2" name="Text Placeholder 11">
            <a:extLst>
              <a:ext uri="{FF2B5EF4-FFF2-40B4-BE49-F238E27FC236}">
                <a16:creationId xmlns:a16="http://schemas.microsoft.com/office/drawing/2014/main" id="{3C054E2C-5FEC-4FC6-86D1-8129521D46AD}"/>
              </a:ext>
            </a:extLst>
          </p:cNvPr>
          <p:cNvSpPr>
            <a:spLocks noGrp="1"/>
          </p:cNvSpPr>
          <p:nvPr>
            <p:ph type="body" sz="quarter" idx="15" hasCustomPrompt="1"/>
          </p:nvPr>
        </p:nvSpPr>
        <p:spPr>
          <a:xfrm>
            <a:off x="567039" y="5687045"/>
            <a:ext cx="11060912" cy="525368"/>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3857470567"/>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x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4958AAAF-E405-4F85-B98F-E7EBBE11E62C}"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10" name="Subtitle Left">
            <a:extLst>
              <a:ext uri="{FF2B5EF4-FFF2-40B4-BE49-F238E27FC236}">
                <a16:creationId xmlns:a16="http://schemas.microsoft.com/office/drawing/2014/main" id="{07E51DF6-5287-4AD2-AA12-416779C1FC0A}"/>
              </a:ext>
            </a:extLst>
          </p:cNvPr>
          <p:cNvSpPr>
            <a:spLocks noGrp="1"/>
          </p:cNvSpPr>
          <p:nvPr>
            <p:ph type="body" sz="quarter" idx="16" hasCustomPrompt="1"/>
          </p:nvPr>
        </p:nvSpPr>
        <p:spPr>
          <a:xfrm>
            <a:off x="56097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2" name="Subtitle Middle">
            <a:extLst>
              <a:ext uri="{FF2B5EF4-FFF2-40B4-BE49-F238E27FC236}">
                <a16:creationId xmlns:a16="http://schemas.microsoft.com/office/drawing/2014/main" id="{EAFBAFFF-2353-45BA-9DB7-107F32B6D650}"/>
              </a:ext>
            </a:extLst>
          </p:cNvPr>
          <p:cNvSpPr>
            <a:spLocks noGrp="1"/>
          </p:cNvSpPr>
          <p:nvPr>
            <p:ph type="body" sz="quarter" idx="17" hasCustomPrompt="1"/>
          </p:nvPr>
        </p:nvSpPr>
        <p:spPr>
          <a:xfrm>
            <a:off x="440959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4" name="Subtitle Right">
            <a:extLst>
              <a:ext uri="{FF2B5EF4-FFF2-40B4-BE49-F238E27FC236}">
                <a16:creationId xmlns:a16="http://schemas.microsoft.com/office/drawing/2014/main" id="{8BDAF52F-A15B-4CDD-8319-A23191DE4E14}"/>
              </a:ext>
            </a:extLst>
          </p:cNvPr>
          <p:cNvSpPr>
            <a:spLocks noGrp="1"/>
          </p:cNvSpPr>
          <p:nvPr>
            <p:ph type="body" sz="quarter" idx="19" hasCustomPrompt="1"/>
          </p:nvPr>
        </p:nvSpPr>
        <p:spPr>
          <a:xfrm>
            <a:off x="8258216" y="2070859"/>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16" name="Subtitle Left">
            <a:extLst>
              <a:ext uri="{FF2B5EF4-FFF2-40B4-BE49-F238E27FC236}">
                <a16:creationId xmlns:a16="http://schemas.microsoft.com/office/drawing/2014/main" id="{96941243-0AB9-443A-AC21-9C361898F3E9}"/>
              </a:ext>
            </a:extLst>
          </p:cNvPr>
          <p:cNvSpPr>
            <a:spLocks noGrp="1"/>
          </p:cNvSpPr>
          <p:nvPr>
            <p:ph type="body" sz="quarter" idx="21" hasCustomPrompt="1"/>
          </p:nvPr>
        </p:nvSpPr>
        <p:spPr>
          <a:xfrm>
            <a:off x="55880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17" name="Subtitle Middle">
            <a:extLst>
              <a:ext uri="{FF2B5EF4-FFF2-40B4-BE49-F238E27FC236}">
                <a16:creationId xmlns:a16="http://schemas.microsoft.com/office/drawing/2014/main" id="{A2E86603-A86E-40DC-8BB1-F9E5ED916F6A}"/>
              </a:ext>
            </a:extLst>
          </p:cNvPr>
          <p:cNvSpPr>
            <a:spLocks noGrp="1"/>
          </p:cNvSpPr>
          <p:nvPr>
            <p:ph type="body" sz="quarter" idx="22" hasCustomPrompt="1"/>
          </p:nvPr>
        </p:nvSpPr>
        <p:spPr>
          <a:xfrm>
            <a:off x="440742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18" name="Subtitle Right">
            <a:extLst>
              <a:ext uri="{FF2B5EF4-FFF2-40B4-BE49-F238E27FC236}">
                <a16:creationId xmlns:a16="http://schemas.microsoft.com/office/drawing/2014/main" id="{D7BF97B8-F530-4177-A77A-CC4A28DC1E78}"/>
              </a:ext>
            </a:extLst>
          </p:cNvPr>
          <p:cNvSpPr>
            <a:spLocks noGrp="1"/>
          </p:cNvSpPr>
          <p:nvPr>
            <p:ph type="body" sz="quarter" idx="23" hasCustomPrompt="1"/>
          </p:nvPr>
        </p:nvSpPr>
        <p:spPr>
          <a:xfrm>
            <a:off x="8256040" y="1741007"/>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6" name="Title 5">
            <a:extLst>
              <a:ext uri="{FF2B5EF4-FFF2-40B4-BE49-F238E27FC236}">
                <a16:creationId xmlns:a16="http://schemas.microsoft.com/office/drawing/2014/main" id="{C2A14B5A-1F3C-4377-8BE2-B3230F361D35}"/>
              </a:ext>
            </a:extLst>
          </p:cNvPr>
          <p:cNvSpPr>
            <a:spLocks noGrp="1"/>
          </p:cNvSpPr>
          <p:nvPr>
            <p:ph type="title" hasCustomPrompt="1"/>
          </p:nvPr>
        </p:nvSpPr>
        <p:spPr>
          <a:xfrm>
            <a:off x="567039" y="652074"/>
            <a:ext cx="11064788" cy="402336"/>
          </a:xfrm>
        </p:spPr>
        <p:txBody>
          <a:bodyPr/>
          <a:lstStyle/>
          <a:p>
            <a:r>
              <a:rPr lang="en-US"/>
              <a:t>[Headline]</a:t>
            </a:r>
          </a:p>
        </p:txBody>
      </p:sp>
      <p:sp>
        <p:nvSpPr>
          <p:cNvPr id="19" name="Subtitle">
            <a:extLst>
              <a:ext uri="{FF2B5EF4-FFF2-40B4-BE49-F238E27FC236}">
                <a16:creationId xmlns:a16="http://schemas.microsoft.com/office/drawing/2014/main" id="{09BFB21D-CA4F-49E4-B689-3D48185263EF}"/>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1" name="Text Placeholder 20">
            <a:extLst>
              <a:ext uri="{FF2B5EF4-FFF2-40B4-BE49-F238E27FC236}">
                <a16:creationId xmlns:a16="http://schemas.microsoft.com/office/drawing/2014/main" id="{EE29C1C4-7BA5-4EFE-9D43-A52A5745A791}"/>
              </a:ext>
            </a:extLst>
          </p:cNvPr>
          <p:cNvSpPr>
            <a:spLocks noGrp="1"/>
          </p:cNvSpPr>
          <p:nvPr>
            <p:ph type="body" sz="quarter" idx="24" hasCustomPrompt="1"/>
          </p:nvPr>
        </p:nvSpPr>
        <p:spPr>
          <a:xfrm>
            <a:off x="557212" y="2619376"/>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3" name="Text Placeholder 22">
            <a:extLst>
              <a:ext uri="{FF2B5EF4-FFF2-40B4-BE49-F238E27FC236}">
                <a16:creationId xmlns:a16="http://schemas.microsoft.com/office/drawing/2014/main" id="{AF2D1654-53B4-42CE-A01F-0302CA4FF56E}"/>
              </a:ext>
            </a:extLst>
          </p:cNvPr>
          <p:cNvSpPr>
            <a:spLocks noGrp="1"/>
          </p:cNvSpPr>
          <p:nvPr>
            <p:ph type="body" sz="quarter" idx="25" hasCustomPrompt="1"/>
          </p:nvPr>
        </p:nvSpPr>
        <p:spPr>
          <a:xfrm>
            <a:off x="4406900" y="2619375"/>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5" name="Text Placeholder 24">
            <a:extLst>
              <a:ext uri="{FF2B5EF4-FFF2-40B4-BE49-F238E27FC236}">
                <a16:creationId xmlns:a16="http://schemas.microsoft.com/office/drawing/2014/main" id="{4D09EA68-3947-4C1E-8919-62EDC1879A12}"/>
              </a:ext>
            </a:extLst>
          </p:cNvPr>
          <p:cNvSpPr>
            <a:spLocks noGrp="1"/>
          </p:cNvSpPr>
          <p:nvPr>
            <p:ph type="body" sz="quarter" idx="26" hasCustomPrompt="1"/>
          </p:nvPr>
        </p:nvSpPr>
        <p:spPr>
          <a:xfrm>
            <a:off x="8256587" y="2619376"/>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0" name="Subtitle Left">
            <a:extLst>
              <a:ext uri="{FF2B5EF4-FFF2-40B4-BE49-F238E27FC236}">
                <a16:creationId xmlns:a16="http://schemas.microsoft.com/office/drawing/2014/main" id="{41D831FC-A1F7-4DC8-BA1A-A17C8EAA97A1}"/>
              </a:ext>
            </a:extLst>
          </p:cNvPr>
          <p:cNvSpPr>
            <a:spLocks noGrp="1"/>
          </p:cNvSpPr>
          <p:nvPr>
            <p:ph type="body" sz="quarter" idx="27" hasCustomPrompt="1"/>
          </p:nvPr>
        </p:nvSpPr>
        <p:spPr>
          <a:xfrm>
            <a:off x="559388" y="4238915"/>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2" name="Subtitle Middle">
            <a:extLst>
              <a:ext uri="{FF2B5EF4-FFF2-40B4-BE49-F238E27FC236}">
                <a16:creationId xmlns:a16="http://schemas.microsoft.com/office/drawing/2014/main" id="{C93652A2-26B5-47E7-8938-71678086071B}"/>
              </a:ext>
            </a:extLst>
          </p:cNvPr>
          <p:cNvSpPr>
            <a:spLocks noGrp="1"/>
          </p:cNvSpPr>
          <p:nvPr>
            <p:ph type="body" sz="quarter" idx="28" hasCustomPrompt="1"/>
          </p:nvPr>
        </p:nvSpPr>
        <p:spPr>
          <a:xfrm>
            <a:off x="4408008" y="4238915"/>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4" name="Subtitle Left">
            <a:extLst>
              <a:ext uri="{FF2B5EF4-FFF2-40B4-BE49-F238E27FC236}">
                <a16:creationId xmlns:a16="http://schemas.microsoft.com/office/drawing/2014/main" id="{7C644CFB-CECD-4FFC-BF18-52EAEA4F96E0}"/>
              </a:ext>
            </a:extLst>
          </p:cNvPr>
          <p:cNvSpPr>
            <a:spLocks noGrp="1"/>
          </p:cNvSpPr>
          <p:nvPr>
            <p:ph type="body" sz="quarter" idx="29" hasCustomPrompt="1"/>
          </p:nvPr>
        </p:nvSpPr>
        <p:spPr>
          <a:xfrm>
            <a:off x="557212" y="3909063"/>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26" name="Subtitle Middle">
            <a:extLst>
              <a:ext uri="{FF2B5EF4-FFF2-40B4-BE49-F238E27FC236}">
                <a16:creationId xmlns:a16="http://schemas.microsoft.com/office/drawing/2014/main" id="{214DCF33-769C-4A91-B102-A082C83E9AAE}"/>
              </a:ext>
            </a:extLst>
          </p:cNvPr>
          <p:cNvSpPr>
            <a:spLocks noGrp="1"/>
          </p:cNvSpPr>
          <p:nvPr>
            <p:ph type="body" sz="quarter" idx="30" hasCustomPrompt="1"/>
          </p:nvPr>
        </p:nvSpPr>
        <p:spPr>
          <a:xfrm>
            <a:off x="4405832" y="3909063"/>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27" name="Subtitle Right">
            <a:extLst>
              <a:ext uri="{FF2B5EF4-FFF2-40B4-BE49-F238E27FC236}">
                <a16:creationId xmlns:a16="http://schemas.microsoft.com/office/drawing/2014/main" id="{AD42E7A8-3667-4180-9865-036D5D2E6CFA}"/>
              </a:ext>
            </a:extLst>
          </p:cNvPr>
          <p:cNvSpPr>
            <a:spLocks noGrp="1"/>
          </p:cNvSpPr>
          <p:nvPr>
            <p:ph type="body" sz="quarter" idx="31" hasCustomPrompt="1"/>
          </p:nvPr>
        </p:nvSpPr>
        <p:spPr>
          <a:xfrm>
            <a:off x="8254452" y="3909063"/>
            <a:ext cx="614691" cy="277210"/>
          </a:xfrm>
        </p:spPr>
        <p:txBody>
          <a:bodyPr anchor="b">
            <a:noAutofit/>
          </a:bodyPr>
          <a:lstStyle>
            <a:lvl1pPr marL="0" indent="0">
              <a:buNone/>
              <a:defRPr sz="18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a:t>
            </a:r>
          </a:p>
        </p:txBody>
      </p:sp>
      <p:sp>
        <p:nvSpPr>
          <p:cNvPr id="28" name="Text Placeholder 20">
            <a:extLst>
              <a:ext uri="{FF2B5EF4-FFF2-40B4-BE49-F238E27FC236}">
                <a16:creationId xmlns:a16="http://schemas.microsoft.com/office/drawing/2014/main" id="{011E0055-63B4-4536-A39B-200812791310}"/>
              </a:ext>
            </a:extLst>
          </p:cNvPr>
          <p:cNvSpPr>
            <a:spLocks noGrp="1"/>
          </p:cNvSpPr>
          <p:nvPr>
            <p:ph type="body" sz="quarter" idx="32" hasCustomPrompt="1"/>
          </p:nvPr>
        </p:nvSpPr>
        <p:spPr>
          <a:xfrm>
            <a:off x="555624" y="4787432"/>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29" name="Text Placeholder 22">
            <a:extLst>
              <a:ext uri="{FF2B5EF4-FFF2-40B4-BE49-F238E27FC236}">
                <a16:creationId xmlns:a16="http://schemas.microsoft.com/office/drawing/2014/main" id="{B0446AC9-7EA2-49AF-9E03-1CBEDC4AF23C}"/>
              </a:ext>
            </a:extLst>
          </p:cNvPr>
          <p:cNvSpPr>
            <a:spLocks noGrp="1"/>
          </p:cNvSpPr>
          <p:nvPr>
            <p:ph type="body" sz="quarter" idx="33" hasCustomPrompt="1"/>
          </p:nvPr>
        </p:nvSpPr>
        <p:spPr>
          <a:xfrm>
            <a:off x="4405312" y="4787431"/>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0" name="Text Placeholder 24">
            <a:extLst>
              <a:ext uri="{FF2B5EF4-FFF2-40B4-BE49-F238E27FC236}">
                <a16:creationId xmlns:a16="http://schemas.microsoft.com/office/drawing/2014/main" id="{9C10E2FD-8E08-4E27-8251-911FE57D6D7E}"/>
              </a:ext>
            </a:extLst>
          </p:cNvPr>
          <p:cNvSpPr>
            <a:spLocks noGrp="1"/>
          </p:cNvSpPr>
          <p:nvPr>
            <p:ph type="body" sz="quarter" idx="34" hasCustomPrompt="1"/>
          </p:nvPr>
        </p:nvSpPr>
        <p:spPr>
          <a:xfrm>
            <a:off x="8254999" y="4787432"/>
            <a:ext cx="3374136" cy="906931"/>
          </a:xfrm>
        </p:spPr>
        <p:txBody>
          <a:bodyPr/>
          <a:lstStyle>
            <a:lvl1pPr>
              <a:defRPr sz="1200"/>
            </a:lvl1pPr>
            <a:lvl2pPr>
              <a:defRPr sz="1200"/>
            </a:lvl2pPr>
            <a:lvl3pPr>
              <a:defRPr sz="1200"/>
            </a:lvl3pPr>
            <a:lvl4pPr>
              <a:defRPr sz="1200"/>
            </a:lvl4pPr>
            <a:lvl5pPr>
              <a:defRPr sz="1200"/>
            </a:lvl5pPr>
          </a:lstStyle>
          <a:p>
            <a:pPr lvl="0"/>
            <a:r>
              <a:rPr lang="en-US"/>
              <a:t>[Click to add content]</a:t>
            </a:r>
          </a:p>
          <a:p>
            <a:pPr lvl="1"/>
            <a:r>
              <a:rPr lang="en-US"/>
              <a:t>Second level</a:t>
            </a:r>
          </a:p>
          <a:p>
            <a:pPr lvl="2"/>
            <a:r>
              <a:rPr lang="en-US"/>
              <a:t>Third level</a:t>
            </a:r>
          </a:p>
        </p:txBody>
      </p:sp>
      <p:sp>
        <p:nvSpPr>
          <p:cNvPr id="31" name="Subtitle Right">
            <a:extLst>
              <a:ext uri="{FF2B5EF4-FFF2-40B4-BE49-F238E27FC236}">
                <a16:creationId xmlns:a16="http://schemas.microsoft.com/office/drawing/2014/main" id="{9808343C-7685-4CA9-A440-3AB53CE7DEBB}"/>
              </a:ext>
            </a:extLst>
          </p:cNvPr>
          <p:cNvSpPr>
            <a:spLocks noGrp="1"/>
          </p:cNvSpPr>
          <p:nvPr>
            <p:ph type="body" sz="quarter" idx="35" hasCustomPrompt="1"/>
          </p:nvPr>
        </p:nvSpPr>
        <p:spPr>
          <a:xfrm>
            <a:off x="8261177" y="4238914"/>
            <a:ext cx="3373611" cy="383191"/>
          </a:xfrm>
        </p:spPr>
        <p:txBody>
          <a:bodyPr anchor="t">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4" name="Text Placeholder 11">
            <a:extLst>
              <a:ext uri="{FF2B5EF4-FFF2-40B4-BE49-F238E27FC236}">
                <a16:creationId xmlns:a16="http://schemas.microsoft.com/office/drawing/2014/main" id="{473AA86A-C2C8-494A-B6CB-9F08C3C40F68}"/>
              </a:ext>
            </a:extLst>
          </p:cNvPr>
          <p:cNvSpPr>
            <a:spLocks noGrp="1"/>
          </p:cNvSpPr>
          <p:nvPr>
            <p:ph type="body" sz="quarter" idx="15" hasCustomPrompt="1"/>
          </p:nvPr>
        </p:nvSpPr>
        <p:spPr>
          <a:xfrm>
            <a:off x="567039" y="5799763"/>
            <a:ext cx="11060912" cy="412650"/>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427805264"/>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5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9940B1-2F58-478C-9279-907F3B75F27F}"/>
              </a:ext>
            </a:extLst>
          </p:cNvPr>
          <p:cNvSpPr>
            <a:spLocks noGrp="1"/>
          </p:cNvSpPr>
          <p:nvPr>
            <p:ph type="dt" sz="half" idx="10"/>
          </p:nvPr>
        </p:nvSpPr>
        <p:spPr/>
        <p:txBody>
          <a:bodyPr/>
          <a:lstStyle/>
          <a:p>
            <a:fld id="{D94C5BEC-1E1F-4207-96F4-17FC59A1AA17}" type="datetime4">
              <a:rPr lang="en-US" smtClean="0"/>
              <a:t>June 9, 2024</a:t>
            </a:fld>
            <a:endParaRPr lang="en-US"/>
          </a:p>
        </p:txBody>
      </p:sp>
      <p:sp>
        <p:nvSpPr>
          <p:cNvPr id="4" name="Footer Placeholder 3">
            <a:extLst>
              <a:ext uri="{FF2B5EF4-FFF2-40B4-BE49-F238E27FC236}">
                <a16:creationId xmlns:a16="http://schemas.microsoft.com/office/drawing/2014/main" id="{195F75FF-32B2-4D03-BB2D-5F198E663B98}"/>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B0862F50-D7AA-4A1E-9B6A-F951D2D7E3E4}"/>
              </a:ext>
            </a:extLst>
          </p:cNvPr>
          <p:cNvSpPr>
            <a:spLocks noGrp="1"/>
          </p:cNvSpPr>
          <p:nvPr>
            <p:ph type="sldNum" sz="quarter" idx="12"/>
          </p:nvPr>
        </p:nvSpPr>
        <p:spPr/>
        <p:txBody>
          <a:bodyPr/>
          <a:lstStyle/>
          <a:p>
            <a:fld id="{5CFA18E4-D58E-4B28-B105-28D9665A8EBC}" type="slidenum">
              <a:rPr lang="en-US" smtClean="0"/>
              <a:pPr/>
              <a:t>‹#›</a:t>
            </a:fld>
            <a:endParaRPr lang="en-US"/>
          </a:p>
        </p:txBody>
      </p:sp>
      <p:sp>
        <p:nvSpPr>
          <p:cNvPr id="23" name="Text Placeholder 7">
            <a:extLst>
              <a:ext uri="{FF2B5EF4-FFF2-40B4-BE49-F238E27FC236}">
                <a16:creationId xmlns:a16="http://schemas.microsoft.com/office/drawing/2014/main" id="{AE688C92-32C1-4BDA-933F-26BEEA3B91D4}"/>
              </a:ext>
            </a:extLst>
          </p:cNvPr>
          <p:cNvSpPr>
            <a:spLocks noGrp="1"/>
          </p:cNvSpPr>
          <p:nvPr>
            <p:ph type="body" sz="quarter" idx="15" hasCustomPrompt="1"/>
          </p:nvPr>
        </p:nvSpPr>
        <p:spPr>
          <a:xfrm>
            <a:off x="567039" y="1791199"/>
            <a:ext cx="11064788" cy="676656"/>
          </a:xfrm>
        </p:spPr>
        <p:txBody>
          <a:bodyPr>
            <a:noAutofit/>
          </a:bodyPr>
          <a:lstStyle>
            <a:lvl1pPr marL="0" indent="0">
              <a:buFont typeface="Arial" panose="020B0604020202020204" pitchFamily="34" charset="0"/>
              <a:buChar char="​"/>
              <a:defRPr sz="1600"/>
            </a:lvl1pPr>
            <a:lvl2pPr marL="227013" indent="-227013">
              <a:defRPr sz="1600"/>
            </a:lvl2pPr>
            <a:lvl3pPr marL="460375" indent="-233363">
              <a:defRPr sz="1400"/>
            </a:lvl3pPr>
            <a:lvl4pPr marL="687388" indent="-227013">
              <a:defRPr sz="1200"/>
            </a:lvl4pPr>
            <a:lvl5pPr marL="914400" indent="-227013">
              <a:defRPr sz="1200"/>
            </a:lvl5pPr>
          </a:lstStyle>
          <a:p>
            <a:pPr lvl="0"/>
            <a:r>
              <a:rPr lang="en-US"/>
              <a:t>[Click to add text]</a:t>
            </a:r>
          </a:p>
        </p:txBody>
      </p:sp>
      <p:sp>
        <p:nvSpPr>
          <p:cNvPr id="25" name="Subtitle Left">
            <a:extLst>
              <a:ext uri="{FF2B5EF4-FFF2-40B4-BE49-F238E27FC236}">
                <a16:creationId xmlns:a16="http://schemas.microsoft.com/office/drawing/2014/main" id="{61E7C447-8A4D-450A-B86A-44DB0874944F}"/>
              </a:ext>
            </a:extLst>
          </p:cNvPr>
          <p:cNvSpPr>
            <a:spLocks noGrp="1"/>
          </p:cNvSpPr>
          <p:nvPr>
            <p:ph type="body" sz="quarter" idx="16" hasCustomPrompt="1"/>
          </p:nvPr>
        </p:nvSpPr>
        <p:spPr>
          <a:xfrm>
            <a:off x="560975" y="2623019"/>
            <a:ext cx="2036064" cy="493776"/>
          </a:xfrm>
        </p:spPr>
        <p:txBody>
          <a:bodyPr anchor="t">
            <a:noAutofit/>
          </a:bodyPr>
          <a:lstStyle>
            <a:lvl1pPr marL="0" indent="0">
              <a:buNone/>
              <a:defRPr sz="16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7" name="Subtitle Left Middle">
            <a:extLst>
              <a:ext uri="{FF2B5EF4-FFF2-40B4-BE49-F238E27FC236}">
                <a16:creationId xmlns:a16="http://schemas.microsoft.com/office/drawing/2014/main" id="{063F30B2-FBDB-4754-8B9E-9E075D826918}"/>
              </a:ext>
            </a:extLst>
          </p:cNvPr>
          <p:cNvSpPr>
            <a:spLocks noGrp="1"/>
          </p:cNvSpPr>
          <p:nvPr>
            <p:ph type="body" sz="quarter" idx="17" hasCustomPrompt="1"/>
          </p:nvPr>
        </p:nvSpPr>
        <p:spPr>
          <a:xfrm>
            <a:off x="2819483" y="2623019"/>
            <a:ext cx="2036064" cy="493776"/>
          </a:xfrm>
        </p:spPr>
        <p:txBody>
          <a:bodyPr anchor="t">
            <a:noAutofit/>
          </a:bodyPr>
          <a:lstStyle>
            <a:lvl1pPr marL="0" indent="0">
              <a:buNone/>
              <a:defRPr sz="16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29" name="Subtitle Middle">
            <a:extLst>
              <a:ext uri="{FF2B5EF4-FFF2-40B4-BE49-F238E27FC236}">
                <a16:creationId xmlns:a16="http://schemas.microsoft.com/office/drawing/2014/main" id="{DF760517-3B3F-40C1-BC94-AE68C8CEAD3E}"/>
              </a:ext>
            </a:extLst>
          </p:cNvPr>
          <p:cNvSpPr>
            <a:spLocks noGrp="1"/>
          </p:cNvSpPr>
          <p:nvPr>
            <p:ph type="body" sz="quarter" idx="19" hasCustomPrompt="1"/>
          </p:nvPr>
        </p:nvSpPr>
        <p:spPr>
          <a:xfrm>
            <a:off x="5077991" y="2623019"/>
            <a:ext cx="2036064" cy="493776"/>
          </a:xfrm>
        </p:spPr>
        <p:txBody>
          <a:bodyPr anchor="t">
            <a:noAutofit/>
          </a:bodyPr>
          <a:lstStyle>
            <a:lvl1pPr marL="0" indent="0">
              <a:buNone/>
              <a:defRPr sz="16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1" name="Subtitle Right Middle">
            <a:extLst>
              <a:ext uri="{FF2B5EF4-FFF2-40B4-BE49-F238E27FC236}">
                <a16:creationId xmlns:a16="http://schemas.microsoft.com/office/drawing/2014/main" id="{0B780B94-455F-49EE-8F11-14EC4C3DD594}"/>
              </a:ext>
            </a:extLst>
          </p:cNvPr>
          <p:cNvSpPr>
            <a:spLocks noGrp="1"/>
          </p:cNvSpPr>
          <p:nvPr>
            <p:ph type="body" sz="quarter" idx="21" hasCustomPrompt="1"/>
          </p:nvPr>
        </p:nvSpPr>
        <p:spPr>
          <a:xfrm>
            <a:off x="7336499" y="2623019"/>
            <a:ext cx="2036064" cy="493776"/>
          </a:xfrm>
        </p:spPr>
        <p:txBody>
          <a:bodyPr anchor="t">
            <a:noAutofit/>
          </a:bodyPr>
          <a:lstStyle>
            <a:lvl1pPr marL="0" indent="0">
              <a:buNone/>
              <a:defRPr sz="16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33" name="Subtitle Right">
            <a:extLst>
              <a:ext uri="{FF2B5EF4-FFF2-40B4-BE49-F238E27FC236}">
                <a16:creationId xmlns:a16="http://schemas.microsoft.com/office/drawing/2014/main" id="{7C513371-3013-4E16-89BA-D116A01B5511}"/>
              </a:ext>
            </a:extLst>
          </p:cNvPr>
          <p:cNvSpPr>
            <a:spLocks noGrp="1"/>
          </p:cNvSpPr>
          <p:nvPr>
            <p:ph type="body" sz="quarter" idx="23" hasCustomPrompt="1"/>
          </p:nvPr>
        </p:nvSpPr>
        <p:spPr>
          <a:xfrm>
            <a:off x="9595009" y="2623019"/>
            <a:ext cx="2036064" cy="493776"/>
          </a:xfrm>
        </p:spPr>
        <p:txBody>
          <a:bodyPr anchor="t">
            <a:noAutofit/>
          </a:bodyPr>
          <a:lstStyle>
            <a:lvl1pPr marL="0" indent="0">
              <a:buNone/>
              <a:defRPr sz="1600">
                <a:solidFill>
                  <a:schemeClr val="accent1"/>
                </a:solidFill>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[Subtitle]</a:t>
            </a:r>
          </a:p>
        </p:txBody>
      </p:sp>
      <p:sp>
        <p:nvSpPr>
          <p:cNvPr id="8" name="Text Placeholder 7">
            <a:extLst>
              <a:ext uri="{FF2B5EF4-FFF2-40B4-BE49-F238E27FC236}">
                <a16:creationId xmlns:a16="http://schemas.microsoft.com/office/drawing/2014/main" id="{15865455-3EAC-4FAE-9B20-C2DDA8A06C79}"/>
              </a:ext>
            </a:extLst>
          </p:cNvPr>
          <p:cNvSpPr>
            <a:spLocks noGrp="1"/>
          </p:cNvSpPr>
          <p:nvPr>
            <p:ph type="body" sz="quarter" idx="24" hasCustomPrompt="1"/>
          </p:nvPr>
        </p:nvSpPr>
        <p:spPr>
          <a:xfrm>
            <a:off x="558801" y="3271960"/>
            <a:ext cx="2036233" cy="2422404"/>
          </a:xfrm>
        </p:spPr>
        <p:txBody>
          <a:bodyPr/>
          <a:lstStyle>
            <a:lvl1pPr marL="114300" indent="-114300">
              <a:defRPr sz="1100"/>
            </a:lvl1pPr>
            <a:lvl2pPr marL="227013" indent="-112713">
              <a:defRPr sz="1100"/>
            </a:lvl2pPr>
            <a:lvl3pPr>
              <a:defRPr sz="1100"/>
            </a:lvl3pPr>
            <a:lvl4pPr>
              <a:defRPr sz="1050"/>
            </a:lvl4pPr>
            <a:lvl5pPr>
              <a:defRPr sz="1050"/>
            </a:lvl5pPr>
          </a:lstStyle>
          <a:p>
            <a:pPr lvl="0"/>
            <a:r>
              <a:rPr lang="en-US"/>
              <a:t>[Click to add content]</a:t>
            </a:r>
          </a:p>
          <a:p>
            <a:pPr lvl="1"/>
            <a:r>
              <a:rPr lang="en-US"/>
              <a:t>Second level</a:t>
            </a:r>
          </a:p>
        </p:txBody>
      </p:sp>
      <p:sp>
        <p:nvSpPr>
          <p:cNvPr id="17" name="Text Placeholder 16">
            <a:extLst>
              <a:ext uri="{FF2B5EF4-FFF2-40B4-BE49-F238E27FC236}">
                <a16:creationId xmlns:a16="http://schemas.microsoft.com/office/drawing/2014/main" id="{2D119D33-E5BA-400E-84C0-9493ACA2B9A6}"/>
              </a:ext>
            </a:extLst>
          </p:cNvPr>
          <p:cNvSpPr>
            <a:spLocks noGrp="1"/>
          </p:cNvSpPr>
          <p:nvPr>
            <p:ph type="body" sz="quarter" idx="25" hasCustomPrompt="1"/>
          </p:nvPr>
        </p:nvSpPr>
        <p:spPr>
          <a:xfrm>
            <a:off x="2819401" y="3271960"/>
            <a:ext cx="2036233" cy="2422404"/>
          </a:xfrm>
        </p:spPr>
        <p:txBody>
          <a:bodyPr/>
          <a:lstStyle>
            <a:lvl1pPr marL="114300" indent="-114300">
              <a:defRPr sz="1100"/>
            </a:lvl1pPr>
            <a:lvl2pPr marL="227013" indent="-112713">
              <a:defRPr sz="1100"/>
            </a:lvl2pPr>
            <a:lvl3pPr>
              <a:defRPr sz="1100"/>
            </a:lvl3pPr>
            <a:lvl4pPr>
              <a:defRPr sz="1050"/>
            </a:lvl4pPr>
            <a:lvl5pPr>
              <a:defRPr sz="1050"/>
            </a:lvl5pPr>
          </a:lstStyle>
          <a:p>
            <a:pPr lvl="0"/>
            <a:r>
              <a:rPr lang="en-US"/>
              <a:t>[Click to add content]</a:t>
            </a:r>
          </a:p>
          <a:p>
            <a:pPr lvl="1"/>
            <a:r>
              <a:rPr lang="en-US"/>
              <a:t>Second level</a:t>
            </a:r>
          </a:p>
        </p:txBody>
      </p:sp>
      <p:sp>
        <p:nvSpPr>
          <p:cNvPr id="36" name="Text Placeholder 35">
            <a:extLst>
              <a:ext uri="{FF2B5EF4-FFF2-40B4-BE49-F238E27FC236}">
                <a16:creationId xmlns:a16="http://schemas.microsoft.com/office/drawing/2014/main" id="{9B5EC6C1-CF45-4972-9451-C7BA44F2C65C}"/>
              </a:ext>
            </a:extLst>
          </p:cNvPr>
          <p:cNvSpPr>
            <a:spLocks noGrp="1"/>
          </p:cNvSpPr>
          <p:nvPr>
            <p:ph type="body" sz="quarter" idx="26" hasCustomPrompt="1"/>
          </p:nvPr>
        </p:nvSpPr>
        <p:spPr>
          <a:xfrm>
            <a:off x="5096934" y="3271960"/>
            <a:ext cx="2036233" cy="2422404"/>
          </a:xfrm>
        </p:spPr>
        <p:txBody>
          <a:bodyPr/>
          <a:lstStyle>
            <a:lvl1pPr marL="114300" indent="-114300">
              <a:defRPr sz="1100"/>
            </a:lvl1pPr>
            <a:lvl2pPr marL="341313" indent="-114300">
              <a:tabLst/>
              <a:defRPr sz="1100"/>
            </a:lvl2pPr>
            <a:lvl3pPr>
              <a:defRPr sz="1100"/>
            </a:lvl3pPr>
            <a:lvl4pPr>
              <a:defRPr sz="1050"/>
            </a:lvl4pPr>
            <a:lvl5pPr>
              <a:defRPr sz="1050"/>
            </a:lvl5pPr>
          </a:lstStyle>
          <a:p>
            <a:pPr lvl="0"/>
            <a:r>
              <a:rPr lang="en-US"/>
              <a:t>[Click to add content]</a:t>
            </a:r>
          </a:p>
          <a:p>
            <a:pPr lvl="1"/>
            <a:r>
              <a:rPr lang="en-US"/>
              <a:t>Second level</a:t>
            </a:r>
          </a:p>
        </p:txBody>
      </p:sp>
      <p:sp>
        <p:nvSpPr>
          <p:cNvPr id="38" name="Text Placeholder 37">
            <a:extLst>
              <a:ext uri="{FF2B5EF4-FFF2-40B4-BE49-F238E27FC236}">
                <a16:creationId xmlns:a16="http://schemas.microsoft.com/office/drawing/2014/main" id="{917E3231-30EC-4F7F-81A0-2AF42FA1D83E}"/>
              </a:ext>
            </a:extLst>
          </p:cNvPr>
          <p:cNvSpPr>
            <a:spLocks noGrp="1"/>
          </p:cNvSpPr>
          <p:nvPr>
            <p:ph type="body" sz="quarter" idx="27" hasCustomPrompt="1"/>
          </p:nvPr>
        </p:nvSpPr>
        <p:spPr>
          <a:xfrm>
            <a:off x="7336367" y="3271960"/>
            <a:ext cx="2036233" cy="2422404"/>
          </a:xfrm>
        </p:spPr>
        <p:txBody>
          <a:bodyPr/>
          <a:lstStyle>
            <a:lvl1pPr marL="114300" indent="-114300">
              <a:defRPr sz="1100"/>
            </a:lvl1pPr>
            <a:lvl2pPr marL="227013" indent="-112713">
              <a:defRPr sz="1100"/>
            </a:lvl2pPr>
            <a:lvl3pPr>
              <a:defRPr sz="1100"/>
            </a:lvl3pPr>
            <a:lvl4pPr>
              <a:defRPr sz="1050"/>
            </a:lvl4pPr>
            <a:lvl5pPr>
              <a:defRPr sz="1050"/>
            </a:lvl5pPr>
          </a:lstStyle>
          <a:p>
            <a:pPr lvl="0"/>
            <a:r>
              <a:rPr lang="en-US"/>
              <a:t>[Click to add content]</a:t>
            </a:r>
          </a:p>
          <a:p>
            <a:pPr lvl="1"/>
            <a:r>
              <a:rPr lang="en-US"/>
              <a:t>Second level</a:t>
            </a:r>
          </a:p>
        </p:txBody>
      </p:sp>
      <p:sp>
        <p:nvSpPr>
          <p:cNvPr id="40" name="Text Placeholder 39">
            <a:extLst>
              <a:ext uri="{FF2B5EF4-FFF2-40B4-BE49-F238E27FC236}">
                <a16:creationId xmlns:a16="http://schemas.microsoft.com/office/drawing/2014/main" id="{DD634B5F-D3D8-4AB0-B51D-1C828AC68D5D}"/>
              </a:ext>
            </a:extLst>
          </p:cNvPr>
          <p:cNvSpPr>
            <a:spLocks noGrp="1"/>
          </p:cNvSpPr>
          <p:nvPr>
            <p:ph type="body" sz="quarter" idx="28" hasCustomPrompt="1"/>
          </p:nvPr>
        </p:nvSpPr>
        <p:spPr>
          <a:xfrm>
            <a:off x="9594851" y="3271960"/>
            <a:ext cx="2038349" cy="2422404"/>
          </a:xfrm>
        </p:spPr>
        <p:txBody>
          <a:bodyPr/>
          <a:lstStyle>
            <a:lvl1pPr marL="114300" indent="-114300">
              <a:defRPr sz="1100"/>
            </a:lvl1pPr>
            <a:lvl2pPr marL="227013" indent="-112713">
              <a:defRPr sz="1100"/>
            </a:lvl2pPr>
            <a:lvl3pPr>
              <a:defRPr sz="1100"/>
            </a:lvl3pPr>
            <a:lvl4pPr>
              <a:defRPr sz="1050"/>
            </a:lvl4pPr>
            <a:lvl5pPr>
              <a:defRPr sz="1050"/>
            </a:lvl5pPr>
          </a:lstStyle>
          <a:p>
            <a:pPr lvl="0"/>
            <a:r>
              <a:rPr lang="en-US"/>
              <a:t>[Click to add content]</a:t>
            </a:r>
          </a:p>
          <a:p>
            <a:pPr lvl="1"/>
            <a:r>
              <a:rPr lang="en-US"/>
              <a:t>Second level</a:t>
            </a:r>
          </a:p>
        </p:txBody>
      </p:sp>
      <p:sp>
        <p:nvSpPr>
          <p:cNvPr id="6" name="Title 5">
            <a:extLst>
              <a:ext uri="{FF2B5EF4-FFF2-40B4-BE49-F238E27FC236}">
                <a16:creationId xmlns:a16="http://schemas.microsoft.com/office/drawing/2014/main" id="{BDA01D14-CBFD-4FB8-8BC4-D8830CEC160D}"/>
              </a:ext>
            </a:extLst>
          </p:cNvPr>
          <p:cNvSpPr>
            <a:spLocks noGrp="1"/>
          </p:cNvSpPr>
          <p:nvPr>
            <p:ph type="title" hasCustomPrompt="1"/>
          </p:nvPr>
        </p:nvSpPr>
        <p:spPr>
          <a:xfrm>
            <a:off x="567039" y="652074"/>
            <a:ext cx="11064788" cy="402336"/>
          </a:xfrm>
        </p:spPr>
        <p:txBody>
          <a:bodyPr/>
          <a:lstStyle/>
          <a:p>
            <a:r>
              <a:rPr lang="en-US"/>
              <a:t>[Headline]</a:t>
            </a:r>
          </a:p>
        </p:txBody>
      </p:sp>
      <p:sp>
        <p:nvSpPr>
          <p:cNvPr id="19" name="Subtitle">
            <a:extLst>
              <a:ext uri="{FF2B5EF4-FFF2-40B4-BE49-F238E27FC236}">
                <a16:creationId xmlns:a16="http://schemas.microsoft.com/office/drawing/2014/main" id="{0C816339-A3B2-46CC-8115-A134C967F642}"/>
              </a:ext>
            </a:extLst>
          </p:cNvPr>
          <p:cNvSpPr>
            <a:spLocks noGrp="1"/>
          </p:cNvSpPr>
          <p:nvPr>
            <p:ph type="body" sz="quarter" idx="14" hasCustomPrompt="1"/>
          </p:nvPr>
        </p:nvSpPr>
        <p:spPr>
          <a:xfrm>
            <a:off x="567039" y="1058237"/>
            <a:ext cx="11063817" cy="493776"/>
          </a:xfrm>
        </p:spPr>
        <p:txBody>
          <a:bodyPr>
            <a:noAutofit/>
          </a:bodyPr>
          <a:lstStyle>
            <a:lvl1pPr marL="0" indent="0">
              <a:buNone/>
              <a:defRPr sz="1800">
                <a:latin typeface="+mn-lt"/>
                <a:cs typeface="+mj-cs"/>
              </a:defRPr>
            </a:lvl1pPr>
            <a:lvl2pPr marL="0" indent="0">
              <a:buNone/>
              <a:defRPr sz="2000">
                <a:latin typeface="+mj-lt"/>
                <a:cs typeface="+mj-cs"/>
              </a:defRPr>
            </a:lvl2pPr>
            <a:lvl3pPr marL="0" indent="0">
              <a:buNone/>
              <a:defRPr sz="2000">
                <a:latin typeface="+mj-lt"/>
                <a:cs typeface="+mj-cs"/>
              </a:defRPr>
            </a:lvl3pPr>
            <a:lvl4pPr marL="0" indent="0">
              <a:buNone/>
              <a:defRPr sz="2000">
                <a:latin typeface="+mj-lt"/>
                <a:cs typeface="+mj-cs"/>
              </a:defRPr>
            </a:lvl4pPr>
            <a:lvl5pPr marL="0" indent="0">
              <a:buNone/>
              <a:defRPr sz="2000">
                <a:latin typeface="+mj-lt"/>
                <a:cs typeface="+mj-cs"/>
              </a:defRPr>
            </a:lvl5pPr>
          </a:lstStyle>
          <a:p>
            <a:pPr lvl="0"/>
            <a:r>
              <a:rPr lang="en-US"/>
              <a:t>[Sub-headline]</a:t>
            </a:r>
          </a:p>
        </p:txBody>
      </p:sp>
      <p:sp>
        <p:nvSpPr>
          <p:cNvPr id="22" name="Text Placeholder 11">
            <a:extLst>
              <a:ext uri="{FF2B5EF4-FFF2-40B4-BE49-F238E27FC236}">
                <a16:creationId xmlns:a16="http://schemas.microsoft.com/office/drawing/2014/main" id="{8AF474E7-9310-4F30-B638-C2B67375861F}"/>
              </a:ext>
            </a:extLst>
          </p:cNvPr>
          <p:cNvSpPr>
            <a:spLocks noGrp="1"/>
          </p:cNvSpPr>
          <p:nvPr>
            <p:ph type="body" sz="quarter" idx="29" hasCustomPrompt="1"/>
          </p:nvPr>
        </p:nvSpPr>
        <p:spPr>
          <a:xfrm>
            <a:off x="567039" y="5799763"/>
            <a:ext cx="11060912" cy="412650"/>
          </a:xfrm>
        </p:spPr>
        <p:txBody>
          <a:bodyPr tIns="0" bIns="0" anchor="b"/>
          <a:lstStyle>
            <a:lvl1pPr marL="0" indent="0">
              <a:lnSpc>
                <a:spcPct val="70000"/>
              </a:lnSpc>
              <a:spcBef>
                <a:spcPts val="0"/>
              </a:spcBef>
              <a:spcAft>
                <a:spcPts val="200"/>
              </a:spcAft>
              <a:buSzPct val="25000"/>
              <a:buFont typeface="Arial" panose="020B0604020202020204" pitchFamily="34" charset="0"/>
              <a:buNone/>
              <a:defRPr sz="700">
                <a:latin typeface="+mn-lt"/>
              </a:defRPr>
            </a:lvl1pPr>
            <a:lvl2pPr marL="169863" indent="-112713">
              <a:lnSpc>
                <a:spcPct val="70000"/>
              </a:lnSpc>
              <a:spcBef>
                <a:spcPts val="0"/>
              </a:spcBef>
              <a:buFont typeface="Arial" panose="020B0604020202020204" pitchFamily="34" charset="0"/>
              <a:buChar char="•"/>
              <a:defRPr sz="900">
                <a:latin typeface="+mn-lt"/>
              </a:defRPr>
            </a:lvl2pPr>
            <a:lvl3pPr marL="341312" indent="0">
              <a:buNone/>
              <a:defRPr/>
            </a:lvl3pPr>
          </a:lstStyle>
          <a:p>
            <a:pPr lvl="0"/>
            <a:r>
              <a:rPr lang="en-US"/>
              <a:t>[Source / Legal disclaimer]</a:t>
            </a:r>
          </a:p>
        </p:txBody>
      </p:sp>
    </p:spTree>
    <p:extLst>
      <p:ext uri="{BB962C8B-B14F-4D97-AF65-F5344CB8AC3E}">
        <p14:creationId xmlns:p14="http://schemas.microsoft.com/office/powerpoint/2010/main" val="631300788"/>
      </p:ext>
    </p:extLst>
  </p:cSld>
  <p:clrMapOvr>
    <a:masterClrMapping/>
  </p:clrMapOvr>
  <p:extLst>
    <p:ext uri="{DCECCB84-F9BA-43D5-87BE-67443E8EF086}">
      <p15:sldGuideLst xmlns:p15="http://schemas.microsoft.com/office/powerpoint/2012/main">
        <p15:guide id="1" orient="horz" pos="1232" userDrawn="1">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image" Target="../media/image3.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image" Target="../media/image4.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4" name="Group 143">
            <a:extLst>
              <a:ext uri="{FF2B5EF4-FFF2-40B4-BE49-F238E27FC236}">
                <a16:creationId xmlns:a16="http://schemas.microsoft.com/office/drawing/2014/main" id="{8B53055D-29D5-4FE1-BE64-E17CAF363092}"/>
              </a:ext>
            </a:extLst>
          </p:cNvPr>
          <p:cNvGrpSpPr/>
          <p:nvPr userDrawn="1"/>
        </p:nvGrpSpPr>
        <p:grpSpPr>
          <a:xfrm>
            <a:off x="12192996" y="647700"/>
            <a:ext cx="139664" cy="5046663"/>
            <a:chOff x="12192996" y="647700"/>
            <a:chExt cx="139664" cy="5046663"/>
          </a:xfrm>
        </p:grpSpPr>
        <p:cxnSp>
          <p:nvCxnSpPr>
            <p:cNvPr id="143" name="Straight Connector 142">
              <a:extLst>
                <a:ext uri="{FF2B5EF4-FFF2-40B4-BE49-F238E27FC236}">
                  <a16:creationId xmlns:a16="http://schemas.microsoft.com/office/drawing/2014/main" id="{4239ECE5-FA9C-4670-87F6-C0D934E9AAE7}"/>
                </a:ext>
              </a:extLst>
            </p:cNvPr>
            <p:cNvCxnSpPr/>
            <p:nvPr userDrawn="1"/>
          </p:nvCxnSpPr>
          <p:spPr>
            <a:xfrm>
              <a:off x="12192996"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D1EA425-A7BD-47A4-B2D5-16D157827594}"/>
                </a:ext>
              </a:extLst>
            </p:cNvPr>
            <p:cNvGrpSpPr/>
            <p:nvPr userDrawn="1"/>
          </p:nvGrpSpPr>
          <p:grpSpPr>
            <a:xfrm>
              <a:off x="12202508" y="647700"/>
              <a:ext cx="130152" cy="5046663"/>
              <a:chOff x="12202508" y="647700"/>
              <a:chExt cx="130152" cy="5046663"/>
            </a:xfrm>
          </p:grpSpPr>
          <p:cxnSp>
            <p:nvCxnSpPr>
              <p:cNvPr id="59" name="Straight Connector 58">
                <a:extLst>
                  <a:ext uri="{FF2B5EF4-FFF2-40B4-BE49-F238E27FC236}">
                    <a16:creationId xmlns:a16="http://schemas.microsoft.com/office/drawing/2014/main" id="{7D274501-4E1B-4808-B24A-1DD2E90B8BE3}"/>
                  </a:ext>
                </a:extLst>
              </p:cNvPr>
              <p:cNvCxnSpPr/>
              <p:nvPr userDrawn="1"/>
            </p:nvCxnSpPr>
            <p:spPr>
              <a:xfrm>
                <a:off x="12202508"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8E6B1F-3105-4A91-B970-D589ADB77A85}"/>
                  </a:ext>
                </a:extLst>
              </p:cNvPr>
              <p:cNvCxnSpPr/>
              <p:nvPr userDrawn="1"/>
            </p:nvCxnSpPr>
            <p:spPr>
              <a:xfrm>
                <a:off x="12202508"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B44A62-3176-45B3-B8F1-13B68150156C}"/>
                  </a:ext>
                </a:extLst>
              </p:cNvPr>
              <p:cNvCxnSpPr/>
              <p:nvPr userDrawn="1"/>
            </p:nvCxnSpPr>
            <p:spPr>
              <a:xfrm>
                <a:off x="12202508"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3F9198C-0474-411B-B709-BB380C249BDA}"/>
                  </a:ext>
                </a:extLst>
              </p:cNvPr>
              <p:cNvCxnSpPr/>
              <p:nvPr userDrawn="1"/>
            </p:nvCxnSpPr>
            <p:spPr>
              <a:xfrm>
                <a:off x="12202508"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22D08E-6812-4F78-A644-C1C379E1CB6A}"/>
                  </a:ext>
                </a:extLst>
              </p:cNvPr>
              <p:cNvCxnSpPr/>
              <p:nvPr userDrawn="1"/>
            </p:nvCxnSpPr>
            <p:spPr>
              <a:xfrm>
                <a:off x="12202508"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567039" y="651300"/>
            <a:ext cx="11062709" cy="648111"/>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567039" y="1622630"/>
            <a:ext cx="11064240" cy="458566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38113" y="6403791"/>
            <a:ext cx="2469919" cy="214805"/>
          </a:xfrm>
          <a:prstGeom prst="rect">
            <a:avLst/>
          </a:prstGeom>
        </p:spPr>
        <p:txBody>
          <a:bodyPr vert="horz" lIns="0" tIns="0" rIns="0" bIns="0" rtlCol="0" anchor="ctr"/>
          <a:lstStyle>
            <a:lvl1pPr algn="l">
              <a:defRPr sz="900">
                <a:solidFill>
                  <a:schemeClr val="tx1"/>
                </a:solidFill>
              </a:defRPr>
            </a:lvl1pPr>
          </a:lstStyle>
          <a:p>
            <a:fld id="{DE42EC92-9A53-40EF-A2BF-0A57533CBD01}" type="datetime4">
              <a:rPr lang="en-US" smtClean="0"/>
              <a:t>June 9, 2024</a:t>
            </a:fld>
            <a:endParaRPr lang="en-US"/>
          </a:p>
        </p:txBody>
      </p:sp>
      <p:sp>
        <p:nvSpPr>
          <p:cNvPr id="5" name="Footer Placeholder 4"/>
          <p:cNvSpPr>
            <a:spLocks noGrp="1"/>
          </p:cNvSpPr>
          <p:nvPr>
            <p:ph type="ftr" sz="quarter" idx="3"/>
          </p:nvPr>
        </p:nvSpPr>
        <p:spPr>
          <a:xfrm>
            <a:off x="6170051" y="6403791"/>
            <a:ext cx="5008262" cy="214805"/>
          </a:xfrm>
          <a:prstGeom prst="rect">
            <a:avLst/>
          </a:prstGeom>
        </p:spPr>
        <p:txBody>
          <a:bodyPr vert="horz" lIns="0" tIns="0" rIns="0" bIns="0" rtlCol="0" anchor="ctr"/>
          <a:lstStyle>
            <a:lvl1pPr algn="r">
              <a:defRPr sz="900">
                <a:solidFill>
                  <a:schemeClr val="tx1"/>
                </a:solidFill>
              </a:defRPr>
            </a:lvl1pPr>
          </a:lstStyle>
          <a:p>
            <a:r>
              <a:rPr lang="en-US"/>
              <a:t>S&amp;P Global</a:t>
            </a:r>
          </a:p>
        </p:txBody>
      </p:sp>
      <p:sp>
        <p:nvSpPr>
          <p:cNvPr id="6" name="Slide Number Placeholder 5"/>
          <p:cNvSpPr>
            <a:spLocks noGrp="1"/>
          </p:cNvSpPr>
          <p:nvPr>
            <p:ph type="sldNum" sz="quarter" idx="4"/>
          </p:nvPr>
        </p:nvSpPr>
        <p:spPr>
          <a:xfrm>
            <a:off x="11209844" y="6403791"/>
            <a:ext cx="421983" cy="214804"/>
          </a:xfrm>
          <a:prstGeom prst="rect">
            <a:avLst/>
          </a:prstGeom>
        </p:spPr>
        <p:txBody>
          <a:bodyPr vert="horz" lIns="0" tIns="0" rIns="0" bIns="0" rtlCol="0" anchor="ctr"/>
          <a:lstStyle>
            <a:lvl1pPr algn="r">
              <a:defRPr sz="900">
                <a:solidFill>
                  <a:schemeClr val="tx1"/>
                </a:solidFill>
              </a:defRPr>
            </a:lvl1pPr>
          </a:lstStyle>
          <a:p>
            <a:fld id="{5CFA18E4-D58E-4B28-B105-28D9665A8EBC}" type="slidenum">
              <a:rPr lang="en-US" smtClean="0"/>
              <a:pPr/>
              <a:t>‹#›</a:t>
            </a:fld>
            <a:endParaRPr lang="en-US"/>
          </a:p>
        </p:txBody>
      </p:sp>
      <p:cxnSp>
        <p:nvCxnSpPr>
          <p:cNvPr id="22" name="Straight Connector 21">
            <a:extLst>
              <a:ext uri="{FF2B5EF4-FFF2-40B4-BE49-F238E27FC236}">
                <a16:creationId xmlns:a16="http://schemas.microsoft.com/office/drawing/2014/main" id="{F8CC70A6-20E9-484F-A6D8-8AC9F5A99694}"/>
              </a:ext>
            </a:extLst>
          </p:cNvPr>
          <p:cNvCxnSpPr/>
          <p:nvPr userDrawn="1"/>
        </p:nvCxnSpPr>
        <p:spPr>
          <a:xfrm>
            <a:off x="-395621"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26C736-25F9-4471-B9E2-7FDAD4B0C0F7}"/>
              </a:ext>
            </a:extLst>
          </p:cNvPr>
          <p:cNvCxnSpPr/>
          <p:nvPr userDrawn="1"/>
        </p:nvCxnSpPr>
        <p:spPr>
          <a:xfrm>
            <a:off x="12192000" y="6209536"/>
            <a:ext cx="395621"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FA59E5F-121F-4882-AD04-A65D6DB42A46}"/>
              </a:ext>
            </a:extLst>
          </p:cNvPr>
          <p:cNvSpPr txBox="1"/>
          <p:nvPr userDrawn="1"/>
        </p:nvSpPr>
        <p:spPr>
          <a:xfrm>
            <a:off x="12287024" y="6093488"/>
            <a:ext cx="1236181" cy="142555"/>
          </a:xfrm>
          <a:prstGeom prst="rect">
            <a:avLst/>
          </a:prstGeom>
          <a:noFill/>
        </p:spPr>
        <p:txBody>
          <a:bodyPr wrap="square" lIns="0" tIns="0" rIns="0" bIns="0" rtlCol="0">
            <a:noAutofit/>
          </a:bodyPr>
          <a:lstStyle/>
          <a:p>
            <a:pPr algn="l"/>
            <a:r>
              <a:rPr lang="en-US" sz="700">
                <a:solidFill>
                  <a:schemeClr val="bg2">
                    <a:lumMod val="50000"/>
                  </a:schemeClr>
                </a:solidFill>
                <a:latin typeface="+mn-lt"/>
              </a:rPr>
              <a:t>No content below the line</a:t>
            </a:r>
          </a:p>
        </p:txBody>
      </p:sp>
      <p:sp>
        <p:nvSpPr>
          <p:cNvPr id="25" name="TextBox 24">
            <a:extLst>
              <a:ext uri="{FF2B5EF4-FFF2-40B4-BE49-F238E27FC236}">
                <a16:creationId xmlns:a16="http://schemas.microsoft.com/office/drawing/2014/main" id="{924EB760-7DB9-4158-8A20-E30A256A1D62}"/>
              </a:ext>
            </a:extLst>
          </p:cNvPr>
          <p:cNvSpPr txBox="1"/>
          <p:nvPr userDrawn="1"/>
        </p:nvSpPr>
        <p:spPr>
          <a:xfrm>
            <a:off x="-1162279" y="6084779"/>
            <a:ext cx="1082336" cy="142555"/>
          </a:xfrm>
          <a:prstGeom prst="rect">
            <a:avLst/>
          </a:prstGeom>
          <a:noFill/>
        </p:spPr>
        <p:txBody>
          <a:bodyPr wrap="square" lIns="0" tIns="0" rIns="0" bIns="0" rtlCol="0">
            <a:noAutofit/>
          </a:bodyPr>
          <a:lstStyle/>
          <a:p>
            <a:pPr algn="r"/>
            <a:r>
              <a:rPr lang="en-US" sz="700">
                <a:solidFill>
                  <a:schemeClr val="bg2">
                    <a:lumMod val="50000"/>
                  </a:schemeClr>
                </a:solidFill>
                <a:latin typeface="+mn-lt"/>
              </a:rPr>
              <a:t>No content below the line</a:t>
            </a:r>
          </a:p>
        </p:txBody>
      </p:sp>
      <p:pic>
        <p:nvPicPr>
          <p:cNvPr id="13" name="S&amp;P Global Logo">
            <a:extLst>
              <a:ext uri="{FF2B5EF4-FFF2-40B4-BE49-F238E27FC236}">
                <a16:creationId xmlns:a16="http://schemas.microsoft.com/office/drawing/2014/main" id="{DE379896-2DD3-4403-9287-378DCBD697FB}"/>
              </a:ext>
            </a:extLst>
          </p:cNvPr>
          <p:cNvPicPr>
            <a:picLocks noChangeAspect="1"/>
          </p:cNvPicPr>
          <p:nvPr userDrawn="1"/>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451733" y="6279463"/>
            <a:ext cx="986380" cy="381153"/>
          </a:xfrm>
          <a:prstGeom prst="rect">
            <a:avLst/>
          </a:prstGeom>
        </p:spPr>
      </p:pic>
      <p:grpSp>
        <p:nvGrpSpPr>
          <p:cNvPr id="145" name="Group 144">
            <a:extLst>
              <a:ext uri="{FF2B5EF4-FFF2-40B4-BE49-F238E27FC236}">
                <a16:creationId xmlns:a16="http://schemas.microsoft.com/office/drawing/2014/main" id="{CB39B6C1-8002-4F75-B7FC-EDAA23A0F76B}"/>
              </a:ext>
            </a:extLst>
          </p:cNvPr>
          <p:cNvGrpSpPr/>
          <p:nvPr userDrawn="1"/>
        </p:nvGrpSpPr>
        <p:grpSpPr>
          <a:xfrm>
            <a:off x="-130152" y="647700"/>
            <a:ext cx="130152" cy="5046663"/>
            <a:chOff x="-130152" y="647700"/>
            <a:chExt cx="130152" cy="5046663"/>
          </a:xfrm>
        </p:grpSpPr>
        <p:cxnSp>
          <p:nvCxnSpPr>
            <p:cNvPr id="53" name="Straight Connector 52">
              <a:extLst>
                <a:ext uri="{FF2B5EF4-FFF2-40B4-BE49-F238E27FC236}">
                  <a16:creationId xmlns:a16="http://schemas.microsoft.com/office/drawing/2014/main" id="{E3A10AFA-0D6D-43FA-9041-F48F1EDAEE3C}"/>
                </a:ext>
              </a:extLst>
            </p:cNvPr>
            <p:cNvCxnSpPr/>
            <p:nvPr userDrawn="1"/>
          </p:nvCxnSpPr>
          <p:spPr>
            <a:xfrm>
              <a:off x="-130152" y="5694363"/>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5406A10-0F3B-4C6E-BB94-300915DB02B5}"/>
                </a:ext>
              </a:extLst>
            </p:cNvPr>
            <p:cNvCxnSpPr/>
            <p:nvPr userDrawn="1"/>
          </p:nvCxnSpPr>
          <p:spPr>
            <a:xfrm>
              <a:off x="-130152" y="261801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B54C7B1-605E-4788-A9E2-5192021613D6}"/>
                </a:ext>
              </a:extLst>
            </p:cNvPr>
            <p:cNvCxnSpPr/>
            <p:nvPr userDrawn="1"/>
          </p:nvCxnSpPr>
          <p:spPr>
            <a:xfrm>
              <a:off x="-130152" y="1954558"/>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F6F6D6-1AD2-4BB1-ABE1-A1E2DADB16B8}"/>
                </a:ext>
              </a:extLst>
            </p:cNvPr>
            <p:cNvCxnSpPr/>
            <p:nvPr userDrawn="1"/>
          </p:nvCxnSpPr>
          <p:spPr>
            <a:xfrm>
              <a:off x="-130152" y="1299411"/>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3725CBF-16E5-4686-95FC-61EDD7BAA222}"/>
                </a:ext>
              </a:extLst>
            </p:cNvPr>
            <p:cNvCxnSpPr/>
            <p:nvPr userDrawn="1"/>
          </p:nvCxnSpPr>
          <p:spPr>
            <a:xfrm>
              <a:off x="-130152" y="64770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F14B1D6-A02F-4F63-8B42-6490CB75FEED}"/>
                </a:ext>
              </a:extLst>
            </p:cNvPr>
            <p:cNvCxnSpPr/>
            <p:nvPr userDrawn="1"/>
          </p:nvCxnSpPr>
          <p:spPr>
            <a:xfrm>
              <a:off x="-130152" y="1622630"/>
              <a:ext cx="130152" cy="0"/>
            </a:xfrm>
            <a:prstGeom prst="line">
              <a:avLst/>
            </a:prstGeom>
            <a:ln w="3175" cap="flat" cmpd="sng" algn="ctr">
              <a:solidFill>
                <a:srgbClr val="C2C4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id="{44C75B12-814D-46B5-AC2A-CF6E825BD2A6}"/>
              </a:ext>
            </a:extLst>
          </p:cNvPr>
          <p:cNvCxnSpPr>
            <a:cxnSpLocks/>
          </p:cNvCxnSpPr>
          <p:nvPr userDrawn="1"/>
        </p:nvCxnSpPr>
        <p:spPr>
          <a:xfrm rot="16200000">
            <a:off x="5510224" y="-95347"/>
            <a:ext cx="130152"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3196D04-0548-4EFC-84ED-EC48273BDB1F}"/>
              </a:ext>
            </a:extLst>
          </p:cNvPr>
          <p:cNvCxnSpPr>
            <a:cxnSpLocks/>
          </p:cNvCxnSpPr>
          <p:nvPr userDrawn="1"/>
        </p:nvCxnSpPr>
        <p:spPr>
          <a:xfrm rot="16200000">
            <a:off x="6542099" y="-95347"/>
            <a:ext cx="130152"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CDAEB47-98C9-4B0C-95C2-0EC29C2061ED}"/>
              </a:ext>
            </a:extLst>
          </p:cNvPr>
          <p:cNvGrpSpPr/>
          <p:nvPr userDrawn="1"/>
        </p:nvGrpSpPr>
        <p:grpSpPr>
          <a:xfrm>
            <a:off x="-1325" y="6871033"/>
            <a:ext cx="12192000" cy="143299"/>
            <a:chOff x="-1325" y="6871033"/>
            <a:chExt cx="12192000" cy="143299"/>
          </a:xfrm>
        </p:grpSpPr>
        <p:sp>
          <p:nvSpPr>
            <p:cNvPr id="26" name="Rectangle 25">
              <a:extLst>
                <a:ext uri="{FF2B5EF4-FFF2-40B4-BE49-F238E27FC236}">
                  <a16:creationId xmlns:a16="http://schemas.microsoft.com/office/drawing/2014/main" id="{E605001D-9AEE-4D97-B1CD-2703613BD583}"/>
                </a:ext>
              </a:extLst>
            </p:cNvPr>
            <p:cNvSpPr/>
            <p:nvPr userDrawn="1"/>
          </p:nvSpPr>
          <p:spPr>
            <a:xfrm>
              <a:off x="-1325" y="6871033"/>
              <a:ext cx="12192000" cy="143299"/>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r"/>
              <a:r>
                <a:rPr lang="en-US" sz="600" b="0" baseline="0">
                  <a:solidFill>
                    <a:srgbClr val="000000"/>
                  </a:solidFill>
                </a:rPr>
                <a:t>Default Footer text on all slides is “S&amp;P Global” </a:t>
              </a:r>
              <a:r>
                <a:rPr lang="en-US" sz="600" b="1" baseline="0">
                  <a:solidFill>
                    <a:srgbClr val="000000"/>
                  </a:solidFill>
                </a:rPr>
                <a:t>– to change / remove use </a:t>
              </a:r>
              <a:r>
                <a:rPr lang="en-US" sz="600" baseline="0">
                  <a:solidFill>
                    <a:srgbClr val="000000"/>
                  </a:solidFill>
                </a:rPr>
                <a:t>Insert Tab </a:t>
              </a:r>
              <a:r>
                <a:rPr lang="en-US" sz="600" baseline="0">
                  <a:solidFill>
                    <a:srgbClr val="000000"/>
                  </a:solidFill>
                  <a:sym typeface="Wingdings 3" panose="05040102010807070707" pitchFamily="18" charset="2"/>
                </a:rPr>
                <a:t> Header &amp; Footer Enter / change text  Click Apply All. </a:t>
              </a:r>
              <a:endParaRPr lang="en-US" sz="600" baseline="0">
                <a:solidFill>
                  <a:srgbClr val="000000"/>
                </a:solidFill>
              </a:endParaRPr>
            </a:p>
          </p:txBody>
        </p:sp>
        <p:sp>
          <p:nvSpPr>
            <p:cNvPr id="66" name="Rectangle 65">
              <a:extLst>
                <a:ext uri="{FF2B5EF4-FFF2-40B4-BE49-F238E27FC236}">
                  <a16:creationId xmlns:a16="http://schemas.microsoft.com/office/drawing/2014/main" id="{1B9E2804-C808-4357-85E3-7E72AE20E804}"/>
                </a:ext>
              </a:extLst>
            </p:cNvPr>
            <p:cNvSpPr/>
            <p:nvPr userDrawn="1"/>
          </p:nvSpPr>
          <p:spPr>
            <a:xfrm>
              <a:off x="-1325" y="6871033"/>
              <a:ext cx="6477571" cy="14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600" b="0" baseline="0">
                  <a:solidFill>
                    <a:srgbClr val="000000"/>
                  </a:solidFill>
                </a:rPr>
                <a:t>Always copy slides into a new presentation using </a:t>
              </a:r>
              <a:r>
                <a:rPr lang="en-US" sz="600" b="1" baseline="0">
                  <a:solidFill>
                    <a:srgbClr val="000000"/>
                  </a:solidFill>
                </a:rPr>
                <a:t>Paste Options / Paste  Special </a:t>
              </a:r>
              <a:r>
                <a:rPr lang="en-US" sz="600" b="1" baseline="0">
                  <a:solidFill>
                    <a:srgbClr val="000000"/>
                  </a:solidFill>
                  <a:sym typeface="Wingdings 3" panose="05040102010807070707" pitchFamily="18" charset="2"/>
                </a:rPr>
                <a:t> Use Destination Theme</a:t>
              </a:r>
              <a:endParaRPr lang="en-US" sz="600" baseline="0">
                <a:solidFill>
                  <a:srgbClr val="000000"/>
                </a:solidFill>
              </a:endParaRPr>
            </a:p>
          </p:txBody>
        </p:sp>
      </p:grpSp>
      <p:sp>
        <p:nvSpPr>
          <p:cNvPr id="67" name="Rectangle 66">
            <a:extLst>
              <a:ext uri="{FF2B5EF4-FFF2-40B4-BE49-F238E27FC236}">
                <a16:creationId xmlns:a16="http://schemas.microsoft.com/office/drawing/2014/main" id="{D1B8713C-445E-4C83-92F1-E19C8C10D52A}"/>
              </a:ext>
            </a:extLst>
          </p:cNvPr>
          <p:cNvSpPr/>
          <p:nvPr userDrawn="1"/>
        </p:nvSpPr>
        <p:spPr>
          <a:xfrm>
            <a:off x="-1352483" y="-10547"/>
            <a:ext cx="1272540" cy="97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rgbClr val="000000"/>
              </a:solidFill>
            </a:endParaRPr>
          </a:p>
        </p:txBody>
      </p:sp>
      <p:sp>
        <p:nvSpPr>
          <p:cNvPr id="68" name="Rectangle 67">
            <a:extLst>
              <a:ext uri="{FF2B5EF4-FFF2-40B4-BE49-F238E27FC236}">
                <a16:creationId xmlns:a16="http://schemas.microsoft.com/office/drawing/2014/main" id="{E4BEDC11-C1A2-4363-AD61-124751DC85FF}"/>
              </a:ext>
            </a:extLst>
          </p:cNvPr>
          <p:cNvSpPr/>
          <p:nvPr userDrawn="1"/>
        </p:nvSpPr>
        <p:spPr>
          <a:xfrm>
            <a:off x="12257314" y="-10547"/>
            <a:ext cx="1272540" cy="9709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r>
              <a:rPr lang="en-US" sz="800">
                <a:solidFill>
                  <a:srgbClr val="000000"/>
                </a:solidFill>
              </a:rPr>
              <a:t>When adding colors, </a:t>
            </a:r>
            <a:r>
              <a:rPr lang="en-US" sz="800" b="1">
                <a:solidFill>
                  <a:srgbClr val="000000"/>
                </a:solidFill>
              </a:rPr>
              <a:t>don’t use the variants or the Standard Colors </a:t>
            </a:r>
            <a:r>
              <a:rPr lang="en-US" sz="800">
                <a:solidFill>
                  <a:srgbClr val="000000"/>
                </a:solidFill>
              </a:rPr>
              <a:t>of the Theme Colors. </a:t>
            </a:r>
          </a:p>
          <a:p>
            <a:pPr algn="l">
              <a:lnSpc>
                <a:spcPct val="90000"/>
              </a:lnSpc>
              <a:spcBef>
                <a:spcPts val="600"/>
              </a:spcBef>
            </a:pPr>
            <a:r>
              <a:rPr lang="en-US" sz="800">
                <a:solidFill>
                  <a:srgbClr val="000000"/>
                </a:solidFill>
              </a:rPr>
              <a:t>Only use the </a:t>
            </a:r>
            <a:r>
              <a:rPr lang="en-US" sz="800" b="1">
                <a:solidFill>
                  <a:srgbClr val="000000"/>
                </a:solidFill>
              </a:rPr>
              <a:t>Data Visualization colors </a:t>
            </a:r>
            <a:r>
              <a:rPr lang="en-US" sz="800">
                <a:solidFill>
                  <a:srgbClr val="000000"/>
                </a:solidFill>
              </a:rPr>
              <a:t>for charts. </a:t>
            </a:r>
          </a:p>
        </p:txBody>
      </p:sp>
      <p:grpSp>
        <p:nvGrpSpPr>
          <p:cNvPr id="69" name="Group 68">
            <a:extLst>
              <a:ext uri="{FF2B5EF4-FFF2-40B4-BE49-F238E27FC236}">
                <a16:creationId xmlns:a16="http://schemas.microsoft.com/office/drawing/2014/main" id="{E15ADA81-F289-451E-8271-81B1C7F9E9EF}"/>
              </a:ext>
            </a:extLst>
          </p:cNvPr>
          <p:cNvGrpSpPr/>
          <p:nvPr userDrawn="1"/>
        </p:nvGrpSpPr>
        <p:grpSpPr>
          <a:xfrm>
            <a:off x="12257314" y="1051487"/>
            <a:ext cx="1272540" cy="3085386"/>
            <a:chOff x="12257314" y="1051487"/>
            <a:chExt cx="1272540" cy="3085386"/>
          </a:xfrm>
        </p:grpSpPr>
        <p:sp>
          <p:nvSpPr>
            <p:cNvPr id="70" name="Rectangle 69">
              <a:extLst>
                <a:ext uri="{FF2B5EF4-FFF2-40B4-BE49-F238E27FC236}">
                  <a16:creationId xmlns:a16="http://schemas.microsoft.com/office/drawing/2014/main" id="{1A4E92C5-8939-4B55-A84F-8B6C68F6A2FC}"/>
                </a:ext>
              </a:extLst>
            </p:cNvPr>
            <p:cNvSpPr/>
            <p:nvPr userDrawn="1"/>
          </p:nvSpPr>
          <p:spPr>
            <a:xfrm>
              <a:off x="12257314" y="1051487"/>
              <a:ext cx="1272540" cy="3085386"/>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lnSpc>
                  <a:spcPct val="90000"/>
                </a:lnSpc>
                <a:spcBef>
                  <a:spcPts val="600"/>
                </a:spcBef>
              </a:pPr>
              <a:endParaRPr lang="en-US" sz="800">
                <a:solidFill>
                  <a:schemeClr val="tx1"/>
                </a:solidFill>
              </a:endParaRPr>
            </a:p>
          </p:txBody>
        </p:sp>
        <p:sp>
          <p:nvSpPr>
            <p:cNvPr id="71" name="TextBox 70">
              <a:extLst>
                <a:ext uri="{FF2B5EF4-FFF2-40B4-BE49-F238E27FC236}">
                  <a16:creationId xmlns:a16="http://schemas.microsoft.com/office/drawing/2014/main" id="{EC1083AB-631D-4A3B-8771-C6B62512D456}"/>
                </a:ext>
              </a:extLst>
            </p:cNvPr>
            <p:cNvSpPr txBox="1"/>
            <p:nvPr userDrawn="1"/>
          </p:nvSpPr>
          <p:spPr>
            <a:xfrm>
              <a:off x="12494753" y="3360230"/>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Data Visualization colors in correct order. </a:t>
              </a:r>
            </a:p>
          </p:txBody>
        </p:sp>
        <p:sp>
          <p:nvSpPr>
            <p:cNvPr id="72" name="Freeform: Shape 71">
              <a:extLst>
                <a:ext uri="{FF2B5EF4-FFF2-40B4-BE49-F238E27FC236}">
                  <a16:creationId xmlns:a16="http://schemas.microsoft.com/office/drawing/2014/main" id="{FF86C41D-0758-43AE-A2D8-C6C2A9707FA7}"/>
                </a:ext>
              </a:extLst>
            </p:cNvPr>
            <p:cNvSpPr/>
            <p:nvPr userDrawn="1"/>
          </p:nvSpPr>
          <p:spPr>
            <a:xfrm>
              <a:off x="12292693" y="2388620"/>
              <a:ext cx="166007" cy="1012638"/>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DF0139A-E334-464F-A56C-5152A071597E}"/>
                </a:ext>
              </a:extLst>
            </p:cNvPr>
            <p:cNvSpPr txBox="1"/>
            <p:nvPr userDrawn="1"/>
          </p:nvSpPr>
          <p:spPr>
            <a:xfrm>
              <a:off x="12386052" y="1119751"/>
              <a:ext cx="1038123" cy="96950"/>
            </a:xfrm>
            <a:prstGeom prst="rect">
              <a:avLst/>
            </a:prstGeom>
            <a:noFill/>
          </p:spPr>
          <p:txBody>
            <a:bodyPr wrap="square" lIns="0" tIns="0" rIns="0" bIns="0" rtlCol="0">
              <a:spAutoFit/>
            </a:bodyPr>
            <a:lstStyle/>
            <a:p>
              <a:pPr algn="l">
                <a:lnSpc>
                  <a:spcPct val="90000"/>
                </a:lnSpc>
              </a:pPr>
              <a:r>
                <a:rPr lang="en-US" sz="700" b="1">
                  <a:solidFill>
                    <a:srgbClr val="000000"/>
                  </a:solidFill>
                </a:rPr>
                <a:t>Primary Brand Colors</a:t>
              </a:r>
              <a:endParaRPr lang="en-US" sz="700">
                <a:solidFill>
                  <a:srgbClr val="000000"/>
                </a:solidFill>
              </a:endParaRPr>
            </a:p>
          </p:txBody>
        </p:sp>
        <p:sp>
          <p:nvSpPr>
            <p:cNvPr id="74" name="Freeform: Shape 73">
              <a:extLst>
                <a:ext uri="{FF2B5EF4-FFF2-40B4-BE49-F238E27FC236}">
                  <a16:creationId xmlns:a16="http://schemas.microsoft.com/office/drawing/2014/main" id="{A932836E-03AE-4492-BB6B-F8FED4E71E87}"/>
                </a:ext>
              </a:extLst>
            </p:cNvPr>
            <p:cNvSpPr/>
            <p:nvPr userDrawn="1"/>
          </p:nvSpPr>
          <p:spPr>
            <a:xfrm flipH="1" flipV="1">
              <a:off x="13337378" y="1169084"/>
              <a:ext cx="130289" cy="364835"/>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 name="connsiteX0" fmla="*/ 95250 w 106476"/>
                <a:gd name="connsiteY0" fmla="*/ 0 h 579664"/>
                <a:gd name="connsiteX1" fmla="*/ 0 w 106476"/>
                <a:gd name="connsiteY1" fmla="*/ 0 h 579664"/>
                <a:gd name="connsiteX2" fmla="*/ 0 w 106476"/>
                <a:gd name="connsiteY2" fmla="*/ 579664 h 579664"/>
                <a:gd name="connsiteX3" fmla="*/ 106476 w 106476"/>
                <a:gd name="connsiteY3" fmla="*/ 579664 h 579664"/>
                <a:gd name="connsiteX0" fmla="*/ 95250 w 166008"/>
                <a:gd name="connsiteY0" fmla="*/ 0 h 587232"/>
                <a:gd name="connsiteX1" fmla="*/ 0 w 166008"/>
                <a:gd name="connsiteY1" fmla="*/ 0 h 587232"/>
                <a:gd name="connsiteX2" fmla="*/ 0 w 166008"/>
                <a:gd name="connsiteY2" fmla="*/ 579664 h 587232"/>
                <a:gd name="connsiteX3" fmla="*/ 166008 w 166008"/>
                <a:gd name="connsiteY3" fmla="*/ 587232 h 587232"/>
                <a:gd name="connsiteX0" fmla="*/ 95250 w 166008"/>
                <a:gd name="connsiteY0" fmla="*/ 0 h 579664"/>
                <a:gd name="connsiteX1" fmla="*/ 0 w 166008"/>
                <a:gd name="connsiteY1" fmla="*/ 0 h 579664"/>
                <a:gd name="connsiteX2" fmla="*/ 0 w 166008"/>
                <a:gd name="connsiteY2" fmla="*/ 579664 h 579664"/>
                <a:gd name="connsiteX3" fmla="*/ 166008 w 166008"/>
                <a:gd name="connsiteY3" fmla="*/ 579664 h 579664"/>
                <a:gd name="connsiteX0" fmla="*/ 95250 w 130289"/>
                <a:gd name="connsiteY0" fmla="*/ 0 h 579664"/>
                <a:gd name="connsiteX1" fmla="*/ 0 w 130289"/>
                <a:gd name="connsiteY1" fmla="*/ 0 h 579664"/>
                <a:gd name="connsiteX2" fmla="*/ 0 w 130289"/>
                <a:gd name="connsiteY2" fmla="*/ 579664 h 579664"/>
                <a:gd name="connsiteX3" fmla="*/ 130289 w 130289"/>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30289" h="579664">
                  <a:moveTo>
                    <a:pt x="95250" y="0"/>
                  </a:moveTo>
                  <a:lnTo>
                    <a:pt x="0" y="0"/>
                  </a:lnTo>
                  <a:lnTo>
                    <a:pt x="0" y="579664"/>
                  </a:lnTo>
                  <a:lnTo>
                    <a:pt x="130289"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C7F708EF-F923-4A24-A6D7-4BCA3EA881C6}"/>
                </a:ext>
              </a:extLst>
            </p:cNvPr>
            <p:cNvSpPr/>
            <p:nvPr userDrawn="1"/>
          </p:nvSpPr>
          <p:spPr>
            <a:xfrm flipH="1">
              <a:off x="13304700" y="2605092"/>
              <a:ext cx="166007" cy="1168992"/>
            </a:xfrm>
            <a:custGeom>
              <a:avLst/>
              <a:gdLst>
                <a:gd name="connsiteX0" fmla="*/ 95250 w 103414"/>
                <a:gd name="connsiteY0" fmla="*/ 0 h 579664"/>
                <a:gd name="connsiteX1" fmla="*/ 0 w 103414"/>
                <a:gd name="connsiteY1" fmla="*/ 0 h 579664"/>
                <a:gd name="connsiteX2" fmla="*/ 0 w 103414"/>
                <a:gd name="connsiteY2" fmla="*/ 579664 h 579664"/>
                <a:gd name="connsiteX3" fmla="*/ 103414 w 103414"/>
                <a:gd name="connsiteY3" fmla="*/ 579664 h 579664"/>
                <a:gd name="connsiteX0" fmla="*/ 95250 w 160564"/>
                <a:gd name="connsiteY0" fmla="*/ 0 h 579664"/>
                <a:gd name="connsiteX1" fmla="*/ 0 w 160564"/>
                <a:gd name="connsiteY1" fmla="*/ 0 h 579664"/>
                <a:gd name="connsiteX2" fmla="*/ 0 w 160564"/>
                <a:gd name="connsiteY2" fmla="*/ 579664 h 579664"/>
                <a:gd name="connsiteX3" fmla="*/ 160564 w 160564"/>
                <a:gd name="connsiteY3" fmla="*/ 576943 h 579664"/>
                <a:gd name="connsiteX0" fmla="*/ 95250 w 166007"/>
                <a:gd name="connsiteY0" fmla="*/ 0 h 579664"/>
                <a:gd name="connsiteX1" fmla="*/ 0 w 166007"/>
                <a:gd name="connsiteY1" fmla="*/ 0 h 579664"/>
                <a:gd name="connsiteX2" fmla="*/ 0 w 166007"/>
                <a:gd name="connsiteY2" fmla="*/ 579664 h 579664"/>
                <a:gd name="connsiteX3" fmla="*/ 166007 w 166007"/>
                <a:gd name="connsiteY3" fmla="*/ 579664 h 579664"/>
              </a:gdLst>
              <a:ahLst/>
              <a:cxnLst>
                <a:cxn ang="0">
                  <a:pos x="connsiteX0" y="connsiteY0"/>
                </a:cxn>
                <a:cxn ang="0">
                  <a:pos x="connsiteX1" y="connsiteY1"/>
                </a:cxn>
                <a:cxn ang="0">
                  <a:pos x="connsiteX2" y="connsiteY2"/>
                </a:cxn>
                <a:cxn ang="0">
                  <a:pos x="connsiteX3" y="connsiteY3"/>
                </a:cxn>
              </a:cxnLst>
              <a:rect l="l" t="t" r="r" b="b"/>
              <a:pathLst>
                <a:path w="166007" h="579664">
                  <a:moveTo>
                    <a:pt x="95250" y="0"/>
                  </a:moveTo>
                  <a:lnTo>
                    <a:pt x="0" y="0"/>
                  </a:lnTo>
                  <a:lnTo>
                    <a:pt x="0" y="579664"/>
                  </a:lnTo>
                  <a:lnTo>
                    <a:pt x="166007" y="579664"/>
                  </a:lnTo>
                </a:path>
              </a:pathLst>
            </a:custGeom>
            <a:noFill/>
            <a:ln w="12700" cap="flat" cmpd="sng" algn="ctr">
              <a:solidFill>
                <a:srgbClr val="000000"/>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40B2C87-F899-480F-93E9-C79E951858AE}"/>
                </a:ext>
              </a:extLst>
            </p:cNvPr>
            <p:cNvSpPr txBox="1"/>
            <p:nvPr userDrawn="1"/>
          </p:nvSpPr>
          <p:spPr>
            <a:xfrm>
              <a:off x="12494753" y="3709681"/>
              <a:ext cx="841982" cy="290849"/>
            </a:xfrm>
            <a:prstGeom prst="rect">
              <a:avLst/>
            </a:prstGeom>
            <a:noFill/>
          </p:spPr>
          <p:txBody>
            <a:bodyPr wrap="square" lIns="0" tIns="0" rIns="0" bIns="0" rtlCol="0">
              <a:spAutoFit/>
            </a:bodyPr>
            <a:lstStyle/>
            <a:p>
              <a:pPr algn="l">
                <a:lnSpc>
                  <a:spcPct val="90000"/>
                </a:lnSpc>
              </a:pPr>
              <a:r>
                <a:rPr lang="en-US" sz="700" b="1">
                  <a:solidFill>
                    <a:srgbClr val="000000"/>
                  </a:solidFill>
                </a:rPr>
                <a:t>Lighter / Darker versions for Data Visualizations only. </a:t>
              </a:r>
            </a:p>
          </p:txBody>
        </p:sp>
        <p:pic>
          <p:nvPicPr>
            <p:cNvPr id="77" name="Picture 76">
              <a:extLst>
                <a:ext uri="{FF2B5EF4-FFF2-40B4-BE49-F238E27FC236}">
                  <a16:creationId xmlns:a16="http://schemas.microsoft.com/office/drawing/2014/main" id="{E5DF1AEA-298E-4AA0-B861-79AAC8A95392}"/>
                </a:ext>
              </a:extLst>
            </p:cNvPr>
            <p:cNvPicPr>
              <a:picLocks noChangeAspect="1"/>
            </p:cNvPicPr>
            <p:nvPr userDrawn="1"/>
          </p:nvPicPr>
          <p:blipFill>
            <a:blip r:embed="rId68">
              <a:extLst>
                <a:ext uri="{28A0092B-C50C-407E-A947-70E740481C1C}">
                  <a14:useLocalDpi xmlns:a14="http://schemas.microsoft.com/office/drawing/2010/main" val="0"/>
                </a:ext>
              </a:extLst>
            </a:blip>
            <a:srcRect/>
            <a:stretch/>
          </p:blipFill>
          <p:spPr>
            <a:xfrm>
              <a:off x="12343753" y="1289096"/>
              <a:ext cx="1097248" cy="2017928"/>
            </a:xfrm>
            <a:prstGeom prst="rect">
              <a:avLst/>
            </a:prstGeom>
          </p:spPr>
        </p:pic>
        <p:sp>
          <p:nvSpPr>
            <p:cNvPr id="78" name="Rectangle 77">
              <a:extLst>
                <a:ext uri="{FF2B5EF4-FFF2-40B4-BE49-F238E27FC236}">
                  <a16:creationId xmlns:a16="http://schemas.microsoft.com/office/drawing/2014/main" id="{91936950-6B61-4AF0-BAA8-E319B5E9A775}"/>
                </a:ext>
              </a:extLst>
            </p:cNvPr>
            <p:cNvSpPr/>
            <p:nvPr userDrawn="1"/>
          </p:nvSpPr>
          <p:spPr>
            <a:xfrm>
              <a:off x="12353371" y="1616205"/>
              <a:ext cx="1074126" cy="47990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a:solidFill>
                    <a:srgbClr val="000000"/>
                  </a:solidFill>
                </a:rPr>
                <a:t>Do not use these variants!</a:t>
              </a:r>
            </a:p>
          </p:txBody>
        </p:sp>
        <p:sp>
          <p:nvSpPr>
            <p:cNvPr id="79" name="Rectangle 78">
              <a:extLst>
                <a:ext uri="{FF2B5EF4-FFF2-40B4-BE49-F238E27FC236}">
                  <a16:creationId xmlns:a16="http://schemas.microsoft.com/office/drawing/2014/main" id="{EDB7CB3A-885A-4980-B14D-0F1486237ABB}"/>
                </a:ext>
              </a:extLst>
            </p:cNvPr>
            <p:cNvSpPr/>
            <p:nvPr userDrawn="1"/>
          </p:nvSpPr>
          <p:spPr>
            <a:xfrm>
              <a:off x="12357206" y="2338634"/>
              <a:ext cx="1074370"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84" name="Rectangle 83">
              <a:extLst>
                <a:ext uri="{FF2B5EF4-FFF2-40B4-BE49-F238E27FC236}">
                  <a16:creationId xmlns:a16="http://schemas.microsoft.com/office/drawing/2014/main" id="{E23BEF90-B240-43F5-A7D2-FF40EB2BA42E}"/>
                </a:ext>
              </a:extLst>
            </p:cNvPr>
            <p:cNvSpPr/>
            <p:nvPr userDrawn="1"/>
          </p:nvSpPr>
          <p:spPr>
            <a:xfrm>
              <a:off x="12781010" y="1481846"/>
              <a:ext cx="644483" cy="110735"/>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sp>
          <p:nvSpPr>
            <p:cNvPr id="85" name="Rectangle 84">
              <a:extLst>
                <a:ext uri="{FF2B5EF4-FFF2-40B4-BE49-F238E27FC236}">
                  <a16:creationId xmlns:a16="http://schemas.microsoft.com/office/drawing/2014/main" id="{F4099FFA-147F-4A80-8F31-739AAC66D79E}"/>
                </a:ext>
              </a:extLst>
            </p:cNvPr>
            <p:cNvSpPr/>
            <p:nvPr userDrawn="1"/>
          </p:nvSpPr>
          <p:spPr>
            <a:xfrm>
              <a:off x="12357206" y="2449369"/>
              <a:ext cx="1074370" cy="427471"/>
            </a:xfrm>
            <a:prstGeom prst="rect">
              <a:avLst/>
            </a:prstGeom>
            <a:noFill/>
            <a:ln w="6350" cap="flat" cmpd="sng" algn="ctr">
              <a:solidFill>
                <a:srgbClr val="000000"/>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solidFill>
                  <a:schemeClr val="tx1"/>
                </a:solidFill>
              </a:endParaRPr>
            </a:p>
          </p:txBody>
        </p:sp>
        <p:grpSp>
          <p:nvGrpSpPr>
            <p:cNvPr id="86" name="Group 85">
              <a:extLst>
                <a:ext uri="{FF2B5EF4-FFF2-40B4-BE49-F238E27FC236}">
                  <a16:creationId xmlns:a16="http://schemas.microsoft.com/office/drawing/2014/main" id="{26126108-7849-4214-9223-9F761DE635F2}"/>
                </a:ext>
              </a:extLst>
            </p:cNvPr>
            <p:cNvGrpSpPr/>
            <p:nvPr userDrawn="1"/>
          </p:nvGrpSpPr>
          <p:grpSpPr>
            <a:xfrm>
              <a:off x="12364752" y="2345932"/>
              <a:ext cx="1055431" cy="88186"/>
              <a:chOff x="914335" y="6913770"/>
              <a:chExt cx="1109884" cy="100584"/>
            </a:xfrm>
            <a:noFill/>
          </p:grpSpPr>
          <p:sp>
            <p:nvSpPr>
              <p:cNvPr id="101" name="Rectangle 100">
                <a:extLst>
                  <a:ext uri="{FF2B5EF4-FFF2-40B4-BE49-F238E27FC236}">
                    <a16:creationId xmlns:a16="http://schemas.microsoft.com/office/drawing/2014/main" id="{D9714B2F-270E-40BD-B18C-1CABA6E328BE}"/>
                  </a:ext>
                </a:extLst>
              </p:cNvPr>
              <p:cNvSpPr/>
              <p:nvPr/>
            </p:nvSpPr>
            <p:spPr>
              <a:xfrm>
                <a:off x="9143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a:t>
                </a:r>
              </a:p>
            </p:txBody>
          </p:sp>
          <p:sp>
            <p:nvSpPr>
              <p:cNvPr id="102" name="Rectangle 101">
                <a:extLst>
                  <a:ext uri="{FF2B5EF4-FFF2-40B4-BE49-F238E27FC236}">
                    <a16:creationId xmlns:a16="http://schemas.microsoft.com/office/drawing/2014/main" id="{0E9EDAC8-6407-4216-ABF3-EA70809BB4FD}"/>
                  </a:ext>
                </a:extLst>
              </p:cNvPr>
              <p:cNvSpPr/>
              <p:nvPr/>
            </p:nvSpPr>
            <p:spPr>
              <a:xfrm>
                <a:off x="113862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3</a:t>
                </a:r>
              </a:p>
            </p:txBody>
          </p:sp>
          <p:sp>
            <p:nvSpPr>
              <p:cNvPr id="103" name="Rectangle 102">
                <a:extLst>
                  <a:ext uri="{FF2B5EF4-FFF2-40B4-BE49-F238E27FC236}">
                    <a16:creationId xmlns:a16="http://schemas.microsoft.com/office/drawing/2014/main" id="{C97366D4-D620-4493-BD87-54D81FBE2F40}"/>
                  </a:ext>
                </a:extLst>
              </p:cNvPr>
              <p:cNvSpPr/>
              <p:nvPr/>
            </p:nvSpPr>
            <p:spPr>
              <a:xfrm>
                <a:off x="1026479"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2</a:t>
                </a:r>
              </a:p>
            </p:txBody>
          </p:sp>
          <p:sp>
            <p:nvSpPr>
              <p:cNvPr id="104" name="Rectangle 103">
                <a:extLst>
                  <a:ext uri="{FF2B5EF4-FFF2-40B4-BE49-F238E27FC236}">
                    <a16:creationId xmlns:a16="http://schemas.microsoft.com/office/drawing/2014/main" id="{028BCBB1-4C8C-4515-A267-36F4D23D05E3}"/>
                  </a:ext>
                </a:extLst>
              </p:cNvPr>
              <p:cNvSpPr/>
              <p:nvPr/>
            </p:nvSpPr>
            <p:spPr>
              <a:xfrm>
                <a:off x="1250766"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400" b="1" i="0" u="none" strike="noStrike" kern="0" cap="none" spc="0" normalizeH="0" baseline="0" noProof="0">
                    <a:ln>
                      <a:noFill/>
                    </a:ln>
                    <a:solidFill>
                      <a:srgbClr val="FFFFFF"/>
                    </a:solidFill>
                    <a:effectLst/>
                    <a:uLnTx/>
                    <a:uFillTx/>
                    <a:latin typeface="+mn-lt"/>
                    <a:cs typeface="Arial"/>
                  </a:rPr>
                  <a:t>4</a:t>
                </a:r>
              </a:p>
            </p:txBody>
          </p:sp>
          <p:sp>
            <p:nvSpPr>
              <p:cNvPr id="105" name="Rectangle 104">
                <a:extLst>
                  <a:ext uri="{FF2B5EF4-FFF2-40B4-BE49-F238E27FC236}">
                    <a16:creationId xmlns:a16="http://schemas.microsoft.com/office/drawing/2014/main" id="{044F7EB9-753F-48FA-B2B6-73C4C4096CAE}"/>
                  </a:ext>
                </a:extLst>
              </p:cNvPr>
              <p:cNvSpPr/>
              <p:nvPr/>
            </p:nvSpPr>
            <p:spPr>
              <a:xfrm>
                <a:off x="1362910"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5</a:t>
                </a:r>
              </a:p>
            </p:txBody>
          </p:sp>
          <p:sp>
            <p:nvSpPr>
              <p:cNvPr id="106" name="Rectangle 105">
                <a:extLst>
                  <a:ext uri="{FF2B5EF4-FFF2-40B4-BE49-F238E27FC236}">
                    <a16:creationId xmlns:a16="http://schemas.microsoft.com/office/drawing/2014/main" id="{52DAE743-1AB2-468D-B4E2-50F2FB87E794}"/>
                  </a:ext>
                </a:extLst>
              </p:cNvPr>
              <p:cNvSpPr/>
              <p:nvPr/>
            </p:nvSpPr>
            <p:spPr>
              <a:xfrm>
                <a:off x="1475053"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6</a:t>
                </a:r>
              </a:p>
            </p:txBody>
          </p:sp>
          <p:sp>
            <p:nvSpPr>
              <p:cNvPr id="107" name="Rectangle 106">
                <a:extLst>
                  <a:ext uri="{FF2B5EF4-FFF2-40B4-BE49-F238E27FC236}">
                    <a16:creationId xmlns:a16="http://schemas.microsoft.com/office/drawing/2014/main" id="{B46B3D31-69AA-43A1-A2E2-F09392148922}"/>
                  </a:ext>
                </a:extLst>
              </p:cNvPr>
              <p:cNvSpPr/>
              <p:nvPr/>
            </p:nvSpPr>
            <p:spPr>
              <a:xfrm>
                <a:off x="1587197"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7</a:t>
                </a:r>
              </a:p>
            </p:txBody>
          </p:sp>
          <p:sp>
            <p:nvSpPr>
              <p:cNvPr id="108" name="Rectangle 107">
                <a:extLst>
                  <a:ext uri="{FF2B5EF4-FFF2-40B4-BE49-F238E27FC236}">
                    <a16:creationId xmlns:a16="http://schemas.microsoft.com/office/drawing/2014/main" id="{3064BA3B-8C0F-4AFD-92AB-AC0B5E4B6B3C}"/>
                  </a:ext>
                </a:extLst>
              </p:cNvPr>
              <p:cNvSpPr/>
              <p:nvPr/>
            </p:nvSpPr>
            <p:spPr>
              <a:xfrm>
                <a:off x="1699342"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8</a:t>
                </a:r>
              </a:p>
            </p:txBody>
          </p:sp>
          <p:sp>
            <p:nvSpPr>
              <p:cNvPr id="109" name="Rectangle 108">
                <a:extLst>
                  <a:ext uri="{FF2B5EF4-FFF2-40B4-BE49-F238E27FC236}">
                    <a16:creationId xmlns:a16="http://schemas.microsoft.com/office/drawing/2014/main" id="{6CABC053-DAB8-4239-9575-3B71323FE84B}"/>
                  </a:ext>
                </a:extLst>
              </p:cNvPr>
              <p:cNvSpPr/>
              <p:nvPr/>
            </p:nvSpPr>
            <p:spPr>
              <a:xfrm>
                <a:off x="1811488"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400" b="1" i="0" u="none" strike="noStrike" kern="0" cap="none" spc="0" normalizeH="0" baseline="0" noProof="0">
                    <a:ln>
                      <a:noFill/>
                    </a:ln>
                    <a:solidFill>
                      <a:srgbClr val="FFFFFF"/>
                    </a:solidFill>
                    <a:effectLst/>
                    <a:uLnTx/>
                    <a:uFillTx/>
                    <a:latin typeface="+mn-lt"/>
                    <a:cs typeface="Arial"/>
                  </a:rPr>
                  <a:t>9</a:t>
                </a:r>
              </a:p>
            </p:txBody>
          </p:sp>
          <p:sp>
            <p:nvSpPr>
              <p:cNvPr id="110" name="Rectangle 109">
                <a:extLst>
                  <a:ext uri="{FF2B5EF4-FFF2-40B4-BE49-F238E27FC236}">
                    <a16:creationId xmlns:a16="http://schemas.microsoft.com/office/drawing/2014/main" id="{06230F72-4394-4413-AF03-843676FDBA3A}"/>
                  </a:ext>
                </a:extLst>
              </p:cNvPr>
              <p:cNvSpPr/>
              <p:nvPr/>
            </p:nvSpPr>
            <p:spPr>
              <a:xfrm>
                <a:off x="1923635" y="6913770"/>
                <a:ext cx="100584" cy="10058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mn-lt"/>
                    <a:cs typeface="Arial"/>
                  </a:rPr>
                  <a:t>10</a:t>
                </a:r>
              </a:p>
            </p:txBody>
          </p:sp>
        </p:grpSp>
        <p:pic>
          <p:nvPicPr>
            <p:cNvPr id="87" name="Graphic 86" descr="Close with solid fill">
              <a:extLst>
                <a:ext uri="{FF2B5EF4-FFF2-40B4-BE49-F238E27FC236}">
                  <a16:creationId xmlns:a16="http://schemas.microsoft.com/office/drawing/2014/main" id="{1B831779-A669-4371-8FD1-5066D9D69E1B}"/>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359990" y="3132474"/>
              <a:ext cx="100919" cy="100919"/>
            </a:xfrm>
            <a:prstGeom prst="rect">
              <a:avLst/>
            </a:prstGeom>
          </p:spPr>
        </p:pic>
        <p:pic>
          <p:nvPicPr>
            <p:cNvPr id="92" name="Graphic 91" descr="Close with solid fill">
              <a:extLst>
                <a:ext uri="{FF2B5EF4-FFF2-40B4-BE49-F238E27FC236}">
                  <a16:creationId xmlns:a16="http://schemas.microsoft.com/office/drawing/2014/main" id="{208D0745-DE9A-4926-B866-2B1F3923CFF5}"/>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468758" y="3132474"/>
              <a:ext cx="100919" cy="100919"/>
            </a:xfrm>
            <a:prstGeom prst="rect">
              <a:avLst/>
            </a:prstGeom>
          </p:spPr>
        </p:pic>
        <p:pic>
          <p:nvPicPr>
            <p:cNvPr id="93" name="Graphic 92" descr="Close with solid fill">
              <a:extLst>
                <a:ext uri="{FF2B5EF4-FFF2-40B4-BE49-F238E27FC236}">
                  <a16:creationId xmlns:a16="http://schemas.microsoft.com/office/drawing/2014/main" id="{87D9F2AF-BA2B-48D6-B3AE-AF75E4624241}"/>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572765" y="3132473"/>
              <a:ext cx="100919" cy="100919"/>
            </a:xfrm>
            <a:prstGeom prst="rect">
              <a:avLst/>
            </a:prstGeom>
          </p:spPr>
        </p:pic>
        <p:pic>
          <p:nvPicPr>
            <p:cNvPr id="94" name="Graphic 93" descr="Close with solid fill">
              <a:extLst>
                <a:ext uri="{FF2B5EF4-FFF2-40B4-BE49-F238E27FC236}">
                  <a16:creationId xmlns:a16="http://schemas.microsoft.com/office/drawing/2014/main" id="{AD967705-7CEE-4D01-818A-5D9A6396C5F5}"/>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679153" y="3132472"/>
              <a:ext cx="100919" cy="100919"/>
            </a:xfrm>
            <a:prstGeom prst="rect">
              <a:avLst/>
            </a:prstGeom>
          </p:spPr>
        </p:pic>
        <p:pic>
          <p:nvPicPr>
            <p:cNvPr id="95" name="Graphic 94" descr="Close with solid fill">
              <a:extLst>
                <a:ext uri="{FF2B5EF4-FFF2-40B4-BE49-F238E27FC236}">
                  <a16:creationId xmlns:a16="http://schemas.microsoft.com/office/drawing/2014/main" id="{0FCA396B-0DD6-4260-93CF-050A3D8C1C8D}"/>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785541" y="3132471"/>
              <a:ext cx="100919" cy="100919"/>
            </a:xfrm>
            <a:prstGeom prst="rect">
              <a:avLst/>
            </a:prstGeom>
          </p:spPr>
        </p:pic>
        <p:pic>
          <p:nvPicPr>
            <p:cNvPr id="96" name="Graphic 95" descr="Close with solid fill">
              <a:extLst>
                <a:ext uri="{FF2B5EF4-FFF2-40B4-BE49-F238E27FC236}">
                  <a16:creationId xmlns:a16="http://schemas.microsoft.com/office/drawing/2014/main" id="{E0B2C6CF-0507-414F-943B-3C7AE47177D1}"/>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891929" y="3132470"/>
              <a:ext cx="100919" cy="100919"/>
            </a:xfrm>
            <a:prstGeom prst="rect">
              <a:avLst/>
            </a:prstGeom>
          </p:spPr>
        </p:pic>
        <p:pic>
          <p:nvPicPr>
            <p:cNvPr id="97" name="Graphic 96" descr="Close with solid fill">
              <a:extLst>
                <a:ext uri="{FF2B5EF4-FFF2-40B4-BE49-F238E27FC236}">
                  <a16:creationId xmlns:a16="http://schemas.microsoft.com/office/drawing/2014/main" id="{2C279900-FF81-4B6D-BB80-0EBCB6DD7DF9}"/>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998317" y="3132469"/>
              <a:ext cx="100919" cy="100919"/>
            </a:xfrm>
            <a:prstGeom prst="rect">
              <a:avLst/>
            </a:prstGeom>
          </p:spPr>
        </p:pic>
        <p:pic>
          <p:nvPicPr>
            <p:cNvPr id="98" name="Graphic 97" descr="Close with solid fill">
              <a:extLst>
                <a:ext uri="{FF2B5EF4-FFF2-40B4-BE49-F238E27FC236}">
                  <a16:creationId xmlns:a16="http://schemas.microsoft.com/office/drawing/2014/main" id="{517BE42C-F070-4880-9C4E-2C57CE4FE9DB}"/>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104705" y="3132468"/>
              <a:ext cx="100919" cy="100919"/>
            </a:xfrm>
            <a:prstGeom prst="rect">
              <a:avLst/>
            </a:prstGeom>
          </p:spPr>
        </p:pic>
        <p:pic>
          <p:nvPicPr>
            <p:cNvPr id="99" name="Graphic 98" descr="Close with solid fill">
              <a:extLst>
                <a:ext uri="{FF2B5EF4-FFF2-40B4-BE49-F238E27FC236}">
                  <a16:creationId xmlns:a16="http://schemas.microsoft.com/office/drawing/2014/main" id="{35D3858B-63CC-4BA2-8F51-0C58B32C186A}"/>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211093" y="3132467"/>
              <a:ext cx="100919" cy="100919"/>
            </a:xfrm>
            <a:prstGeom prst="rect">
              <a:avLst/>
            </a:prstGeom>
          </p:spPr>
        </p:pic>
        <p:pic>
          <p:nvPicPr>
            <p:cNvPr id="100" name="Graphic 99" descr="Close with solid fill">
              <a:extLst>
                <a:ext uri="{FF2B5EF4-FFF2-40B4-BE49-F238E27FC236}">
                  <a16:creationId xmlns:a16="http://schemas.microsoft.com/office/drawing/2014/main" id="{EF3F9163-C2B0-4D5D-B619-BF25796659B4}"/>
                </a:ext>
              </a:extLst>
            </p:cNvPr>
            <p:cNvPicPr>
              <a:picLocks noChangeAspect="1"/>
            </p:cNvPicPr>
            <p:nvPr userDrawn="1"/>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317481" y="3132466"/>
              <a:ext cx="100919" cy="100919"/>
            </a:xfrm>
            <a:prstGeom prst="rect">
              <a:avLst/>
            </a:prstGeom>
          </p:spPr>
        </p:pic>
      </p:grpSp>
    </p:spTree>
    <p:extLst>
      <p:ext uri="{BB962C8B-B14F-4D97-AF65-F5344CB8AC3E}">
        <p14:creationId xmlns:p14="http://schemas.microsoft.com/office/powerpoint/2010/main" val="3674233272"/>
      </p:ext>
    </p:extLst>
  </p:cSld>
  <p:clrMap bg1="lt1" tx1="dk1" bg2="lt2" tx2="dk2" accent1="accent1" accent2="accent2" accent3="accent3" accent4="accent4" accent5="accent5" accent6="accent6" hlink="hlink" folHlink="folHlink"/>
  <p:sldLayoutIdLst>
    <p:sldLayoutId id="2147483739" r:id="rId1"/>
    <p:sldLayoutId id="2147483757" r:id="rId2"/>
    <p:sldLayoutId id="2147483758" r:id="rId3"/>
    <p:sldLayoutId id="2147483664" r:id="rId4"/>
    <p:sldLayoutId id="2147483704" r:id="rId5"/>
    <p:sldLayoutId id="2147483665" r:id="rId6"/>
    <p:sldLayoutId id="2147483697" r:id="rId7"/>
    <p:sldLayoutId id="2147483750" r:id="rId8"/>
    <p:sldLayoutId id="2147483703" r:id="rId9"/>
    <p:sldLayoutId id="2147483668" r:id="rId10"/>
    <p:sldLayoutId id="2147483662" r:id="rId11"/>
    <p:sldLayoutId id="2147483759" r:id="rId12"/>
    <p:sldLayoutId id="2147483667" r:id="rId13"/>
    <p:sldLayoutId id="2147483719" r:id="rId14"/>
    <p:sldLayoutId id="2147483763" r:id="rId15"/>
    <p:sldLayoutId id="2147483742" r:id="rId16"/>
    <p:sldLayoutId id="2147483727" r:id="rId17"/>
    <p:sldLayoutId id="2147483669" r:id="rId18"/>
    <p:sldLayoutId id="2147483764" r:id="rId19"/>
    <p:sldLayoutId id="2147483765" r:id="rId20"/>
    <p:sldLayoutId id="2147483766" r:id="rId21"/>
    <p:sldLayoutId id="2147483711" r:id="rId22"/>
    <p:sldLayoutId id="2147483698" r:id="rId23"/>
    <p:sldLayoutId id="2147483700" r:id="rId24"/>
    <p:sldLayoutId id="2147483702" r:id="rId25"/>
    <p:sldLayoutId id="2147483701" r:id="rId26"/>
    <p:sldLayoutId id="2147483754" r:id="rId27"/>
    <p:sldLayoutId id="2147483752" r:id="rId28"/>
    <p:sldLayoutId id="2147483753" r:id="rId29"/>
    <p:sldLayoutId id="2147483707" r:id="rId30"/>
    <p:sldLayoutId id="2147483741" r:id="rId31"/>
    <p:sldLayoutId id="2147483705" r:id="rId32"/>
    <p:sldLayoutId id="2147483748" r:id="rId33"/>
    <p:sldLayoutId id="2147483745" r:id="rId34"/>
    <p:sldLayoutId id="2147483743" r:id="rId35"/>
    <p:sldLayoutId id="2147483746" r:id="rId36"/>
    <p:sldLayoutId id="2147483747" r:id="rId37"/>
    <p:sldLayoutId id="2147483680" r:id="rId38"/>
    <p:sldLayoutId id="2147483735" r:id="rId39"/>
    <p:sldLayoutId id="2147483678" r:id="rId40"/>
    <p:sldLayoutId id="2147483734" r:id="rId41"/>
    <p:sldLayoutId id="2147483679" r:id="rId42"/>
    <p:sldLayoutId id="2147483681" r:id="rId43"/>
    <p:sldLayoutId id="2147483760" r:id="rId44"/>
    <p:sldLayoutId id="2147483749" r:id="rId45"/>
    <p:sldLayoutId id="2147483755" r:id="rId46"/>
    <p:sldLayoutId id="2147483675" r:id="rId47"/>
    <p:sldLayoutId id="2147483663" r:id="rId48"/>
    <p:sldLayoutId id="2147483736" r:id="rId49"/>
    <p:sldLayoutId id="2147483728" r:id="rId50"/>
    <p:sldLayoutId id="2147483729" r:id="rId51"/>
    <p:sldLayoutId id="2147483670" r:id="rId52"/>
    <p:sldLayoutId id="2147483730" r:id="rId53"/>
    <p:sldLayoutId id="2147483761" r:id="rId54"/>
    <p:sldLayoutId id="2147483762" r:id="rId55"/>
    <p:sldLayoutId id="2147483688" r:id="rId56"/>
    <p:sldLayoutId id="2147483740" r:id="rId57"/>
    <p:sldLayoutId id="2147483682" r:id="rId58"/>
    <p:sldLayoutId id="2147483737" r:id="rId59"/>
    <p:sldLayoutId id="2147483684" r:id="rId60"/>
    <p:sldLayoutId id="2147483738" r:id="rId61"/>
    <p:sldLayoutId id="2147483661" r:id="rId62"/>
    <p:sldLayoutId id="2147483756" r:id="rId63"/>
    <p:sldLayoutId id="2147483674" r:id="rId64"/>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69863" indent="-169863"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341313"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517525" indent="-17621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687388" indent="-169863"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914400" indent="-227013"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3840" userDrawn="1">
          <p15:clr>
            <a:srgbClr val="A4A3A4"/>
          </p15:clr>
        </p15:guide>
        <p15:guide id="6" pos="7329" userDrawn="1">
          <p15:clr>
            <a:srgbClr val="F26B43"/>
          </p15:clr>
        </p15:guide>
        <p15:guide id="9" orient="horz" pos="408" userDrawn="1">
          <p15:clr>
            <a:srgbClr val="F26B43"/>
          </p15:clr>
        </p15:guide>
        <p15:guide id="12" orient="horz" pos="3909" userDrawn="1">
          <p15:clr>
            <a:srgbClr val="F26B43"/>
          </p15:clr>
        </p15:guide>
        <p15:guide id="14" orient="horz" pos="818" userDrawn="1">
          <p15:clr>
            <a:srgbClr val="FBAE40"/>
          </p15:clr>
        </p15:guide>
        <p15:guide id="19" pos="3512" userDrawn="1">
          <p15:clr>
            <a:srgbClr val="FBAE40"/>
          </p15:clr>
        </p15:guide>
        <p15:guide id="20" pos="4162" userDrawn="1">
          <p15:clr>
            <a:srgbClr val="FBAE40"/>
          </p15:clr>
        </p15:guide>
        <p15:guide id="21" pos="35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hyperlink" Target="mailto:Kiran.sahoo2@spglobal.co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E0121D-8E42-427B-BF78-C5C4107AD200}"/>
              </a:ext>
            </a:extLst>
          </p:cNvPr>
          <p:cNvSpPr>
            <a:spLocks noGrp="1"/>
          </p:cNvSpPr>
          <p:nvPr>
            <p:ph type="ctrTitle"/>
          </p:nvPr>
        </p:nvSpPr>
        <p:spPr/>
        <p:txBody>
          <a:bodyPr/>
          <a:lstStyle/>
          <a:p>
            <a:r>
              <a:rPr lang="en-US" b="1">
                <a:solidFill>
                  <a:srgbClr val="EDF86F"/>
                </a:solidFill>
              </a:rPr>
              <a:t>i</a:t>
            </a:r>
            <a:r>
              <a:rPr lang="en-US" b="1"/>
              <a:t>3</a:t>
            </a:r>
            <a:r>
              <a:rPr lang="en-US"/>
              <a:t> Pitch Deck</a:t>
            </a:r>
          </a:p>
        </p:txBody>
      </p:sp>
      <p:sp>
        <p:nvSpPr>
          <p:cNvPr id="3" name="Subtitle 2">
            <a:extLst>
              <a:ext uri="{FF2B5EF4-FFF2-40B4-BE49-F238E27FC236}">
                <a16:creationId xmlns:a16="http://schemas.microsoft.com/office/drawing/2014/main" id="{6A3174EF-C48B-FFCB-A6CC-2988A3D2C440}"/>
              </a:ext>
            </a:extLst>
          </p:cNvPr>
          <p:cNvSpPr>
            <a:spLocks noGrp="1"/>
          </p:cNvSpPr>
          <p:nvPr>
            <p:ph type="subTitle" idx="1"/>
          </p:nvPr>
        </p:nvSpPr>
        <p:spPr/>
        <p:txBody>
          <a:bodyPr/>
          <a:lstStyle/>
          <a:p>
            <a:endParaRPr lang="en-US"/>
          </a:p>
        </p:txBody>
      </p:sp>
      <p:sp>
        <p:nvSpPr>
          <p:cNvPr id="14" name="Footer Placeholder 13">
            <a:extLst>
              <a:ext uri="{FF2B5EF4-FFF2-40B4-BE49-F238E27FC236}">
                <a16:creationId xmlns:a16="http://schemas.microsoft.com/office/drawing/2014/main" id="{CA553AE5-D75D-4EF3-B292-8AA8BF42D53C}"/>
              </a:ext>
            </a:extLst>
          </p:cNvPr>
          <p:cNvSpPr>
            <a:spLocks noGrp="1"/>
          </p:cNvSpPr>
          <p:nvPr>
            <p:ph type="ftr" sz="quarter" idx="11"/>
          </p:nvPr>
        </p:nvSpPr>
        <p:spPr/>
        <p:txBody>
          <a:bodyPr/>
          <a:lstStyle/>
          <a:p>
            <a:r>
              <a:rPr lang="en-US"/>
              <a:t>S&amp;P Global</a:t>
            </a:r>
          </a:p>
        </p:txBody>
      </p:sp>
      <p:sp>
        <p:nvSpPr>
          <p:cNvPr id="2" name="Slide Number Placeholder 1">
            <a:extLst>
              <a:ext uri="{FF2B5EF4-FFF2-40B4-BE49-F238E27FC236}">
                <a16:creationId xmlns:a16="http://schemas.microsoft.com/office/drawing/2014/main" id="{B176E7ED-B229-4629-9527-58412EE737A9}"/>
              </a:ext>
            </a:extLst>
          </p:cNvPr>
          <p:cNvSpPr>
            <a:spLocks noGrp="1"/>
          </p:cNvSpPr>
          <p:nvPr>
            <p:ph type="sldNum" sz="quarter" idx="12"/>
          </p:nvPr>
        </p:nvSpPr>
        <p:spPr/>
        <p:txBody>
          <a:bodyPr/>
          <a:lstStyle/>
          <a:p>
            <a:fld id="{5CFA18E4-D58E-4B28-B105-28D9665A8EBC}" type="slidenum">
              <a:rPr lang="en-US" smtClean="0"/>
              <a:pPr/>
              <a:t>1</a:t>
            </a:fld>
            <a:endParaRPr lang="en-US"/>
          </a:p>
        </p:txBody>
      </p:sp>
    </p:spTree>
    <p:extLst>
      <p:ext uri="{BB962C8B-B14F-4D97-AF65-F5344CB8AC3E}">
        <p14:creationId xmlns:p14="http://schemas.microsoft.com/office/powerpoint/2010/main" val="184821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86CA-EA80-47BD-B19A-02E57FF08972}"/>
              </a:ext>
            </a:extLst>
          </p:cNvPr>
          <p:cNvSpPr>
            <a:spLocks noGrp="1"/>
          </p:cNvSpPr>
          <p:nvPr>
            <p:ph type="title"/>
          </p:nvPr>
        </p:nvSpPr>
        <p:spPr/>
        <p:txBody>
          <a:bodyPr/>
          <a:lstStyle/>
          <a:p>
            <a:r>
              <a:rPr lang="en-US" sz="4000" i="1" dirty="0"/>
              <a:t>Velocity Vortex- Advanced Unified Reliability Operator/Server</a:t>
            </a:r>
            <a:endParaRPr lang="en-US" dirty="0"/>
          </a:p>
        </p:txBody>
      </p:sp>
      <p:sp>
        <p:nvSpPr>
          <p:cNvPr id="4" name="Footer Placeholder 3">
            <a:extLst>
              <a:ext uri="{FF2B5EF4-FFF2-40B4-BE49-F238E27FC236}">
                <a16:creationId xmlns:a16="http://schemas.microsoft.com/office/drawing/2014/main" id="{65B7983A-59BD-8AB3-6E9B-0238E9337699}"/>
              </a:ext>
            </a:extLst>
          </p:cNvPr>
          <p:cNvSpPr>
            <a:spLocks noGrp="1"/>
          </p:cNvSpPr>
          <p:nvPr>
            <p:ph type="ftr" sz="quarter" idx="11"/>
          </p:nvPr>
        </p:nvSpPr>
        <p:spPr/>
        <p:txBody>
          <a:bodyPr/>
          <a:lstStyle/>
          <a:p>
            <a:r>
              <a:rPr lang="en-US"/>
              <a:t>S&amp;P Global</a:t>
            </a:r>
          </a:p>
        </p:txBody>
      </p:sp>
      <p:sp>
        <p:nvSpPr>
          <p:cNvPr id="5" name="Slide Number Placeholder 4">
            <a:extLst>
              <a:ext uri="{FF2B5EF4-FFF2-40B4-BE49-F238E27FC236}">
                <a16:creationId xmlns:a16="http://schemas.microsoft.com/office/drawing/2014/main" id="{6B6DDBC8-04F7-5B91-0F3A-C75A18011D37}"/>
              </a:ext>
            </a:extLst>
          </p:cNvPr>
          <p:cNvSpPr>
            <a:spLocks noGrp="1"/>
          </p:cNvSpPr>
          <p:nvPr>
            <p:ph type="sldNum" sz="quarter" idx="12"/>
          </p:nvPr>
        </p:nvSpPr>
        <p:spPr/>
        <p:txBody>
          <a:bodyPr/>
          <a:lstStyle/>
          <a:p>
            <a:fld id="{5CFA18E4-D58E-4B28-B105-28D9665A8EBC}" type="slidenum">
              <a:rPr lang="en-US" smtClean="0"/>
              <a:t>2</a:t>
            </a:fld>
            <a:endParaRPr lang="en-US"/>
          </a:p>
        </p:txBody>
      </p:sp>
      <p:pic>
        <p:nvPicPr>
          <p:cNvPr id="9" name="Picture 8">
            <a:extLst>
              <a:ext uri="{FF2B5EF4-FFF2-40B4-BE49-F238E27FC236}">
                <a16:creationId xmlns:a16="http://schemas.microsoft.com/office/drawing/2014/main" id="{0EDFDB57-34BB-700E-1220-D009AE604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579" y="372832"/>
            <a:ext cx="3560903" cy="5876223"/>
          </a:xfrm>
          <a:prstGeom prst="rect">
            <a:avLst/>
          </a:prstGeom>
        </p:spPr>
      </p:pic>
    </p:spTree>
    <p:extLst>
      <p:ext uri="{BB962C8B-B14F-4D97-AF65-F5344CB8AC3E}">
        <p14:creationId xmlns:p14="http://schemas.microsoft.com/office/powerpoint/2010/main" val="200128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8574FB-B75B-D0C6-75DC-11ED5AEAE05B}"/>
              </a:ext>
            </a:extLst>
          </p:cNvPr>
          <p:cNvSpPr>
            <a:spLocks noGrp="1"/>
          </p:cNvSpPr>
          <p:nvPr>
            <p:ph type="ftr" sz="quarter" idx="11"/>
          </p:nvPr>
        </p:nvSpPr>
        <p:spPr/>
        <p:txBody>
          <a:bodyPr/>
          <a:lstStyle/>
          <a:p>
            <a:r>
              <a:rPr lang="en-US"/>
              <a:t>S&amp;P Global</a:t>
            </a:r>
          </a:p>
        </p:txBody>
      </p:sp>
      <p:sp>
        <p:nvSpPr>
          <p:cNvPr id="3" name="Slide Number Placeholder 2">
            <a:extLst>
              <a:ext uri="{FF2B5EF4-FFF2-40B4-BE49-F238E27FC236}">
                <a16:creationId xmlns:a16="http://schemas.microsoft.com/office/drawing/2014/main" id="{2B557F74-32BC-9F9E-C872-7F1C29A2964C}"/>
              </a:ext>
            </a:extLst>
          </p:cNvPr>
          <p:cNvSpPr>
            <a:spLocks noGrp="1"/>
          </p:cNvSpPr>
          <p:nvPr>
            <p:ph type="sldNum" sz="quarter" idx="12"/>
          </p:nvPr>
        </p:nvSpPr>
        <p:spPr/>
        <p:txBody>
          <a:bodyPr/>
          <a:lstStyle/>
          <a:p>
            <a:fld id="{5246FB18-5DF1-419A-B975-14AFDDD65B9F}" type="slidenum">
              <a:rPr lang="en-US" smtClean="0"/>
              <a:t>3</a:t>
            </a:fld>
            <a:endParaRPr lang="en-US"/>
          </a:p>
        </p:txBody>
      </p:sp>
      <p:sp>
        <p:nvSpPr>
          <p:cNvPr id="5" name="Title 4">
            <a:extLst>
              <a:ext uri="{FF2B5EF4-FFF2-40B4-BE49-F238E27FC236}">
                <a16:creationId xmlns:a16="http://schemas.microsoft.com/office/drawing/2014/main" id="{F6B961B5-713D-48DC-48DB-3AFC04326957}"/>
              </a:ext>
            </a:extLst>
          </p:cNvPr>
          <p:cNvSpPr>
            <a:spLocks noGrp="1"/>
          </p:cNvSpPr>
          <p:nvPr>
            <p:ph type="title"/>
          </p:nvPr>
        </p:nvSpPr>
        <p:spPr/>
        <p:txBody>
          <a:bodyPr/>
          <a:lstStyle/>
          <a:p>
            <a:r>
              <a:rPr lang="en-US" dirty="0"/>
              <a:t>Introduction </a:t>
            </a:r>
          </a:p>
        </p:txBody>
      </p:sp>
      <p:sp>
        <p:nvSpPr>
          <p:cNvPr id="6" name="Text Placeholder 5">
            <a:extLst>
              <a:ext uri="{FF2B5EF4-FFF2-40B4-BE49-F238E27FC236}">
                <a16:creationId xmlns:a16="http://schemas.microsoft.com/office/drawing/2014/main" id="{87F06B52-483C-6400-2D7B-94D557C3F2A7}"/>
              </a:ext>
            </a:extLst>
          </p:cNvPr>
          <p:cNvSpPr>
            <a:spLocks noGrp="1"/>
          </p:cNvSpPr>
          <p:nvPr>
            <p:ph type="body" sz="quarter" idx="15"/>
          </p:nvPr>
        </p:nvSpPr>
        <p:spPr/>
        <p:txBody>
          <a:bodyPr/>
          <a:lstStyle/>
          <a:p>
            <a:endParaRPr lang="en-US"/>
          </a:p>
        </p:txBody>
      </p:sp>
      <p:graphicFrame>
        <p:nvGraphicFramePr>
          <p:cNvPr id="7" name="Table 2">
            <a:extLst>
              <a:ext uri="{FF2B5EF4-FFF2-40B4-BE49-F238E27FC236}">
                <a16:creationId xmlns:a16="http://schemas.microsoft.com/office/drawing/2014/main" id="{9938B3D5-50F2-5DE8-127F-20D40FDE9CE9}"/>
              </a:ext>
            </a:extLst>
          </p:cNvPr>
          <p:cNvGraphicFramePr>
            <a:graphicFrameLocks/>
          </p:cNvGraphicFramePr>
          <p:nvPr>
            <p:extLst>
              <p:ext uri="{D42A27DB-BD31-4B8C-83A1-F6EECF244321}">
                <p14:modId xmlns:p14="http://schemas.microsoft.com/office/powerpoint/2010/main" val="1767772486"/>
              </p:ext>
            </p:extLst>
          </p:nvPr>
        </p:nvGraphicFramePr>
        <p:xfrm>
          <a:off x="567039" y="2847543"/>
          <a:ext cx="11062708" cy="2966720"/>
        </p:xfrm>
        <a:graphic>
          <a:graphicData uri="http://schemas.openxmlformats.org/drawingml/2006/table">
            <a:tbl>
              <a:tblPr firstRow="1" bandRow="1">
                <a:tableStyleId>{073A0DAA-6AF3-43AB-8588-CEC1D06C72B9}</a:tableStyleId>
              </a:tblPr>
              <a:tblGrid>
                <a:gridCol w="2765677">
                  <a:extLst>
                    <a:ext uri="{9D8B030D-6E8A-4147-A177-3AD203B41FA5}">
                      <a16:colId xmlns:a16="http://schemas.microsoft.com/office/drawing/2014/main" val="2958117758"/>
                    </a:ext>
                  </a:extLst>
                </a:gridCol>
                <a:gridCol w="2765677">
                  <a:extLst>
                    <a:ext uri="{9D8B030D-6E8A-4147-A177-3AD203B41FA5}">
                      <a16:colId xmlns:a16="http://schemas.microsoft.com/office/drawing/2014/main" val="2013850630"/>
                    </a:ext>
                  </a:extLst>
                </a:gridCol>
                <a:gridCol w="2765677">
                  <a:extLst>
                    <a:ext uri="{9D8B030D-6E8A-4147-A177-3AD203B41FA5}">
                      <a16:colId xmlns:a16="http://schemas.microsoft.com/office/drawing/2014/main" val="1590072664"/>
                    </a:ext>
                  </a:extLst>
                </a:gridCol>
                <a:gridCol w="2765677">
                  <a:extLst>
                    <a:ext uri="{9D8B030D-6E8A-4147-A177-3AD203B41FA5}">
                      <a16:colId xmlns:a16="http://schemas.microsoft.com/office/drawing/2014/main" val="2645947590"/>
                    </a:ext>
                  </a:extLst>
                </a:gridCol>
              </a:tblGrid>
              <a:tr h="370840">
                <a:tc>
                  <a:txBody>
                    <a:bodyPr/>
                    <a:lstStyle/>
                    <a:p>
                      <a:r>
                        <a:rPr lang="en-US" b="1"/>
                        <a:t>Name </a:t>
                      </a:r>
                    </a:p>
                  </a:txBody>
                  <a:tcPr/>
                </a:tc>
                <a:tc>
                  <a:txBody>
                    <a:bodyPr/>
                    <a:lstStyle/>
                    <a:p>
                      <a:r>
                        <a:rPr lang="en-US" b="1"/>
                        <a:t>Job Title</a:t>
                      </a:r>
                    </a:p>
                  </a:txBody>
                  <a:tcPr/>
                </a:tc>
                <a:tc>
                  <a:txBody>
                    <a:bodyPr/>
                    <a:lstStyle/>
                    <a:p>
                      <a:r>
                        <a:rPr lang="en-US" b="1"/>
                        <a:t>Email Address </a:t>
                      </a:r>
                    </a:p>
                  </a:txBody>
                  <a:tcPr/>
                </a:tc>
                <a:tc>
                  <a:txBody>
                    <a:bodyPr/>
                    <a:lstStyle/>
                    <a:p>
                      <a:r>
                        <a:rPr lang="en-US" b="1"/>
                        <a:t>Location </a:t>
                      </a:r>
                    </a:p>
                  </a:txBody>
                  <a:tcPr/>
                </a:tc>
                <a:extLst>
                  <a:ext uri="{0D108BD9-81ED-4DB2-BD59-A6C34878D82A}">
                    <a16:rowId xmlns:a16="http://schemas.microsoft.com/office/drawing/2014/main" val="3261498129"/>
                  </a:ext>
                </a:extLst>
              </a:tr>
              <a:tr h="370840">
                <a:tc>
                  <a:txBody>
                    <a:bodyPr/>
                    <a:lstStyle/>
                    <a:p>
                      <a:r>
                        <a:rPr lang="en-US" sz="1200" dirty="0"/>
                        <a:t>Kiran Sahoo</a:t>
                      </a:r>
                    </a:p>
                  </a:txBody>
                  <a:tcPr/>
                </a:tc>
                <a:tc>
                  <a:txBody>
                    <a:bodyPr/>
                    <a:lstStyle/>
                    <a:p>
                      <a:r>
                        <a:rPr lang="en-US" sz="1200" dirty="0"/>
                        <a:t>Sr Director, Distinguished Engineer</a:t>
                      </a:r>
                    </a:p>
                  </a:txBody>
                  <a:tcPr/>
                </a:tc>
                <a:tc>
                  <a:txBody>
                    <a:bodyPr/>
                    <a:lstStyle/>
                    <a:p>
                      <a:r>
                        <a:rPr lang="en-US" sz="1200" dirty="0">
                          <a:hlinkClick r:id="rId2"/>
                        </a:rPr>
                        <a:t>Kiran.sahoo2@spglobal.com</a:t>
                      </a:r>
                      <a:endParaRPr lang="en-US" sz="1200" dirty="0"/>
                    </a:p>
                  </a:txBody>
                  <a:tcPr/>
                </a:tc>
                <a:tc>
                  <a:txBody>
                    <a:bodyPr/>
                    <a:lstStyle/>
                    <a:p>
                      <a:r>
                        <a:rPr lang="en-US" sz="1200" dirty="0"/>
                        <a:t>55 Water Street, NY</a:t>
                      </a:r>
                    </a:p>
                  </a:txBody>
                  <a:tcPr/>
                </a:tc>
                <a:extLst>
                  <a:ext uri="{0D108BD9-81ED-4DB2-BD59-A6C34878D82A}">
                    <a16:rowId xmlns:a16="http://schemas.microsoft.com/office/drawing/2014/main" val="3769270112"/>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287672110"/>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972445902"/>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65630842"/>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817106023"/>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804437500"/>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865036592"/>
                  </a:ext>
                </a:extLst>
              </a:tr>
            </a:tbl>
          </a:graphicData>
        </a:graphic>
      </p:graphicFrame>
      <p:sp>
        <p:nvSpPr>
          <p:cNvPr id="8" name="Rectangle 7">
            <a:extLst>
              <a:ext uri="{FF2B5EF4-FFF2-40B4-BE49-F238E27FC236}">
                <a16:creationId xmlns:a16="http://schemas.microsoft.com/office/drawing/2014/main" id="{A96D470E-814B-8ED0-83F5-34592B45E999}"/>
              </a:ext>
            </a:extLst>
          </p:cNvPr>
          <p:cNvSpPr/>
          <p:nvPr/>
        </p:nvSpPr>
        <p:spPr>
          <a:xfrm>
            <a:off x="564645" y="1880976"/>
            <a:ext cx="11062707" cy="405513"/>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i="1" dirty="0">
                <a:solidFill>
                  <a:schemeClr val="bg1">
                    <a:lumMod val="65000"/>
                  </a:schemeClr>
                </a:solidFill>
                <a:highlight>
                  <a:srgbClr val="000000"/>
                </a:highlight>
                <a:latin typeface="+mj-lt"/>
              </a:rPr>
              <a:t>Velocity Vortex- Add Blazing speed Reliability to any System With No Code</a:t>
            </a:r>
          </a:p>
        </p:txBody>
      </p:sp>
      <p:sp>
        <p:nvSpPr>
          <p:cNvPr id="9" name="TextBox 8">
            <a:extLst>
              <a:ext uri="{FF2B5EF4-FFF2-40B4-BE49-F238E27FC236}">
                <a16:creationId xmlns:a16="http://schemas.microsoft.com/office/drawing/2014/main" id="{5311AAC3-10CE-9B17-36C5-DE070695F344}"/>
              </a:ext>
            </a:extLst>
          </p:cNvPr>
          <p:cNvSpPr txBox="1"/>
          <p:nvPr/>
        </p:nvSpPr>
        <p:spPr>
          <a:xfrm>
            <a:off x="564645" y="1515325"/>
            <a:ext cx="11062708" cy="369332"/>
          </a:xfrm>
          <a:prstGeom prst="rect">
            <a:avLst/>
          </a:prstGeom>
          <a:solidFill>
            <a:schemeClr val="accent2"/>
          </a:solidFill>
        </p:spPr>
        <p:txBody>
          <a:bodyPr wrap="square" rtlCol="0" anchor="ctr">
            <a:spAutoFit/>
          </a:bodyPr>
          <a:lstStyle/>
          <a:p>
            <a:r>
              <a:rPr lang="en-US" b="1">
                <a:solidFill>
                  <a:schemeClr val="bg1"/>
                </a:solidFill>
                <a:latin typeface="+mj-lt"/>
              </a:rPr>
              <a:t>Team / Individual Name   </a:t>
            </a:r>
          </a:p>
        </p:txBody>
      </p:sp>
    </p:spTree>
    <p:extLst>
      <p:ext uri="{BB962C8B-B14F-4D97-AF65-F5344CB8AC3E}">
        <p14:creationId xmlns:p14="http://schemas.microsoft.com/office/powerpoint/2010/main" val="364310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A03F96-7BFB-40BE-2B04-C6DCB953B052}"/>
              </a:ext>
            </a:extLst>
          </p:cNvPr>
          <p:cNvSpPr>
            <a:spLocks noGrp="1"/>
          </p:cNvSpPr>
          <p:nvPr>
            <p:ph type="ftr" sz="quarter" idx="11"/>
          </p:nvPr>
        </p:nvSpPr>
        <p:spPr/>
        <p:txBody>
          <a:bodyPr/>
          <a:lstStyle/>
          <a:p>
            <a:r>
              <a:rPr lang="en-US"/>
              <a:t>S&amp;P Global</a:t>
            </a:r>
          </a:p>
        </p:txBody>
      </p:sp>
      <p:sp>
        <p:nvSpPr>
          <p:cNvPr id="3" name="Slide Number Placeholder 2">
            <a:extLst>
              <a:ext uri="{FF2B5EF4-FFF2-40B4-BE49-F238E27FC236}">
                <a16:creationId xmlns:a16="http://schemas.microsoft.com/office/drawing/2014/main" id="{E5C63526-23E9-027D-B15A-02E1AAAAA86B}"/>
              </a:ext>
            </a:extLst>
          </p:cNvPr>
          <p:cNvSpPr>
            <a:spLocks noGrp="1"/>
          </p:cNvSpPr>
          <p:nvPr>
            <p:ph type="sldNum" sz="quarter" idx="12"/>
          </p:nvPr>
        </p:nvSpPr>
        <p:spPr/>
        <p:txBody>
          <a:bodyPr/>
          <a:lstStyle/>
          <a:p>
            <a:fld id="{5246FB18-5DF1-419A-B975-14AFDDD65B9F}" type="slidenum">
              <a:rPr lang="en-US" smtClean="0"/>
              <a:t>4</a:t>
            </a:fld>
            <a:endParaRPr lang="en-US"/>
          </a:p>
        </p:txBody>
      </p:sp>
      <p:sp>
        <p:nvSpPr>
          <p:cNvPr id="7" name="Rectangle 6">
            <a:extLst>
              <a:ext uri="{FF2B5EF4-FFF2-40B4-BE49-F238E27FC236}">
                <a16:creationId xmlns:a16="http://schemas.microsoft.com/office/drawing/2014/main" id="{B7CC382D-7B28-961F-F8D4-04E146900E71}"/>
              </a:ext>
            </a:extLst>
          </p:cNvPr>
          <p:cNvSpPr/>
          <p:nvPr/>
        </p:nvSpPr>
        <p:spPr>
          <a:xfrm>
            <a:off x="567038" y="1439361"/>
            <a:ext cx="5428123"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mj-lt"/>
              </a:rPr>
              <a:t>Project Description</a:t>
            </a:r>
            <a:endParaRPr lang="en-US" sz="1600" b="1">
              <a:solidFill>
                <a:schemeClr val="bg1"/>
              </a:solidFill>
              <a:latin typeface="+mj-lt"/>
            </a:endParaRPr>
          </a:p>
        </p:txBody>
      </p:sp>
      <p:sp>
        <p:nvSpPr>
          <p:cNvPr id="8" name="Rectangle 7">
            <a:extLst>
              <a:ext uri="{FF2B5EF4-FFF2-40B4-BE49-F238E27FC236}">
                <a16:creationId xmlns:a16="http://schemas.microsoft.com/office/drawing/2014/main" id="{899280C7-7CFE-5AE3-BC2F-D5C16E74AA26}"/>
              </a:ext>
            </a:extLst>
          </p:cNvPr>
          <p:cNvSpPr/>
          <p:nvPr/>
        </p:nvSpPr>
        <p:spPr>
          <a:xfrm>
            <a:off x="567038" y="1920753"/>
            <a:ext cx="5428124" cy="4322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1" name="TextBox 10">
            <a:extLst>
              <a:ext uri="{FF2B5EF4-FFF2-40B4-BE49-F238E27FC236}">
                <a16:creationId xmlns:a16="http://schemas.microsoft.com/office/drawing/2014/main" id="{4966FBAA-EB05-1C22-1226-CBB3C1125062}"/>
              </a:ext>
            </a:extLst>
          </p:cNvPr>
          <p:cNvSpPr txBox="1"/>
          <p:nvPr/>
        </p:nvSpPr>
        <p:spPr>
          <a:xfrm>
            <a:off x="684923" y="1920753"/>
            <a:ext cx="5192351" cy="4322644"/>
          </a:xfrm>
          <a:prstGeom prst="rect">
            <a:avLst/>
          </a:prstGeom>
          <a:noFill/>
        </p:spPr>
        <p:txBody>
          <a:bodyPr wrap="square" rtlCol="0">
            <a:noAutofit/>
          </a:bodyPr>
          <a:lstStyle/>
          <a:p>
            <a:r>
              <a:rPr lang="en-US" sz="1050" dirty="0"/>
              <a:t>Built from ground up in </a:t>
            </a:r>
            <a:r>
              <a:rPr lang="en-US" sz="1050" b="1" dirty="0"/>
              <a:t>Rust/WASM </a:t>
            </a:r>
            <a:r>
              <a:rPr lang="en-US" sz="1050" dirty="0"/>
              <a:t>, A blazing fast Reliability Proxy Server/Operator that protects system from Malicious queries/requests , provides  Resiliency  , Real time Monitoring ,Anomaly detection and  Monetization Capabilities .</a:t>
            </a:r>
          </a:p>
          <a:p>
            <a:r>
              <a:rPr lang="en-US" sz="1050" b="1" dirty="0"/>
              <a:t>Threat Protection</a:t>
            </a:r>
          </a:p>
          <a:p>
            <a:pPr marL="628650" lvl="1" indent="-171450">
              <a:buFont typeface="Arial" panose="020B0604020202020204" pitchFamily="34" charset="0"/>
              <a:buChar char="•"/>
            </a:pPr>
            <a:r>
              <a:rPr lang="en-US" sz="1050" dirty="0"/>
              <a:t>Cost Analysis (GQL Queries)</a:t>
            </a:r>
          </a:p>
          <a:p>
            <a:pPr marL="628650" lvl="1" indent="-171450">
              <a:buFont typeface="Arial" panose="020B0604020202020204" pitchFamily="34" charset="0"/>
              <a:buChar char="•"/>
            </a:pPr>
            <a:r>
              <a:rPr lang="en-US" sz="1050" dirty="0"/>
              <a:t>Depth Limiting (GQL Queries)</a:t>
            </a:r>
          </a:p>
          <a:p>
            <a:pPr marL="628650" lvl="1" indent="-171450">
              <a:buFont typeface="Arial" panose="020B0604020202020204" pitchFamily="34" charset="0"/>
              <a:buChar char="•"/>
            </a:pPr>
            <a:r>
              <a:rPr lang="en-US" sz="1050" dirty="0"/>
              <a:t>Dynamic Rate Limiting (Per-User Basis)</a:t>
            </a:r>
          </a:p>
          <a:p>
            <a:pPr marL="628650" lvl="1" indent="-171450">
              <a:buFont typeface="Arial" panose="020B0604020202020204" pitchFamily="34" charset="0"/>
              <a:buChar char="•"/>
            </a:pPr>
            <a:r>
              <a:rPr lang="en-US" sz="1050" dirty="0"/>
              <a:t>Authentication/Authorization </a:t>
            </a:r>
          </a:p>
          <a:p>
            <a:r>
              <a:rPr lang="en-US" sz="1050" b="1" dirty="0"/>
              <a:t>Observability</a:t>
            </a:r>
          </a:p>
          <a:p>
            <a:pPr marL="628650" lvl="1" indent="-171450">
              <a:buFont typeface="Arial" panose="020B0604020202020204" pitchFamily="34" charset="0"/>
              <a:buChar char="•"/>
            </a:pPr>
            <a:r>
              <a:rPr lang="en-US" sz="1050" dirty="0"/>
              <a:t>UI that let’s the user track  the  performance of endpoints in  real time   and 	provide visualization of dependencies between various services</a:t>
            </a:r>
          </a:p>
          <a:p>
            <a:pPr marL="628650" lvl="1" indent="-171450">
              <a:buFont typeface="Arial" panose="020B0604020202020204" pitchFamily="34" charset="0"/>
              <a:buChar char="•"/>
            </a:pPr>
            <a:r>
              <a:rPr lang="en-US" sz="1050" dirty="0"/>
              <a:t>Anomaly Detection</a:t>
            </a:r>
          </a:p>
          <a:p>
            <a:pPr marL="628650" lvl="1" indent="-171450">
              <a:buFont typeface="Arial" panose="020B0604020202020204" pitchFamily="34" charset="0"/>
              <a:buChar char="•"/>
            </a:pPr>
            <a:r>
              <a:rPr lang="en-US" sz="1050" dirty="0"/>
              <a:t>Notification</a:t>
            </a:r>
          </a:p>
          <a:p>
            <a:r>
              <a:rPr lang="en-US" sz="1050" b="1" dirty="0"/>
              <a:t>Resiliency</a:t>
            </a:r>
          </a:p>
          <a:p>
            <a:pPr marL="628650" lvl="1" indent="-171450">
              <a:buFont typeface="Arial" panose="020B0604020202020204" pitchFamily="34" charset="0"/>
              <a:buChar char="•"/>
            </a:pPr>
            <a:r>
              <a:rPr lang="en-US" sz="1050" dirty="0"/>
              <a:t>Failover</a:t>
            </a:r>
          </a:p>
          <a:p>
            <a:pPr marL="628650" lvl="1" indent="-171450">
              <a:buFont typeface="Arial" panose="020B0604020202020204" pitchFamily="34" charset="0"/>
              <a:buChar char="•"/>
            </a:pPr>
            <a:r>
              <a:rPr lang="en-US" sz="1050" dirty="0"/>
              <a:t>Retry</a:t>
            </a:r>
          </a:p>
          <a:p>
            <a:pPr marL="628650" lvl="1" indent="-171450">
              <a:buFont typeface="Arial" panose="020B0604020202020204" pitchFamily="34" charset="0"/>
              <a:buChar char="•"/>
            </a:pPr>
            <a:r>
              <a:rPr lang="en-US" sz="1050" dirty="0"/>
              <a:t>Timeout</a:t>
            </a:r>
          </a:p>
          <a:p>
            <a:r>
              <a:rPr lang="en-US" sz="1050" b="1" dirty="0"/>
              <a:t>Chaos Engineering</a:t>
            </a:r>
          </a:p>
          <a:p>
            <a:pPr marL="628650" lvl="1" indent="-171450">
              <a:buFont typeface="Arial" panose="020B0604020202020204" pitchFamily="34" charset="0"/>
              <a:buChar char="•"/>
            </a:pPr>
            <a:r>
              <a:rPr lang="en-US" sz="1050" dirty="0"/>
              <a:t>Automates  the testing of reliability of  the system through observability and chaos engineering. Define user behavior in  any language and swarm the system with millions of simultaneous requests. This reduces high severity incidents, downtime and ensure the deployments are successful and withstand any DDOS attack</a:t>
            </a:r>
            <a:endParaRPr lang="en-US" sz="1050" b="1" dirty="0"/>
          </a:p>
          <a:p>
            <a:r>
              <a:rPr lang="en-US" sz="1050" b="1" dirty="0"/>
              <a:t>Monetization</a:t>
            </a:r>
          </a:p>
          <a:p>
            <a:pPr marL="628650" lvl="1" indent="-171450">
              <a:buFont typeface="Arial" panose="020B0604020202020204" pitchFamily="34" charset="0"/>
              <a:buChar char="•"/>
            </a:pPr>
            <a:r>
              <a:rPr lang="en-US" sz="1050" dirty="0"/>
              <a:t>Build Monetization schemes to open up Revenue Streams</a:t>
            </a:r>
          </a:p>
          <a:p>
            <a:pPr lvl="1"/>
            <a:endParaRPr lang="en-US" sz="1100" dirty="0"/>
          </a:p>
          <a:p>
            <a:pPr lvl="1"/>
            <a:endParaRPr lang="en-US" sz="1100" dirty="0"/>
          </a:p>
          <a:p>
            <a:pPr lvl="1"/>
            <a:endParaRPr lang="en-US" sz="1100" dirty="0"/>
          </a:p>
          <a:p>
            <a:pPr marL="188913" indent="-188913">
              <a:buFont typeface="Arial" panose="020B0604020202020204" pitchFamily="34" charset="0"/>
              <a:buChar char="‒"/>
            </a:pPr>
            <a:endParaRPr lang="en-US" sz="1100" dirty="0">
              <a:latin typeface="+mj-lt"/>
            </a:endParaRPr>
          </a:p>
        </p:txBody>
      </p:sp>
      <p:sp>
        <p:nvSpPr>
          <p:cNvPr id="9" name="Rectangle 8">
            <a:extLst>
              <a:ext uri="{FF2B5EF4-FFF2-40B4-BE49-F238E27FC236}">
                <a16:creationId xmlns:a16="http://schemas.microsoft.com/office/drawing/2014/main" id="{1363DBEB-3D5C-980A-4ED1-CA63E43D88B4}"/>
              </a:ext>
            </a:extLst>
          </p:cNvPr>
          <p:cNvSpPr/>
          <p:nvPr/>
        </p:nvSpPr>
        <p:spPr>
          <a:xfrm>
            <a:off x="6203704" y="1439361"/>
            <a:ext cx="5428123"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mj-lt"/>
              </a:rPr>
              <a:t>Executive Summary</a:t>
            </a:r>
            <a:endParaRPr lang="en-US" sz="1600" b="1">
              <a:solidFill>
                <a:schemeClr val="bg1"/>
              </a:solidFill>
              <a:latin typeface="+mj-lt"/>
            </a:endParaRPr>
          </a:p>
        </p:txBody>
      </p:sp>
      <p:sp>
        <p:nvSpPr>
          <p:cNvPr id="10" name="Rectangle 9">
            <a:extLst>
              <a:ext uri="{FF2B5EF4-FFF2-40B4-BE49-F238E27FC236}">
                <a16:creationId xmlns:a16="http://schemas.microsoft.com/office/drawing/2014/main" id="{74C87398-ED59-7DE2-3624-F84937A3898C}"/>
              </a:ext>
            </a:extLst>
          </p:cNvPr>
          <p:cNvSpPr/>
          <p:nvPr/>
        </p:nvSpPr>
        <p:spPr>
          <a:xfrm>
            <a:off x="6203704" y="1920753"/>
            <a:ext cx="5428124" cy="4322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2" name="TextBox 11">
            <a:extLst>
              <a:ext uri="{FF2B5EF4-FFF2-40B4-BE49-F238E27FC236}">
                <a16:creationId xmlns:a16="http://schemas.microsoft.com/office/drawing/2014/main" id="{D50D4243-2048-A635-9EAE-9C8144A1A0AD}"/>
              </a:ext>
            </a:extLst>
          </p:cNvPr>
          <p:cNvSpPr txBox="1"/>
          <p:nvPr/>
        </p:nvSpPr>
        <p:spPr>
          <a:xfrm>
            <a:off x="6196840" y="1920753"/>
            <a:ext cx="5182953" cy="4539773"/>
          </a:xfrm>
          <a:prstGeom prst="rect">
            <a:avLst/>
          </a:prstGeom>
          <a:noFill/>
        </p:spPr>
        <p:txBody>
          <a:bodyPr wrap="square" rtlCol="0">
            <a:noAutofit/>
          </a:bodyPr>
          <a:lstStyle/>
          <a:p>
            <a:pPr marL="0" marR="0">
              <a:spcBef>
                <a:spcPts val="0"/>
              </a:spcBef>
              <a:spcAft>
                <a:spcPts val="0"/>
              </a:spcAft>
            </a:pPr>
            <a:r>
              <a:rPr lang="en-US" sz="1000" b="1" i="1" kern="100" dirty="0">
                <a:effectLst/>
                <a:ea typeface="Calibri" panose="020F0502020204030204" pitchFamily="34" charset="0"/>
                <a:cs typeface="Times New Roman" panose="02020603050405020304" pitchFamily="18" charset="0"/>
              </a:rPr>
              <a:t> Velocity Vortex </a:t>
            </a:r>
            <a:r>
              <a:rPr lang="en-US" sz="1000" i="1" kern="100" dirty="0">
                <a:effectLst/>
                <a:ea typeface="Calibri" panose="020F0502020204030204" pitchFamily="34" charset="0"/>
                <a:cs typeface="Times New Roman" panose="02020603050405020304" pitchFamily="18" charset="0"/>
              </a:rPr>
              <a:t>-an innovative solution   that revolutionizes the management and protection of systems. With a focus on reliability, security, real-time monitoring , chaos engineering  and performance, It  addresses multiple critical aspects of system in a  unified, seamless, no-code manner.  </a:t>
            </a:r>
            <a:r>
              <a:rPr lang="en-US" sz="1000" b="1" i="1" kern="100" dirty="0">
                <a:effectLst/>
                <a:ea typeface="Calibri" panose="020F0502020204030204" pitchFamily="34" charset="0"/>
                <a:cs typeface="Times New Roman" panose="02020603050405020304" pitchFamily="18" charset="0"/>
              </a:rPr>
              <a:t>The solution’s speed and efficiency, smaller memory/compute footprint  and strong security has the potential to revolutionize cost saving strategies. </a:t>
            </a:r>
            <a:endParaRPr lang="en-US" sz="1000" b="1" kern="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 The solution  offers comprehensive protection  through cost analysis and depth analysis techniques  ensuring that  endpoints are shielded from unauthorized or malicious queries.</a:t>
            </a: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 It incorporates failover mechanisms thereby providing a seamless user experience</a:t>
            </a:r>
            <a:endParaRPr lang="en-US" sz="1000" kern="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Timeout and retry capabilities optimize performance by setting response time limits and automatically retrying failed or timed-out requests. </a:t>
            </a:r>
          </a:p>
          <a:p>
            <a:pPr marL="0" marR="0">
              <a:spcBef>
                <a:spcPts val="0"/>
              </a:spcBef>
              <a:spcAft>
                <a:spcPts val="0"/>
              </a:spcAft>
            </a:pPr>
            <a:r>
              <a:rPr lang="en-US" sz="1000" i="1" kern="100" dirty="0">
                <a:ea typeface="Calibri" panose="020F0502020204030204" pitchFamily="34" charset="0"/>
                <a:cs typeface="Times New Roman" panose="02020603050405020304" pitchFamily="18" charset="0"/>
              </a:rPr>
              <a:t>Cutting edge security  built into it enables </a:t>
            </a:r>
            <a:r>
              <a:rPr lang="en-US" sz="1000" i="1" kern="100" dirty="0">
                <a:effectLst/>
                <a:ea typeface="Calibri" panose="020F0502020204030204" pitchFamily="34" charset="0"/>
                <a:cs typeface="Times New Roman" panose="02020603050405020304" pitchFamily="18" charset="0"/>
              </a:rPr>
              <a:t>SSL termination functionality at the instance level there by enhancing application reliability </a:t>
            </a:r>
            <a:endParaRPr lang="en-US" sz="1000" kern="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Advanced Observability let’s </a:t>
            </a:r>
            <a:r>
              <a:rPr lang="en-US" sz="1000" dirty="0"/>
              <a:t>track  the  performance of endpoints in  real time and provides  visualization of dependencies between various services. This </a:t>
            </a:r>
            <a:r>
              <a:rPr lang="en-US" sz="1000" i="1" kern="100" dirty="0">
                <a:effectLst/>
                <a:ea typeface="Calibri" panose="020F0502020204030204" pitchFamily="34" charset="0"/>
                <a:cs typeface="Times New Roman" panose="02020603050405020304" pitchFamily="18" charset="0"/>
              </a:rPr>
              <a:t>helps achieve  actionable insights for proactive identification of bottlenecks, anomalies. </a:t>
            </a: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Dynamic Rate limiting functionality effectively controls and manages request processing, protecting against  DoS attacks while ensuring fair resource allocation.</a:t>
            </a:r>
            <a:endParaRPr lang="en-US" sz="1000" kern="1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Chaos engineering built into it reduces  high severity incidents, downtime and ensures the deployments are successful our executive summary must extract the main points of all sections.</a:t>
            </a:r>
          </a:p>
          <a:p>
            <a:pPr marL="0" marR="0">
              <a:spcBef>
                <a:spcPts val="0"/>
              </a:spcBef>
              <a:spcAft>
                <a:spcPts val="0"/>
              </a:spcAft>
            </a:pPr>
            <a:r>
              <a:rPr lang="en-US" sz="1000" i="1" kern="100" dirty="0">
                <a:effectLst/>
                <a:ea typeface="Calibri" panose="020F0502020204030204" pitchFamily="34" charset="0"/>
                <a:cs typeface="Times New Roman" panose="02020603050405020304" pitchFamily="18" charset="0"/>
              </a:rPr>
              <a:t>The solution's no-code approach and its flexibility in offering multiple language bindings and deployment options empower architects, developers, and DevOps teams to efficiently handle various crucial aspects without the need for extensive coding knowledge, specialized development expertise, or reliance on multiple isolated tools. This enables them to ensure reliability, streamline operations, and effectively manage diverse requirements.</a:t>
            </a:r>
            <a:r>
              <a:rPr lang="en-US" sz="1000" dirty="0"/>
              <a:t> </a:t>
            </a:r>
            <a:r>
              <a:rPr lang="en-US" sz="1000" i="1" kern="100" dirty="0">
                <a:cs typeface="Times New Roman" panose="02020603050405020304" pitchFamily="18" charset="0"/>
              </a:rPr>
              <a:t>It’s potential to replace disparate tools like Service Mesh, API Gateway, Nginx, and Monitoring tools, offers the opportunity to significantly reduce operational overhead and achieve significant  cost savings.</a:t>
            </a:r>
          </a:p>
        </p:txBody>
      </p:sp>
    </p:spTree>
    <p:extLst>
      <p:ext uri="{BB962C8B-B14F-4D97-AF65-F5344CB8AC3E}">
        <p14:creationId xmlns:p14="http://schemas.microsoft.com/office/powerpoint/2010/main" val="245979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F42690-0B97-FFE5-B5BA-CA498C696B93}"/>
              </a:ext>
            </a:extLst>
          </p:cNvPr>
          <p:cNvSpPr>
            <a:spLocks noGrp="1"/>
          </p:cNvSpPr>
          <p:nvPr>
            <p:ph type="ftr" sz="quarter" idx="11"/>
          </p:nvPr>
        </p:nvSpPr>
        <p:spPr/>
        <p:txBody>
          <a:bodyPr/>
          <a:lstStyle/>
          <a:p>
            <a:r>
              <a:rPr lang="en-US"/>
              <a:t>S&amp;P Global</a:t>
            </a:r>
          </a:p>
        </p:txBody>
      </p:sp>
      <p:sp>
        <p:nvSpPr>
          <p:cNvPr id="3" name="Slide Number Placeholder 2">
            <a:extLst>
              <a:ext uri="{FF2B5EF4-FFF2-40B4-BE49-F238E27FC236}">
                <a16:creationId xmlns:a16="http://schemas.microsoft.com/office/drawing/2014/main" id="{3C79778B-EB79-CE19-F309-963211E280AB}"/>
              </a:ext>
            </a:extLst>
          </p:cNvPr>
          <p:cNvSpPr>
            <a:spLocks noGrp="1"/>
          </p:cNvSpPr>
          <p:nvPr>
            <p:ph type="sldNum" sz="quarter" idx="12"/>
          </p:nvPr>
        </p:nvSpPr>
        <p:spPr/>
        <p:txBody>
          <a:bodyPr/>
          <a:lstStyle/>
          <a:p>
            <a:fld id="{5246FB18-5DF1-419A-B975-14AFDDD65B9F}" type="slidenum">
              <a:rPr lang="en-US" smtClean="0"/>
              <a:t>5</a:t>
            </a:fld>
            <a:endParaRPr lang="en-US"/>
          </a:p>
        </p:txBody>
      </p:sp>
      <p:sp>
        <p:nvSpPr>
          <p:cNvPr id="7" name="Rectangle 6">
            <a:extLst>
              <a:ext uri="{FF2B5EF4-FFF2-40B4-BE49-F238E27FC236}">
                <a16:creationId xmlns:a16="http://schemas.microsoft.com/office/drawing/2014/main" id="{3157A429-179F-EA82-C506-9C11D930C120}"/>
              </a:ext>
            </a:extLst>
          </p:cNvPr>
          <p:cNvSpPr/>
          <p:nvPr/>
        </p:nvSpPr>
        <p:spPr>
          <a:xfrm>
            <a:off x="4276153" y="1920487"/>
            <a:ext cx="3638163" cy="426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8" name="Rectangle 7">
            <a:extLst>
              <a:ext uri="{FF2B5EF4-FFF2-40B4-BE49-F238E27FC236}">
                <a16:creationId xmlns:a16="http://schemas.microsoft.com/office/drawing/2014/main" id="{4E3A9DBA-9828-6BD8-2736-C5575BA0B143}"/>
              </a:ext>
            </a:extLst>
          </p:cNvPr>
          <p:cNvSpPr/>
          <p:nvPr/>
        </p:nvSpPr>
        <p:spPr>
          <a:xfrm>
            <a:off x="7991586" y="1920486"/>
            <a:ext cx="3638163" cy="426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9" name="Rectangle 8">
            <a:extLst>
              <a:ext uri="{FF2B5EF4-FFF2-40B4-BE49-F238E27FC236}">
                <a16:creationId xmlns:a16="http://schemas.microsoft.com/office/drawing/2014/main" id="{0B155108-0325-6CCF-6F68-6882062A64DD}"/>
              </a:ext>
            </a:extLst>
          </p:cNvPr>
          <p:cNvSpPr/>
          <p:nvPr/>
        </p:nvSpPr>
        <p:spPr>
          <a:xfrm>
            <a:off x="562819" y="1439361"/>
            <a:ext cx="3636063"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j-lt"/>
              </a:rPr>
              <a:t>Scope</a:t>
            </a:r>
            <a:endParaRPr lang="en-US" b="1">
              <a:solidFill>
                <a:srgbClr val="D6002A"/>
              </a:solidFill>
              <a:latin typeface="+mj-lt"/>
            </a:endParaRPr>
          </a:p>
        </p:txBody>
      </p:sp>
      <p:sp>
        <p:nvSpPr>
          <p:cNvPr id="10" name="Rectangle 9">
            <a:extLst>
              <a:ext uri="{FF2B5EF4-FFF2-40B4-BE49-F238E27FC236}">
                <a16:creationId xmlns:a16="http://schemas.microsoft.com/office/drawing/2014/main" id="{FCBF95C4-7DFD-2EAD-20F7-A91DBA763266}"/>
              </a:ext>
            </a:extLst>
          </p:cNvPr>
          <p:cNvSpPr/>
          <p:nvPr/>
        </p:nvSpPr>
        <p:spPr>
          <a:xfrm>
            <a:off x="560721" y="1920753"/>
            <a:ext cx="3638163" cy="426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1" name="Rectangle 10">
            <a:extLst>
              <a:ext uri="{FF2B5EF4-FFF2-40B4-BE49-F238E27FC236}">
                <a16:creationId xmlns:a16="http://schemas.microsoft.com/office/drawing/2014/main" id="{FFAB3A0A-3D3B-1C41-CF34-599E42228FF4}"/>
              </a:ext>
            </a:extLst>
          </p:cNvPr>
          <p:cNvSpPr/>
          <p:nvPr/>
        </p:nvSpPr>
        <p:spPr>
          <a:xfrm>
            <a:off x="4276152" y="1439094"/>
            <a:ext cx="3636064"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j-lt"/>
              </a:rPr>
              <a:t>Business Significance</a:t>
            </a:r>
            <a:endParaRPr lang="en-US" b="1">
              <a:solidFill>
                <a:srgbClr val="D6002A"/>
              </a:solidFill>
              <a:latin typeface="+mj-lt"/>
            </a:endParaRPr>
          </a:p>
        </p:txBody>
      </p:sp>
      <p:sp>
        <p:nvSpPr>
          <p:cNvPr id="12" name="Rectangle 11">
            <a:extLst>
              <a:ext uri="{FF2B5EF4-FFF2-40B4-BE49-F238E27FC236}">
                <a16:creationId xmlns:a16="http://schemas.microsoft.com/office/drawing/2014/main" id="{43AFC4AD-26D2-D13F-439E-B4AAE517C430}"/>
              </a:ext>
            </a:extLst>
          </p:cNvPr>
          <p:cNvSpPr/>
          <p:nvPr/>
        </p:nvSpPr>
        <p:spPr>
          <a:xfrm>
            <a:off x="7996213" y="1439094"/>
            <a:ext cx="3633536"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j-lt"/>
              </a:rPr>
              <a:t>Benefits &amp; Strategic Fit</a:t>
            </a:r>
            <a:endParaRPr lang="en-US" b="1">
              <a:solidFill>
                <a:srgbClr val="D6002A"/>
              </a:solidFill>
              <a:latin typeface="+mj-lt"/>
            </a:endParaRPr>
          </a:p>
        </p:txBody>
      </p:sp>
      <p:sp>
        <p:nvSpPr>
          <p:cNvPr id="13" name="TextBox 12">
            <a:extLst>
              <a:ext uri="{FF2B5EF4-FFF2-40B4-BE49-F238E27FC236}">
                <a16:creationId xmlns:a16="http://schemas.microsoft.com/office/drawing/2014/main" id="{FE409DC4-6060-6CA5-0C23-DE88C0B54561}"/>
              </a:ext>
            </a:extLst>
          </p:cNvPr>
          <p:cNvSpPr txBox="1"/>
          <p:nvPr/>
        </p:nvSpPr>
        <p:spPr>
          <a:xfrm>
            <a:off x="629355" y="2003754"/>
            <a:ext cx="3444065" cy="4114313"/>
          </a:xfrm>
          <a:prstGeom prst="rect">
            <a:avLst/>
          </a:prstGeom>
          <a:noFill/>
        </p:spPr>
        <p:txBody>
          <a:bodyPr wrap="square" rtlCol="0">
            <a:noAutofit/>
          </a:bodyPr>
          <a:lstStyle/>
          <a:p>
            <a:r>
              <a:rPr lang="en-US" sz="900" b="1" dirty="0"/>
              <a:t>Threat Protection</a:t>
            </a:r>
          </a:p>
          <a:p>
            <a:pPr lvl="1"/>
            <a:r>
              <a:rPr lang="en-US" sz="900" dirty="0"/>
              <a:t>Cost Analysis (GQL Queries)</a:t>
            </a:r>
          </a:p>
          <a:p>
            <a:pPr lvl="1"/>
            <a:r>
              <a:rPr lang="en-US" sz="900" dirty="0"/>
              <a:t>Depth Limiting (GQL Queries)</a:t>
            </a:r>
          </a:p>
          <a:p>
            <a:pPr lvl="1"/>
            <a:r>
              <a:rPr lang="en-US" sz="900" dirty="0"/>
              <a:t>Dynamic Rate Limiting (Per-User Basis)</a:t>
            </a:r>
          </a:p>
          <a:p>
            <a:pPr lvl="1"/>
            <a:r>
              <a:rPr lang="en-US" sz="900" dirty="0"/>
              <a:t>Authentication/Authorization </a:t>
            </a:r>
          </a:p>
          <a:p>
            <a:r>
              <a:rPr lang="en-US" sz="900" b="1" dirty="0"/>
              <a:t>Observability</a:t>
            </a:r>
          </a:p>
          <a:p>
            <a:r>
              <a:rPr lang="en-US" sz="900" b="1" dirty="0"/>
              <a:t>	</a:t>
            </a:r>
            <a:r>
              <a:rPr lang="en-US" sz="900" dirty="0"/>
              <a:t>UI that let’s the user track  the  performance of     	endpoints in  real time</a:t>
            </a:r>
          </a:p>
          <a:p>
            <a:r>
              <a:rPr lang="en-US" sz="900" dirty="0"/>
              <a:t>	Anomaly Detection</a:t>
            </a:r>
          </a:p>
          <a:p>
            <a:r>
              <a:rPr lang="en-US" sz="900" dirty="0"/>
              <a:t>	Visualization of Dependencies between Services</a:t>
            </a:r>
          </a:p>
          <a:p>
            <a:r>
              <a:rPr lang="en-US" sz="900" dirty="0"/>
              <a:t>	Notification</a:t>
            </a:r>
          </a:p>
          <a:p>
            <a:endParaRPr lang="en-US" sz="900" dirty="0"/>
          </a:p>
          <a:p>
            <a:r>
              <a:rPr lang="en-US" sz="900" b="1" dirty="0"/>
              <a:t>Resiliency</a:t>
            </a:r>
          </a:p>
          <a:p>
            <a:pPr lvl="1"/>
            <a:r>
              <a:rPr lang="en-US" sz="900" dirty="0"/>
              <a:t>Failover</a:t>
            </a:r>
          </a:p>
          <a:p>
            <a:pPr lvl="1"/>
            <a:r>
              <a:rPr lang="en-US" sz="900" dirty="0"/>
              <a:t>Retry</a:t>
            </a:r>
          </a:p>
          <a:p>
            <a:pPr lvl="1"/>
            <a:r>
              <a:rPr lang="en-US" sz="900" dirty="0"/>
              <a:t>Timeout</a:t>
            </a:r>
          </a:p>
          <a:p>
            <a:r>
              <a:rPr lang="en-US" sz="900" b="1" dirty="0"/>
              <a:t>Chaos Engineering</a:t>
            </a:r>
          </a:p>
          <a:p>
            <a:pPr lvl="1"/>
            <a:r>
              <a:rPr lang="en-US" sz="900" dirty="0"/>
              <a:t>Automates  the testing of reliability of  the system through observability and chaos engineering. Define user behavior in  any language and swarm the system with millions of simultaneous requests. This reduces high severity incidents, downtime and ensure the deployments are successful and withstand any DDOS attack</a:t>
            </a:r>
          </a:p>
          <a:p>
            <a:endParaRPr lang="en-US" sz="900" b="1" dirty="0"/>
          </a:p>
          <a:p>
            <a:r>
              <a:rPr lang="en-US" sz="900" b="1" dirty="0"/>
              <a:t>Monetization</a:t>
            </a:r>
          </a:p>
          <a:p>
            <a:pPr lvl="1"/>
            <a:r>
              <a:rPr lang="en-US" sz="900" dirty="0"/>
              <a:t>Build Monetization schemes to open up Revenue Streams</a:t>
            </a:r>
          </a:p>
        </p:txBody>
      </p:sp>
      <p:sp>
        <p:nvSpPr>
          <p:cNvPr id="14" name="TextBox 13">
            <a:extLst>
              <a:ext uri="{FF2B5EF4-FFF2-40B4-BE49-F238E27FC236}">
                <a16:creationId xmlns:a16="http://schemas.microsoft.com/office/drawing/2014/main" id="{15C326C0-6D29-78FE-DFE8-6F87781C7131}"/>
              </a:ext>
            </a:extLst>
          </p:cNvPr>
          <p:cNvSpPr txBox="1"/>
          <p:nvPr/>
        </p:nvSpPr>
        <p:spPr>
          <a:xfrm>
            <a:off x="4316901" y="2003754"/>
            <a:ext cx="3512386" cy="3951867"/>
          </a:xfrm>
          <a:prstGeom prst="rect">
            <a:avLst/>
          </a:prstGeom>
          <a:noFill/>
        </p:spPr>
        <p:txBody>
          <a:bodyPr wrap="square" rtlCol="0">
            <a:noAutofit/>
          </a:bodyPr>
          <a:lstStyle/>
          <a:p>
            <a:r>
              <a:rPr lang="en-US" sz="1050" dirty="0">
                <a:latin typeface="+mj-lt"/>
              </a:rPr>
              <a:t>A unified solution that  brings reliability and governance to any system in a no code manner and enables seamless user experience</a:t>
            </a:r>
          </a:p>
          <a:p>
            <a:endParaRPr lang="en-US" sz="1050" dirty="0">
              <a:latin typeface="+mj-lt"/>
            </a:endParaRPr>
          </a:p>
          <a:p>
            <a:r>
              <a:rPr lang="en-US" sz="1050" b="1" dirty="0">
                <a:latin typeface="+mj-lt"/>
              </a:rPr>
              <a:t>Enhanced Resilience- </a:t>
            </a:r>
            <a:r>
              <a:rPr lang="en-US" sz="1050" dirty="0">
                <a:latin typeface="+mj-lt"/>
              </a:rPr>
              <a:t>Sits between the Clients and Backends Is designed to minimizes disruptions and downtime</a:t>
            </a:r>
          </a:p>
          <a:p>
            <a:endParaRPr lang="en-US" sz="1050" dirty="0">
              <a:latin typeface="+mj-lt"/>
            </a:endParaRPr>
          </a:p>
          <a:p>
            <a:r>
              <a:rPr lang="en-US" sz="1050" b="1" dirty="0">
                <a:latin typeface="+mj-lt"/>
              </a:rPr>
              <a:t>Seamless User experience– </a:t>
            </a:r>
            <a:r>
              <a:rPr lang="en-US" sz="1050" dirty="0">
                <a:latin typeface="+mj-lt"/>
              </a:rPr>
              <a:t>Failover capabilities</a:t>
            </a:r>
            <a:r>
              <a:rPr lang="en-US" sz="1050" b="1" dirty="0">
                <a:latin typeface="+mj-lt"/>
              </a:rPr>
              <a:t> </a:t>
            </a:r>
            <a:r>
              <a:rPr lang="en-US" sz="1050" dirty="0">
                <a:latin typeface="+mj-lt"/>
              </a:rPr>
              <a:t>provides a seamless experience to the end users</a:t>
            </a:r>
          </a:p>
          <a:p>
            <a:endParaRPr lang="en-US" sz="1050" dirty="0">
              <a:latin typeface="+mj-lt"/>
            </a:endParaRPr>
          </a:p>
          <a:p>
            <a:r>
              <a:rPr lang="en-US" sz="1050" b="1" dirty="0">
                <a:latin typeface="+mj-lt"/>
              </a:rPr>
              <a:t>Enhanced Security </a:t>
            </a:r>
            <a:r>
              <a:rPr lang="en-US" sz="1050" dirty="0">
                <a:latin typeface="+mj-lt"/>
              </a:rPr>
              <a:t>– Bolsters the overall posture of the system</a:t>
            </a:r>
          </a:p>
          <a:p>
            <a:endParaRPr lang="en-US" sz="1050" dirty="0">
              <a:latin typeface="+mj-lt"/>
            </a:endParaRPr>
          </a:p>
          <a:p>
            <a:r>
              <a:rPr lang="en-US" sz="1050" b="1" dirty="0">
                <a:latin typeface="+mj-lt"/>
              </a:rPr>
              <a:t>Proactive Monitoring/Alerting </a:t>
            </a:r>
            <a:r>
              <a:rPr lang="en-US" sz="1050" dirty="0">
                <a:latin typeface="+mj-lt"/>
              </a:rPr>
              <a:t>– This leads to faster detection and resolution of issues</a:t>
            </a:r>
          </a:p>
          <a:p>
            <a:endParaRPr lang="en-US" sz="1050" dirty="0">
              <a:latin typeface="+mj-lt"/>
            </a:endParaRPr>
          </a:p>
          <a:p>
            <a:r>
              <a:rPr lang="en-US" sz="1050" b="1" dirty="0">
                <a:latin typeface="+mj-lt"/>
              </a:rPr>
              <a:t>Cost Savings -</a:t>
            </a:r>
            <a:r>
              <a:rPr lang="en-US" sz="1050" dirty="0">
                <a:latin typeface="+mj-lt"/>
              </a:rPr>
              <a:t>The potential to revolutionize cost-saving strategies lies in the solution's ability to enhance speed and efficiency, reduce memory and compute requirements, ensure robust security, and replace disparate tools like APIGW, Proxy Server, Monitoring tools, and Service Mesh.</a:t>
            </a:r>
          </a:p>
        </p:txBody>
      </p:sp>
      <p:sp>
        <p:nvSpPr>
          <p:cNvPr id="15" name="TextBox 14">
            <a:extLst>
              <a:ext uri="{FF2B5EF4-FFF2-40B4-BE49-F238E27FC236}">
                <a16:creationId xmlns:a16="http://schemas.microsoft.com/office/drawing/2014/main" id="{96B3046E-EB4C-BF7B-AA6E-878767BC71F7}"/>
              </a:ext>
            </a:extLst>
          </p:cNvPr>
          <p:cNvSpPr txBox="1"/>
          <p:nvPr/>
        </p:nvSpPr>
        <p:spPr>
          <a:xfrm>
            <a:off x="8053353" y="2003754"/>
            <a:ext cx="3512386" cy="3951867"/>
          </a:xfrm>
          <a:prstGeom prst="rect">
            <a:avLst/>
          </a:prstGeom>
          <a:noFill/>
        </p:spPr>
        <p:txBody>
          <a:bodyPr wrap="square" rtlCol="0">
            <a:noAutofit/>
          </a:bodyPr>
          <a:lstStyle/>
          <a:p>
            <a:pPr marL="171450" indent="-171450" fontAlgn="base">
              <a:buFont typeface="Arial" panose="020B0604020202020204" pitchFamily="34" charset="0"/>
              <a:buChar char="•"/>
            </a:pPr>
            <a:r>
              <a:rPr lang="en-US" sz="1200" b="1" dirty="0">
                <a:solidFill>
                  <a:srgbClr val="161616"/>
                </a:solidFill>
                <a:latin typeface="inherit"/>
              </a:rPr>
              <a:t>Governance :- </a:t>
            </a:r>
            <a:r>
              <a:rPr lang="en-US" sz="1200" dirty="0">
                <a:solidFill>
                  <a:srgbClr val="161616"/>
                </a:solidFill>
                <a:latin typeface="inherit"/>
              </a:rPr>
              <a:t>A </a:t>
            </a:r>
            <a:r>
              <a:rPr lang="en-US" sz="1200" b="1" dirty="0">
                <a:solidFill>
                  <a:srgbClr val="161616"/>
                </a:solidFill>
                <a:latin typeface="inherit"/>
              </a:rPr>
              <a:t>No code approach </a:t>
            </a:r>
            <a:r>
              <a:rPr lang="en-US" sz="1200" dirty="0">
                <a:solidFill>
                  <a:srgbClr val="161616"/>
                </a:solidFill>
                <a:latin typeface="inherit"/>
              </a:rPr>
              <a:t>of bringing Reliability and better governance to the system</a:t>
            </a:r>
          </a:p>
          <a:p>
            <a:pPr marL="171450" indent="-171450" fontAlgn="base">
              <a:buFont typeface="Arial" panose="020B0604020202020204" pitchFamily="34" charset="0"/>
              <a:buChar char="•"/>
            </a:pPr>
            <a:r>
              <a:rPr lang="en-US" sz="1200" b="1" dirty="0">
                <a:solidFill>
                  <a:srgbClr val="161616"/>
                </a:solidFill>
                <a:latin typeface="inherit"/>
              </a:rPr>
              <a:t>High Performant</a:t>
            </a:r>
            <a:r>
              <a:rPr lang="en-US" sz="1200" dirty="0">
                <a:solidFill>
                  <a:srgbClr val="161616"/>
                </a:solidFill>
                <a:latin typeface="inherit"/>
              </a:rPr>
              <a:t>:-Built to be executed at near native speed </a:t>
            </a:r>
            <a:r>
              <a:rPr lang="en-US" sz="1200" b="1" dirty="0">
                <a:solidFill>
                  <a:srgbClr val="161616"/>
                </a:solidFill>
                <a:latin typeface="inherit"/>
              </a:rPr>
              <a:t>with Zero Runtime Overhead</a:t>
            </a:r>
          </a:p>
          <a:p>
            <a:pPr marL="171450" indent="-171450" fontAlgn="base">
              <a:buFont typeface="Arial" panose="020B0604020202020204" pitchFamily="34" charset="0"/>
              <a:buChar char="•"/>
            </a:pPr>
            <a:r>
              <a:rPr lang="en-US" sz="1200" b="1" dirty="0">
                <a:solidFill>
                  <a:srgbClr val="161616"/>
                </a:solidFill>
                <a:latin typeface="inherit"/>
              </a:rPr>
              <a:t>Scalability-</a:t>
            </a:r>
            <a:r>
              <a:rPr lang="en-US" sz="1200" dirty="0">
                <a:solidFill>
                  <a:srgbClr val="161616"/>
                </a:solidFill>
                <a:latin typeface="inherit"/>
              </a:rPr>
              <a:t> High concurrency and Scalable Asynchronous Design</a:t>
            </a:r>
          </a:p>
          <a:p>
            <a:pPr marL="171450" indent="-171450" fontAlgn="base">
              <a:buFont typeface="Arial" panose="020B0604020202020204" pitchFamily="34" charset="0"/>
              <a:buChar char="•"/>
            </a:pPr>
            <a:r>
              <a:rPr lang="en-US" sz="1200" b="0" i="0" dirty="0">
                <a:solidFill>
                  <a:srgbClr val="292B2C"/>
                </a:solidFill>
                <a:effectLst/>
                <a:latin typeface="-apple-system"/>
              </a:rPr>
              <a:t>HTTP/1 , </a:t>
            </a:r>
            <a:r>
              <a:rPr lang="en-US" sz="1200" b="1" i="0" dirty="0">
                <a:solidFill>
                  <a:srgbClr val="292B2C"/>
                </a:solidFill>
                <a:effectLst/>
                <a:latin typeface="-apple-system"/>
              </a:rPr>
              <a:t>HTTP/2</a:t>
            </a:r>
            <a:r>
              <a:rPr lang="en-US" sz="1200" b="0" i="0" dirty="0">
                <a:solidFill>
                  <a:srgbClr val="292B2C"/>
                </a:solidFill>
                <a:effectLst/>
                <a:latin typeface="-apple-system"/>
              </a:rPr>
              <a:t>  and HTTP 3 support</a:t>
            </a:r>
            <a:endParaRPr lang="en-US" sz="1200" dirty="0">
              <a:solidFill>
                <a:srgbClr val="161616"/>
              </a:solidFill>
              <a:latin typeface="inherit"/>
            </a:endParaRPr>
          </a:p>
          <a:p>
            <a:pPr marL="171450" indent="-171450" fontAlgn="base">
              <a:buFont typeface="Arial" panose="020B0604020202020204" pitchFamily="34" charset="0"/>
              <a:buChar char="•"/>
            </a:pPr>
            <a:r>
              <a:rPr lang="en-US" sz="1200" b="1" dirty="0">
                <a:solidFill>
                  <a:srgbClr val="161616"/>
                </a:solidFill>
                <a:latin typeface="inherit"/>
              </a:rPr>
              <a:t>Excellent  Memory Efficient</a:t>
            </a:r>
            <a:r>
              <a:rPr lang="en-US" sz="1200" dirty="0">
                <a:solidFill>
                  <a:srgbClr val="161616"/>
                </a:solidFill>
                <a:latin typeface="inherit"/>
              </a:rPr>
              <a:t>:- There is no garbage collection heap-allocation by default. System  would know when the variable gets out of scope or its lifetime ends at compile time and thus insert the corresponding LLVM/assembly instructions to free the memory.</a:t>
            </a:r>
          </a:p>
          <a:p>
            <a:pPr marL="171450" indent="-171450" fontAlgn="base">
              <a:buFont typeface="Arial" panose="020B0604020202020204" pitchFamily="34" charset="0"/>
              <a:buChar char="•"/>
            </a:pPr>
            <a:r>
              <a:rPr lang="en-US" sz="1200" b="1" dirty="0">
                <a:solidFill>
                  <a:srgbClr val="161616"/>
                </a:solidFill>
                <a:latin typeface="inherit"/>
              </a:rPr>
              <a:t>Safety</a:t>
            </a:r>
            <a:r>
              <a:rPr lang="en-US" sz="1200" dirty="0">
                <a:solidFill>
                  <a:srgbClr val="161616"/>
                </a:solidFill>
                <a:latin typeface="inherit"/>
              </a:rPr>
              <a:t> :- Can be compiled to WASM. Each WASM module executes within a sandboxed environment separated from the Host Runtime , communicates to Host Via an API</a:t>
            </a:r>
          </a:p>
          <a:p>
            <a:pPr marL="171450" indent="-171450" fontAlgn="base">
              <a:buFont typeface="Arial" panose="020B0604020202020204" pitchFamily="34" charset="0"/>
              <a:buChar char="•"/>
            </a:pPr>
            <a:r>
              <a:rPr lang="en-US" sz="1200" b="1" dirty="0">
                <a:solidFill>
                  <a:srgbClr val="161616"/>
                </a:solidFill>
                <a:latin typeface="inherit"/>
              </a:rPr>
              <a:t>Isolation</a:t>
            </a:r>
            <a:r>
              <a:rPr lang="en-US" sz="1200" dirty="0">
                <a:solidFill>
                  <a:srgbClr val="161616"/>
                </a:solidFill>
                <a:latin typeface="inherit"/>
              </a:rPr>
              <a:t>:- Crashes in  the module  don’t impact other parts of the system</a:t>
            </a:r>
          </a:p>
          <a:p>
            <a:pPr marL="171450" indent="-171450" fontAlgn="base">
              <a:buFont typeface="Arial" panose="020B0604020202020204" pitchFamily="34" charset="0"/>
              <a:buChar char="•"/>
            </a:pPr>
            <a:r>
              <a:rPr lang="en-US" sz="1200" b="1" dirty="0">
                <a:solidFill>
                  <a:srgbClr val="161616"/>
                </a:solidFill>
                <a:latin typeface="inherit"/>
              </a:rPr>
              <a:t>Portable and Interoperability-</a:t>
            </a:r>
            <a:r>
              <a:rPr lang="en-US" sz="1200" dirty="0">
                <a:solidFill>
                  <a:srgbClr val="161616"/>
                </a:solidFill>
                <a:latin typeface="inherit"/>
              </a:rPr>
              <a:t> Wide Range of Language Bindings </a:t>
            </a:r>
          </a:p>
          <a:p>
            <a:pPr marL="188913" indent="-188913">
              <a:buFont typeface="Arial" panose="020B0604020202020204" pitchFamily="34" charset="0"/>
              <a:buChar char="‒"/>
            </a:pPr>
            <a:endParaRPr lang="en-US" sz="1100" dirty="0">
              <a:latin typeface="+mj-lt"/>
            </a:endParaRPr>
          </a:p>
        </p:txBody>
      </p:sp>
    </p:spTree>
    <p:extLst>
      <p:ext uri="{BB962C8B-B14F-4D97-AF65-F5344CB8AC3E}">
        <p14:creationId xmlns:p14="http://schemas.microsoft.com/office/powerpoint/2010/main" val="35389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A03F96-7BFB-40BE-2B04-C6DCB953B052}"/>
              </a:ext>
            </a:extLst>
          </p:cNvPr>
          <p:cNvSpPr>
            <a:spLocks noGrp="1"/>
          </p:cNvSpPr>
          <p:nvPr>
            <p:ph type="ftr" sz="quarter" idx="11"/>
          </p:nvPr>
        </p:nvSpPr>
        <p:spPr/>
        <p:txBody>
          <a:bodyPr/>
          <a:lstStyle/>
          <a:p>
            <a:r>
              <a:rPr lang="en-US"/>
              <a:t>S&amp;P Global</a:t>
            </a:r>
          </a:p>
        </p:txBody>
      </p:sp>
      <p:sp>
        <p:nvSpPr>
          <p:cNvPr id="3" name="Slide Number Placeholder 2">
            <a:extLst>
              <a:ext uri="{FF2B5EF4-FFF2-40B4-BE49-F238E27FC236}">
                <a16:creationId xmlns:a16="http://schemas.microsoft.com/office/drawing/2014/main" id="{E5C63526-23E9-027D-B15A-02E1AAAAA86B}"/>
              </a:ext>
            </a:extLst>
          </p:cNvPr>
          <p:cNvSpPr>
            <a:spLocks noGrp="1"/>
          </p:cNvSpPr>
          <p:nvPr>
            <p:ph type="sldNum" sz="quarter" idx="12"/>
          </p:nvPr>
        </p:nvSpPr>
        <p:spPr/>
        <p:txBody>
          <a:bodyPr/>
          <a:lstStyle/>
          <a:p>
            <a:fld id="{5246FB18-5DF1-419A-B975-14AFDDD65B9F}" type="slidenum">
              <a:rPr lang="en-US" smtClean="0"/>
              <a:t>6</a:t>
            </a:fld>
            <a:endParaRPr lang="en-US"/>
          </a:p>
        </p:txBody>
      </p:sp>
      <p:sp>
        <p:nvSpPr>
          <p:cNvPr id="7" name="Rectangle 6">
            <a:extLst>
              <a:ext uri="{FF2B5EF4-FFF2-40B4-BE49-F238E27FC236}">
                <a16:creationId xmlns:a16="http://schemas.microsoft.com/office/drawing/2014/main" id="{B7CC382D-7B28-961F-F8D4-04E146900E71}"/>
              </a:ext>
            </a:extLst>
          </p:cNvPr>
          <p:cNvSpPr/>
          <p:nvPr/>
        </p:nvSpPr>
        <p:spPr>
          <a:xfrm>
            <a:off x="567038" y="1435306"/>
            <a:ext cx="5428123"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mj-lt"/>
              </a:rPr>
              <a:t>Competitive Landscape </a:t>
            </a:r>
            <a:endParaRPr lang="en-US" sz="1600" b="1">
              <a:solidFill>
                <a:schemeClr val="bg1"/>
              </a:solidFill>
              <a:latin typeface="+mj-lt"/>
            </a:endParaRPr>
          </a:p>
        </p:txBody>
      </p:sp>
      <p:sp>
        <p:nvSpPr>
          <p:cNvPr id="8" name="Rectangle 7">
            <a:extLst>
              <a:ext uri="{FF2B5EF4-FFF2-40B4-BE49-F238E27FC236}">
                <a16:creationId xmlns:a16="http://schemas.microsoft.com/office/drawing/2014/main" id="{899280C7-7CFE-5AE3-BC2F-D5C16E74AA26}"/>
              </a:ext>
            </a:extLst>
          </p:cNvPr>
          <p:cNvSpPr/>
          <p:nvPr/>
        </p:nvSpPr>
        <p:spPr>
          <a:xfrm>
            <a:off x="567038" y="1916698"/>
            <a:ext cx="5428124" cy="4322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1" name="TextBox 10">
            <a:extLst>
              <a:ext uri="{FF2B5EF4-FFF2-40B4-BE49-F238E27FC236}">
                <a16:creationId xmlns:a16="http://schemas.microsoft.com/office/drawing/2014/main" id="{4966FBAA-EB05-1C22-1226-CBB3C1125062}"/>
              </a:ext>
            </a:extLst>
          </p:cNvPr>
          <p:cNvSpPr txBox="1"/>
          <p:nvPr/>
        </p:nvSpPr>
        <p:spPr>
          <a:xfrm>
            <a:off x="689622" y="1874105"/>
            <a:ext cx="5201605" cy="4529686"/>
          </a:xfrm>
          <a:prstGeom prst="rect">
            <a:avLst/>
          </a:prstGeom>
          <a:noFill/>
        </p:spPr>
        <p:txBody>
          <a:bodyPr wrap="square" rtlCol="0">
            <a:noAutofit/>
          </a:bodyPr>
          <a:lstStyle/>
          <a:p>
            <a:pPr marL="188913" indent="-188913">
              <a:spcBef>
                <a:spcPts val="600"/>
              </a:spcBef>
              <a:buFont typeface="Arial" panose="020B0604020202020204" pitchFamily="34" charset="0"/>
              <a:buChar char="‒"/>
            </a:pPr>
            <a:r>
              <a:rPr lang="en-US" sz="1100" dirty="0"/>
              <a:t>It’s competitive advantage lies in its ability to provide a no code approach of addressing multiple critical aspects of systems, ensuring reliability, security, failover, observability, anomaly detection  and performance with a no-code approach..</a:t>
            </a:r>
          </a:p>
          <a:p>
            <a:pPr marL="188913" indent="-188913">
              <a:spcBef>
                <a:spcPts val="600"/>
              </a:spcBef>
              <a:buFont typeface="Arial" panose="020B0604020202020204" pitchFamily="34" charset="0"/>
              <a:buChar char="‒"/>
            </a:pPr>
            <a:r>
              <a:rPr lang="en-US" sz="1100" dirty="0"/>
              <a:t>With it’s potential to replace disparate tools like Service Mesh, API Gateway, Nginx, and Monitoring tools, this unified solution offers the opportunity to significantly reduce operational overhead and achieve significant  cost savings.</a:t>
            </a:r>
          </a:p>
          <a:p>
            <a:pPr marL="188913" indent="-188913">
              <a:spcBef>
                <a:spcPts val="600"/>
              </a:spcBef>
              <a:buFont typeface="Arial" panose="020B0604020202020204" pitchFamily="34" charset="0"/>
              <a:buChar char="‒"/>
            </a:pPr>
            <a:r>
              <a:rPr lang="en-US" sz="1100" dirty="0"/>
              <a:t>Blazing  fast, can process billions of messages in a day with bare minimum compute and memory</a:t>
            </a:r>
          </a:p>
          <a:p>
            <a:pPr marL="188913" indent="-188913">
              <a:spcBef>
                <a:spcPts val="600"/>
              </a:spcBef>
              <a:buFont typeface="Arial" panose="020B0604020202020204" pitchFamily="34" charset="0"/>
              <a:buChar char="‒"/>
            </a:pPr>
            <a:r>
              <a:rPr lang="en-US" sz="1100" dirty="0"/>
              <a:t>It’s groundbreaking capability to deliver comprehensive protection, as described below, sets it apart as the first of its kind. The solution incorporates </a:t>
            </a:r>
          </a:p>
          <a:p>
            <a:pPr marL="646113" lvl="1" indent="-188913">
              <a:spcBef>
                <a:spcPts val="600"/>
              </a:spcBef>
              <a:buFont typeface="Arial" panose="020B0604020202020204" pitchFamily="34" charset="0"/>
              <a:buChar char="‒"/>
            </a:pPr>
            <a:r>
              <a:rPr lang="en-US" sz="1100" dirty="0"/>
              <a:t>Failover  mechanisms</a:t>
            </a:r>
          </a:p>
          <a:p>
            <a:pPr marL="646113" lvl="1" indent="-188913">
              <a:spcBef>
                <a:spcPts val="600"/>
              </a:spcBef>
              <a:buFont typeface="Arial" panose="020B0604020202020204" pitchFamily="34" charset="0"/>
              <a:buChar char="‒"/>
            </a:pPr>
            <a:r>
              <a:rPr lang="en-US" sz="1100" dirty="0"/>
              <a:t>Timeout/Retries </a:t>
            </a:r>
          </a:p>
          <a:p>
            <a:pPr marL="646113" lvl="1" indent="-188913">
              <a:spcBef>
                <a:spcPts val="600"/>
              </a:spcBef>
              <a:buFont typeface="Arial" panose="020B0604020202020204" pitchFamily="34" charset="0"/>
              <a:buChar char="‒"/>
            </a:pPr>
            <a:r>
              <a:rPr lang="en-US" sz="1100" dirty="0"/>
              <a:t>Dynamic Rate Limiting</a:t>
            </a:r>
          </a:p>
          <a:p>
            <a:pPr marL="646113" lvl="1" indent="-188913">
              <a:spcBef>
                <a:spcPts val="600"/>
              </a:spcBef>
              <a:buFont typeface="Arial" panose="020B0604020202020204" pitchFamily="34" charset="0"/>
              <a:buChar char="‒"/>
            </a:pPr>
            <a:r>
              <a:rPr lang="en-US" sz="1100" dirty="0"/>
              <a:t>Anomaly detection</a:t>
            </a:r>
          </a:p>
          <a:p>
            <a:pPr marL="646113" lvl="1" indent="-188913">
              <a:spcBef>
                <a:spcPts val="600"/>
              </a:spcBef>
              <a:buFont typeface="Arial" panose="020B0604020202020204" pitchFamily="34" charset="0"/>
              <a:buChar char="‒"/>
            </a:pPr>
            <a:r>
              <a:rPr lang="en-US" sz="1100" dirty="0"/>
              <a:t>Real time monitoring (UI)</a:t>
            </a:r>
          </a:p>
          <a:p>
            <a:pPr marL="646113" lvl="1" indent="-188913">
              <a:spcBef>
                <a:spcPts val="600"/>
              </a:spcBef>
              <a:buFont typeface="Arial" panose="020B0604020202020204" pitchFamily="34" charset="0"/>
              <a:buChar char="‒"/>
            </a:pPr>
            <a:r>
              <a:rPr lang="en-US" sz="1100" dirty="0"/>
              <a:t>Service Dependency Visualization</a:t>
            </a:r>
          </a:p>
          <a:p>
            <a:pPr marL="646113" lvl="1" indent="-188913">
              <a:spcBef>
                <a:spcPts val="600"/>
              </a:spcBef>
              <a:buFont typeface="Arial" panose="020B0604020202020204" pitchFamily="34" charset="0"/>
              <a:buChar char="‒"/>
            </a:pPr>
            <a:r>
              <a:rPr lang="en-US" sz="1100" dirty="0"/>
              <a:t>Chaos Engineering</a:t>
            </a:r>
          </a:p>
          <a:p>
            <a:pPr marL="646113" lvl="1" indent="-188913">
              <a:spcBef>
                <a:spcPts val="600"/>
              </a:spcBef>
              <a:buFont typeface="Arial" panose="020B0604020202020204" pitchFamily="34" charset="0"/>
              <a:buChar char="‒"/>
            </a:pPr>
            <a:r>
              <a:rPr lang="en-US" sz="1100" dirty="0"/>
              <a:t>Cost  and Depth analysis techniques thereby protecting </a:t>
            </a:r>
            <a:r>
              <a:rPr lang="en-US" sz="1100" dirty="0" err="1"/>
              <a:t>GraphQL</a:t>
            </a:r>
            <a:r>
              <a:rPr lang="en-US" sz="1100" dirty="0"/>
              <a:t> Server from Malicious cyclical queries</a:t>
            </a:r>
          </a:p>
          <a:p>
            <a:pPr lvl="1">
              <a:spcBef>
                <a:spcPts val="600"/>
              </a:spcBef>
            </a:pPr>
            <a:endParaRPr lang="en-US" sz="1100" dirty="0"/>
          </a:p>
          <a:p>
            <a:pPr marL="646113" lvl="1" indent="-188913">
              <a:spcBef>
                <a:spcPts val="600"/>
              </a:spcBef>
              <a:buFont typeface="Arial" panose="020B0604020202020204" pitchFamily="34" charset="0"/>
              <a:buChar char="‒"/>
            </a:pPr>
            <a:endParaRPr lang="en-US" sz="1100" dirty="0"/>
          </a:p>
          <a:p>
            <a:pPr marL="646113" lvl="1" indent="-188913">
              <a:spcBef>
                <a:spcPts val="600"/>
              </a:spcBef>
              <a:buFont typeface="Arial" panose="020B0604020202020204" pitchFamily="34" charset="0"/>
              <a:buChar char="‒"/>
            </a:pPr>
            <a:endParaRPr lang="en-US" sz="1100" dirty="0"/>
          </a:p>
          <a:p>
            <a:pPr marL="646113" lvl="1" indent="-188913">
              <a:spcBef>
                <a:spcPts val="600"/>
              </a:spcBef>
              <a:buFont typeface="Arial" panose="020B0604020202020204" pitchFamily="34" charset="0"/>
              <a:buChar char="‒"/>
            </a:pPr>
            <a:endParaRPr lang="en-US" sz="1100" dirty="0"/>
          </a:p>
          <a:p>
            <a:pPr marL="188913" indent="-188913">
              <a:buFont typeface="Arial" panose="020B0604020202020204" pitchFamily="34" charset="0"/>
              <a:buChar char="‒"/>
            </a:pPr>
            <a:endParaRPr lang="en-US" sz="1200" dirty="0">
              <a:latin typeface="+mj-lt"/>
            </a:endParaRPr>
          </a:p>
        </p:txBody>
      </p:sp>
      <p:sp>
        <p:nvSpPr>
          <p:cNvPr id="9" name="Rectangle 8">
            <a:extLst>
              <a:ext uri="{FF2B5EF4-FFF2-40B4-BE49-F238E27FC236}">
                <a16:creationId xmlns:a16="http://schemas.microsoft.com/office/drawing/2014/main" id="{1363DBEB-3D5C-980A-4ED1-CA63E43D88B4}"/>
              </a:ext>
            </a:extLst>
          </p:cNvPr>
          <p:cNvSpPr/>
          <p:nvPr/>
        </p:nvSpPr>
        <p:spPr>
          <a:xfrm>
            <a:off x="6203704" y="1435306"/>
            <a:ext cx="5428123" cy="481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mj-lt"/>
              </a:rPr>
              <a:t>Likely Users </a:t>
            </a:r>
            <a:endParaRPr lang="en-US" sz="1600" b="1">
              <a:solidFill>
                <a:schemeClr val="bg1"/>
              </a:solidFill>
              <a:latin typeface="+mj-lt"/>
            </a:endParaRPr>
          </a:p>
        </p:txBody>
      </p:sp>
      <p:sp>
        <p:nvSpPr>
          <p:cNvPr id="10" name="Rectangle 9">
            <a:extLst>
              <a:ext uri="{FF2B5EF4-FFF2-40B4-BE49-F238E27FC236}">
                <a16:creationId xmlns:a16="http://schemas.microsoft.com/office/drawing/2014/main" id="{74C87398-ED59-7DE2-3624-F84937A3898C}"/>
              </a:ext>
            </a:extLst>
          </p:cNvPr>
          <p:cNvSpPr/>
          <p:nvPr/>
        </p:nvSpPr>
        <p:spPr>
          <a:xfrm>
            <a:off x="6203704" y="1916698"/>
            <a:ext cx="5428124" cy="4322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2" name="TextBox 11">
            <a:extLst>
              <a:ext uri="{FF2B5EF4-FFF2-40B4-BE49-F238E27FC236}">
                <a16:creationId xmlns:a16="http://schemas.microsoft.com/office/drawing/2014/main" id="{D50D4243-2048-A635-9EAE-9C8144A1A0AD}"/>
              </a:ext>
            </a:extLst>
          </p:cNvPr>
          <p:cNvSpPr txBox="1"/>
          <p:nvPr/>
        </p:nvSpPr>
        <p:spPr>
          <a:xfrm>
            <a:off x="6170051" y="2033342"/>
            <a:ext cx="5182953" cy="4031839"/>
          </a:xfrm>
          <a:prstGeom prst="rect">
            <a:avLst/>
          </a:prstGeom>
          <a:noFill/>
        </p:spPr>
        <p:txBody>
          <a:bodyPr wrap="square" rtlCol="0">
            <a:noAutofit/>
          </a:bodyPr>
          <a:lstStyle/>
          <a:p>
            <a:pPr marL="188913" indent="-188913">
              <a:spcBef>
                <a:spcPts val="600"/>
              </a:spcBef>
              <a:buFont typeface="Arial" panose="020B0604020202020204" pitchFamily="34" charset="0"/>
              <a:buChar char="‒"/>
            </a:pPr>
            <a:r>
              <a:rPr lang="en-US" sz="1200" b="1" dirty="0"/>
              <a:t>Developers and Engineering Teams</a:t>
            </a:r>
            <a:r>
              <a:rPr lang="en-US" sz="1200" dirty="0"/>
              <a:t>: This solution offers developers and engineering teams a comprehensive no-code approach  for protecting, optimizing, and securing system. It simplifies the management of critical aspects such as cost analysis, depth analysis, failover, timeout, retries, SSL termination, real-time monitoring, rate limiting, and anomaly detection.</a:t>
            </a:r>
          </a:p>
          <a:p>
            <a:pPr marL="188913" indent="-188913">
              <a:spcBef>
                <a:spcPts val="600"/>
              </a:spcBef>
              <a:buFont typeface="Arial" panose="020B0604020202020204" pitchFamily="34" charset="0"/>
              <a:buChar char="‒"/>
            </a:pPr>
            <a:r>
              <a:rPr lang="en-US" sz="1200" b="1" dirty="0"/>
              <a:t>Security Professionals</a:t>
            </a:r>
            <a:r>
              <a:rPr lang="en-US" sz="1200" dirty="0"/>
              <a:t>: This solution provides an advanced toolset to ensure the security and integrity of system</a:t>
            </a:r>
          </a:p>
          <a:p>
            <a:pPr marL="188913" indent="-188913">
              <a:spcBef>
                <a:spcPts val="600"/>
              </a:spcBef>
              <a:buFont typeface="Arial" panose="020B0604020202020204" pitchFamily="34" charset="0"/>
              <a:buChar char="‒"/>
            </a:pPr>
            <a:r>
              <a:rPr lang="en-US" sz="1200" b="1" dirty="0"/>
              <a:t>DevOps Teams</a:t>
            </a:r>
            <a:r>
              <a:rPr lang="en-US" sz="1200" dirty="0"/>
              <a:t>: This solution capability to perform chaos engineering automates the process of adding reliability to the Pipeline</a:t>
            </a:r>
          </a:p>
          <a:p>
            <a:pPr marL="188913" indent="-188913">
              <a:spcBef>
                <a:spcPts val="600"/>
              </a:spcBef>
              <a:buFont typeface="Arial" panose="020B0604020202020204" pitchFamily="34" charset="0"/>
              <a:buChar char="‒"/>
            </a:pPr>
            <a:r>
              <a:rPr lang="en-US" sz="1200" b="1" dirty="0"/>
              <a:t>QA</a:t>
            </a:r>
            <a:r>
              <a:rPr lang="en-US" sz="1200" dirty="0"/>
              <a:t> : This solution  eases the process of testing the reliability of the system by letting the testers  define user behavior in  any language and swarm the system with millions of simultaneous requests</a:t>
            </a:r>
          </a:p>
          <a:p>
            <a:pPr marL="188913" indent="-188913">
              <a:spcBef>
                <a:spcPts val="600"/>
              </a:spcBef>
              <a:buFont typeface="Arial" panose="020B0604020202020204" pitchFamily="34" charset="0"/>
              <a:buChar char="‒"/>
            </a:pPr>
            <a:r>
              <a:rPr lang="en-US" sz="1200" dirty="0"/>
              <a:t> </a:t>
            </a:r>
            <a:r>
              <a:rPr lang="en-US" sz="1200" b="1" dirty="0"/>
              <a:t>Architects</a:t>
            </a:r>
            <a:r>
              <a:rPr lang="en-US" sz="1200" dirty="0"/>
              <a:t>:- Architects can leverage the solution’s no code approach of bringing reliability and streamlining operations thereby  enabling them to effectively manage multiple critical aspects without requiring extensive coding or development expertise.</a:t>
            </a:r>
          </a:p>
        </p:txBody>
      </p:sp>
    </p:spTree>
    <p:extLst>
      <p:ext uri="{BB962C8B-B14F-4D97-AF65-F5344CB8AC3E}">
        <p14:creationId xmlns:p14="http://schemas.microsoft.com/office/powerpoint/2010/main" val="379457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FF6EE9-5C2A-A876-BB00-04735C7FD2FB}"/>
              </a:ext>
            </a:extLst>
          </p:cNvPr>
          <p:cNvSpPr>
            <a:spLocks noGrp="1"/>
          </p:cNvSpPr>
          <p:nvPr>
            <p:ph type="ftr" sz="quarter" idx="11"/>
          </p:nvPr>
        </p:nvSpPr>
        <p:spPr/>
        <p:txBody>
          <a:bodyPr/>
          <a:lstStyle/>
          <a:p>
            <a:r>
              <a:rPr lang="en-US"/>
              <a:t>S&amp;P Global</a:t>
            </a:r>
          </a:p>
        </p:txBody>
      </p:sp>
      <p:sp>
        <p:nvSpPr>
          <p:cNvPr id="3" name="Slide Number Placeholder 2">
            <a:extLst>
              <a:ext uri="{FF2B5EF4-FFF2-40B4-BE49-F238E27FC236}">
                <a16:creationId xmlns:a16="http://schemas.microsoft.com/office/drawing/2014/main" id="{67F7A315-FABC-7418-7239-FD072DAF27CA}"/>
              </a:ext>
            </a:extLst>
          </p:cNvPr>
          <p:cNvSpPr>
            <a:spLocks noGrp="1"/>
          </p:cNvSpPr>
          <p:nvPr>
            <p:ph type="sldNum" sz="quarter" idx="12"/>
          </p:nvPr>
        </p:nvSpPr>
        <p:spPr/>
        <p:txBody>
          <a:bodyPr/>
          <a:lstStyle/>
          <a:p>
            <a:fld id="{5246FB18-5DF1-419A-B975-14AFDDD65B9F}" type="slidenum">
              <a:rPr lang="en-US" smtClean="0"/>
              <a:t>7</a:t>
            </a:fld>
            <a:endParaRPr lang="en-US"/>
          </a:p>
        </p:txBody>
      </p:sp>
      <p:sp>
        <p:nvSpPr>
          <p:cNvPr id="5" name="Title 4">
            <a:extLst>
              <a:ext uri="{FF2B5EF4-FFF2-40B4-BE49-F238E27FC236}">
                <a16:creationId xmlns:a16="http://schemas.microsoft.com/office/drawing/2014/main" id="{BCAD7515-33E9-42DE-7E52-79BA54E85B06}"/>
              </a:ext>
            </a:extLst>
          </p:cNvPr>
          <p:cNvSpPr>
            <a:spLocks noGrp="1"/>
          </p:cNvSpPr>
          <p:nvPr>
            <p:ph type="title"/>
          </p:nvPr>
        </p:nvSpPr>
        <p:spPr/>
        <p:txBody>
          <a:bodyPr/>
          <a:lstStyle/>
          <a:p>
            <a:r>
              <a:rPr lang="en-US"/>
              <a:t>What Will It Take?</a:t>
            </a:r>
          </a:p>
        </p:txBody>
      </p:sp>
      <p:sp>
        <p:nvSpPr>
          <p:cNvPr id="7" name="Rectangle 6">
            <a:extLst>
              <a:ext uri="{FF2B5EF4-FFF2-40B4-BE49-F238E27FC236}">
                <a16:creationId xmlns:a16="http://schemas.microsoft.com/office/drawing/2014/main" id="{CE83462E-2A77-3355-D400-24301140137C}"/>
              </a:ext>
            </a:extLst>
          </p:cNvPr>
          <p:cNvSpPr/>
          <p:nvPr/>
        </p:nvSpPr>
        <p:spPr>
          <a:xfrm>
            <a:off x="576908" y="1439361"/>
            <a:ext cx="5403063" cy="51816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j-lt"/>
              </a:rPr>
              <a:t>Resourcing</a:t>
            </a:r>
          </a:p>
        </p:txBody>
      </p:sp>
      <p:sp>
        <p:nvSpPr>
          <p:cNvPr id="8" name="Rectangle 7">
            <a:extLst>
              <a:ext uri="{FF2B5EF4-FFF2-40B4-BE49-F238E27FC236}">
                <a16:creationId xmlns:a16="http://schemas.microsoft.com/office/drawing/2014/main" id="{EB40CC58-8EAB-2883-256B-5AA1C342E3EC}"/>
              </a:ext>
            </a:extLst>
          </p:cNvPr>
          <p:cNvSpPr/>
          <p:nvPr/>
        </p:nvSpPr>
        <p:spPr>
          <a:xfrm>
            <a:off x="6226686" y="1439361"/>
            <a:ext cx="5403063" cy="51816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j-lt"/>
              </a:rPr>
              <a:t>Time</a:t>
            </a:r>
            <a:endParaRPr lang="en-US" b="1">
              <a:solidFill>
                <a:schemeClr val="tx1"/>
              </a:solidFill>
              <a:latin typeface="+mj-lt"/>
            </a:endParaRPr>
          </a:p>
        </p:txBody>
      </p:sp>
      <p:sp>
        <p:nvSpPr>
          <p:cNvPr id="9" name="Rectangle 8">
            <a:extLst>
              <a:ext uri="{FF2B5EF4-FFF2-40B4-BE49-F238E27FC236}">
                <a16:creationId xmlns:a16="http://schemas.microsoft.com/office/drawing/2014/main" id="{1715AE32-67AF-0664-0211-6922D92F0212}"/>
              </a:ext>
            </a:extLst>
          </p:cNvPr>
          <p:cNvSpPr/>
          <p:nvPr/>
        </p:nvSpPr>
        <p:spPr>
          <a:xfrm>
            <a:off x="576908" y="1927045"/>
            <a:ext cx="5393194" cy="25670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0" name="Rectangle 9">
            <a:extLst>
              <a:ext uri="{FF2B5EF4-FFF2-40B4-BE49-F238E27FC236}">
                <a16:creationId xmlns:a16="http://schemas.microsoft.com/office/drawing/2014/main" id="{9D7BB79A-E68C-F862-D34C-D78929288019}"/>
              </a:ext>
            </a:extLst>
          </p:cNvPr>
          <p:cNvSpPr/>
          <p:nvPr/>
        </p:nvSpPr>
        <p:spPr>
          <a:xfrm>
            <a:off x="567039" y="4581642"/>
            <a:ext cx="11062710" cy="51816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mj-lt"/>
              </a:rPr>
              <a:t>Risks</a:t>
            </a:r>
          </a:p>
        </p:txBody>
      </p:sp>
      <p:sp>
        <p:nvSpPr>
          <p:cNvPr id="11" name="Rectangle 10">
            <a:extLst>
              <a:ext uri="{FF2B5EF4-FFF2-40B4-BE49-F238E27FC236}">
                <a16:creationId xmlns:a16="http://schemas.microsoft.com/office/drawing/2014/main" id="{50AB99C0-BD81-0EBD-145B-8FCD6A549D10}"/>
              </a:ext>
            </a:extLst>
          </p:cNvPr>
          <p:cNvSpPr/>
          <p:nvPr/>
        </p:nvSpPr>
        <p:spPr>
          <a:xfrm>
            <a:off x="576908" y="5081872"/>
            <a:ext cx="11052841" cy="1012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2" name="Content Placeholder 17">
            <a:extLst>
              <a:ext uri="{FF2B5EF4-FFF2-40B4-BE49-F238E27FC236}">
                <a16:creationId xmlns:a16="http://schemas.microsoft.com/office/drawing/2014/main" id="{443FA92C-09E0-6660-21FA-353307DA612B}"/>
              </a:ext>
            </a:extLst>
          </p:cNvPr>
          <p:cNvSpPr txBox="1">
            <a:spLocks/>
          </p:cNvSpPr>
          <p:nvPr/>
        </p:nvSpPr>
        <p:spPr>
          <a:xfrm>
            <a:off x="576908" y="1957520"/>
            <a:ext cx="5329049" cy="2507590"/>
          </a:xfrm>
          <a:prstGeom prst="rect">
            <a:avLst/>
          </a:prstGeom>
        </p:spPr>
        <p:txBody>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19456" algn="l" defTabSz="914400" rtl="0" eaLnBrk="1" latinLnBrk="0" hangingPunct="1">
              <a:lnSpc>
                <a:spcPct val="90000"/>
              </a:lnSpc>
              <a:spcBef>
                <a:spcPts val="300"/>
              </a:spcBef>
              <a:spcAft>
                <a:spcPts val="0"/>
              </a:spcAft>
              <a:buFont typeface="Arial" panose="020B0604020202020204" pitchFamily="34" charset="0"/>
              <a:buChar char="–"/>
              <a:defRPr sz="1800" b="0" kern="1200">
                <a:solidFill>
                  <a:schemeClr val="tx1"/>
                </a:solidFill>
                <a:latin typeface="+mn-lt"/>
                <a:ea typeface="+mn-ea"/>
                <a:cs typeface="+mn-cs"/>
              </a:defRPr>
            </a:lvl2pPr>
            <a:lvl3pPr marL="566928" indent="-169863" algn="l" defTabSz="914400" rtl="0" eaLnBrk="1" latinLnBrk="0" hangingPunct="1">
              <a:lnSpc>
                <a:spcPct val="90000"/>
              </a:lnSpc>
              <a:spcBef>
                <a:spcPts val="300"/>
              </a:spcBef>
              <a:spcAft>
                <a:spcPts val="0"/>
              </a:spcAft>
              <a:buFont typeface="Wingdings" panose="05000000000000000000" pitchFamily="2" charset="2"/>
              <a:buChar char="§"/>
              <a:defRPr sz="1600" b="0" kern="1200">
                <a:solidFill>
                  <a:schemeClr val="tx1"/>
                </a:solidFill>
                <a:latin typeface="+mn-lt"/>
                <a:ea typeface="+mn-ea"/>
                <a:cs typeface="+mn-cs"/>
              </a:defRPr>
            </a:lvl3pPr>
            <a:lvl4pPr marL="740664"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4pPr>
            <a:lvl5pPr marL="914400"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Font typeface="System Font Regular"/>
              <a:buChar char="–"/>
            </a:pPr>
            <a:r>
              <a:rPr lang="en-US" sz="1600" dirty="0">
                <a:latin typeface="+mj-lt"/>
              </a:rPr>
              <a:t>Individual Contributor </a:t>
            </a:r>
          </a:p>
        </p:txBody>
      </p:sp>
      <p:sp>
        <p:nvSpPr>
          <p:cNvPr id="13" name="Content Placeholder 17">
            <a:extLst>
              <a:ext uri="{FF2B5EF4-FFF2-40B4-BE49-F238E27FC236}">
                <a16:creationId xmlns:a16="http://schemas.microsoft.com/office/drawing/2014/main" id="{EFF77364-2667-8673-8753-9CC2FD714222}"/>
              </a:ext>
            </a:extLst>
          </p:cNvPr>
          <p:cNvSpPr txBox="1">
            <a:spLocks/>
          </p:cNvSpPr>
          <p:nvPr/>
        </p:nvSpPr>
        <p:spPr>
          <a:xfrm>
            <a:off x="576909" y="5216334"/>
            <a:ext cx="10924241" cy="767395"/>
          </a:xfrm>
          <a:prstGeom prst="rect">
            <a:avLst/>
          </a:prstGeom>
        </p:spPr>
        <p:txBody>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19456" algn="l" defTabSz="914400" rtl="0" eaLnBrk="1" latinLnBrk="0" hangingPunct="1">
              <a:lnSpc>
                <a:spcPct val="90000"/>
              </a:lnSpc>
              <a:spcBef>
                <a:spcPts val="300"/>
              </a:spcBef>
              <a:spcAft>
                <a:spcPts val="0"/>
              </a:spcAft>
              <a:buFont typeface="Arial" panose="020B0604020202020204" pitchFamily="34" charset="0"/>
              <a:buChar char="–"/>
              <a:defRPr sz="1800" b="0" kern="1200">
                <a:solidFill>
                  <a:schemeClr val="tx1"/>
                </a:solidFill>
                <a:latin typeface="+mn-lt"/>
                <a:ea typeface="+mn-ea"/>
                <a:cs typeface="+mn-cs"/>
              </a:defRPr>
            </a:lvl2pPr>
            <a:lvl3pPr marL="566928" indent="-169863" algn="l" defTabSz="914400" rtl="0" eaLnBrk="1" latinLnBrk="0" hangingPunct="1">
              <a:lnSpc>
                <a:spcPct val="90000"/>
              </a:lnSpc>
              <a:spcBef>
                <a:spcPts val="300"/>
              </a:spcBef>
              <a:spcAft>
                <a:spcPts val="0"/>
              </a:spcAft>
              <a:buFont typeface="Wingdings" panose="05000000000000000000" pitchFamily="2" charset="2"/>
              <a:buChar char="§"/>
              <a:defRPr sz="1600" b="0" kern="1200">
                <a:solidFill>
                  <a:schemeClr val="tx1"/>
                </a:solidFill>
                <a:latin typeface="+mn-lt"/>
                <a:ea typeface="+mn-ea"/>
                <a:cs typeface="+mn-cs"/>
              </a:defRPr>
            </a:lvl3pPr>
            <a:lvl4pPr marL="740664"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4pPr>
            <a:lvl5pPr marL="914400"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Font typeface="System Font Regular"/>
              <a:buChar char="–"/>
            </a:pPr>
            <a:r>
              <a:rPr lang="en-US" sz="1600" dirty="0">
                <a:latin typeface="+mj-lt"/>
              </a:rPr>
              <a:t>No Known Risks</a:t>
            </a:r>
          </a:p>
        </p:txBody>
      </p:sp>
      <p:sp>
        <p:nvSpPr>
          <p:cNvPr id="14" name="Rectangle 13">
            <a:extLst>
              <a:ext uri="{FF2B5EF4-FFF2-40B4-BE49-F238E27FC236}">
                <a16:creationId xmlns:a16="http://schemas.microsoft.com/office/drawing/2014/main" id="{A3AB08DE-ED92-5FF6-AA7F-323E839F8F98}"/>
              </a:ext>
            </a:extLst>
          </p:cNvPr>
          <p:cNvSpPr/>
          <p:nvPr/>
        </p:nvSpPr>
        <p:spPr>
          <a:xfrm>
            <a:off x="6236555" y="1927045"/>
            <a:ext cx="5393194" cy="25670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latin typeface="+mj-lt"/>
            </a:endParaRPr>
          </a:p>
        </p:txBody>
      </p:sp>
      <p:sp>
        <p:nvSpPr>
          <p:cNvPr id="15" name="Content Placeholder 17">
            <a:extLst>
              <a:ext uri="{FF2B5EF4-FFF2-40B4-BE49-F238E27FC236}">
                <a16:creationId xmlns:a16="http://schemas.microsoft.com/office/drawing/2014/main" id="{5A20B3D6-479A-9F28-E69D-692F47C0993D}"/>
              </a:ext>
            </a:extLst>
          </p:cNvPr>
          <p:cNvSpPr txBox="1">
            <a:spLocks/>
          </p:cNvSpPr>
          <p:nvPr/>
        </p:nvSpPr>
        <p:spPr>
          <a:xfrm>
            <a:off x="6236555" y="1957520"/>
            <a:ext cx="5264594" cy="2507590"/>
          </a:xfrm>
          <a:prstGeom prst="rect">
            <a:avLst/>
          </a:prstGeom>
        </p:spPr>
        <p:txBody>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19456" algn="l" defTabSz="914400" rtl="0" eaLnBrk="1" latinLnBrk="0" hangingPunct="1">
              <a:lnSpc>
                <a:spcPct val="90000"/>
              </a:lnSpc>
              <a:spcBef>
                <a:spcPts val="300"/>
              </a:spcBef>
              <a:spcAft>
                <a:spcPts val="0"/>
              </a:spcAft>
              <a:buFont typeface="Arial" panose="020B0604020202020204" pitchFamily="34" charset="0"/>
              <a:buChar char="–"/>
              <a:defRPr sz="1800" b="0" kern="1200">
                <a:solidFill>
                  <a:schemeClr val="tx1"/>
                </a:solidFill>
                <a:latin typeface="+mn-lt"/>
                <a:ea typeface="+mn-ea"/>
                <a:cs typeface="+mn-cs"/>
              </a:defRPr>
            </a:lvl2pPr>
            <a:lvl3pPr marL="566928" indent="-169863" algn="l" defTabSz="914400" rtl="0" eaLnBrk="1" latinLnBrk="0" hangingPunct="1">
              <a:lnSpc>
                <a:spcPct val="90000"/>
              </a:lnSpc>
              <a:spcBef>
                <a:spcPts val="300"/>
              </a:spcBef>
              <a:spcAft>
                <a:spcPts val="0"/>
              </a:spcAft>
              <a:buFont typeface="Wingdings" panose="05000000000000000000" pitchFamily="2" charset="2"/>
              <a:buChar char="§"/>
              <a:defRPr sz="1600" b="0" kern="1200">
                <a:solidFill>
                  <a:schemeClr val="tx1"/>
                </a:solidFill>
                <a:latin typeface="+mn-lt"/>
                <a:ea typeface="+mn-ea"/>
                <a:cs typeface="+mn-cs"/>
              </a:defRPr>
            </a:lvl3pPr>
            <a:lvl4pPr marL="740664"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4pPr>
            <a:lvl5pPr marL="914400"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Font typeface="System Font Regular"/>
              <a:buChar char="–"/>
            </a:pPr>
            <a:r>
              <a:rPr lang="en-US" sz="900" b="1" dirty="0">
                <a:latin typeface="+mj-lt"/>
              </a:rPr>
              <a:t>Milestone 1 (1 month)</a:t>
            </a:r>
          </a:p>
          <a:p>
            <a:pPr lvl="1"/>
            <a:r>
              <a:rPr lang="en-US" sz="900" dirty="0"/>
              <a:t>Threat Protection</a:t>
            </a:r>
          </a:p>
          <a:p>
            <a:pPr lvl="1"/>
            <a:r>
              <a:rPr lang="en-US" sz="900" dirty="0"/>
              <a:t>Observability</a:t>
            </a:r>
          </a:p>
          <a:p>
            <a:pPr lvl="2"/>
            <a:r>
              <a:rPr lang="en-US" sz="700" dirty="0"/>
              <a:t>UI for tracking service dependencies</a:t>
            </a:r>
          </a:p>
          <a:p>
            <a:pPr lvl="1"/>
            <a:r>
              <a:rPr lang="en-US" sz="900" dirty="0"/>
              <a:t>Resiliency</a:t>
            </a:r>
          </a:p>
          <a:p>
            <a:pPr lvl="2"/>
            <a:r>
              <a:rPr lang="en-US" sz="900" dirty="0"/>
              <a:t>Failover</a:t>
            </a:r>
          </a:p>
          <a:p>
            <a:pPr lvl="2"/>
            <a:r>
              <a:rPr lang="en-US" sz="900" dirty="0"/>
              <a:t>Retry</a:t>
            </a:r>
          </a:p>
          <a:p>
            <a:pPr lvl="2"/>
            <a:r>
              <a:rPr lang="en-US" sz="900" dirty="0"/>
              <a:t>Timeout</a:t>
            </a:r>
          </a:p>
          <a:p>
            <a:pPr lvl="1"/>
            <a:r>
              <a:rPr lang="en-US" sz="900" dirty="0"/>
              <a:t>Chaos Engineering</a:t>
            </a:r>
          </a:p>
          <a:p>
            <a:pPr lvl="1"/>
            <a:r>
              <a:rPr lang="en-US" sz="900" dirty="0"/>
              <a:t>Monetization</a:t>
            </a:r>
            <a:endParaRPr lang="en-US" sz="900" dirty="0">
              <a:latin typeface="+mj-lt"/>
            </a:endParaRPr>
          </a:p>
          <a:p>
            <a:pPr>
              <a:lnSpc>
                <a:spcPct val="100000"/>
              </a:lnSpc>
              <a:spcBef>
                <a:spcPts val="600"/>
              </a:spcBef>
              <a:buFont typeface="System Font Regular"/>
              <a:buChar char="–"/>
            </a:pPr>
            <a:r>
              <a:rPr lang="en-US" sz="900" b="1" dirty="0">
                <a:latin typeface="+mj-lt"/>
              </a:rPr>
              <a:t>Milestone 2 (1 month)</a:t>
            </a:r>
          </a:p>
          <a:p>
            <a:pPr lvl="1">
              <a:lnSpc>
                <a:spcPct val="100000"/>
              </a:lnSpc>
              <a:spcBef>
                <a:spcPts val="600"/>
              </a:spcBef>
              <a:buFont typeface="System Font Regular"/>
              <a:buChar char="–"/>
            </a:pPr>
            <a:r>
              <a:rPr lang="en-US" sz="900" dirty="0">
                <a:latin typeface="+mj-lt"/>
              </a:rPr>
              <a:t>Anomaly detection</a:t>
            </a:r>
          </a:p>
          <a:p>
            <a:pPr lvl="1">
              <a:lnSpc>
                <a:spcPct val="100000"/>
              </a:lnSpc>
              <a:spcBef>
                <a:spcPts val="600"/>
              </a:spcBef>
              <a:buFont typeface="System Font Regular"/>
              <a:buChar char="–"/>
            </a:pPr>
            <a:r>
              <a:rPr lang="en-US" sz="900" dirty="0">
                <a:latin typeface="+mj-lt"/>
              </a:rPr>
              <a:t>Support for </a:t>
            </a:r>
            <a:r>
              <a:rPr lang="en-US" sz="900" dirty="0" err="1">
                <a:latin typeface="+mj-lt"/>
              </a:rPr>
              <a:t>grpc</a:t>
            </a:r>
            <a:endParaRPr lang="en-US" sz="900" dirty="0">
              <a:latin typeface="+mj-lt"/>
            </a:endParaRPr>
          </a:p>
          <a:p>
            <a:pPr lvl="1">
              <a:lnSpc>
                <a:spcPct val="100000"/>
              </a:lnSpc>
              <a:spcBef>
                <a:spcPts val="600"/>
              </a:spcBef>
              <a:buFont typeface="System Font Regular"/>
              <a:buChar char="–"/>
            </a:pPr>
            <a:r>
              <a:rPr lang="en-US" sz="900" dirty="0">
                <a:latin typeface="+mj-lt"/>
              </a:rPr>
              <a:t>SSL termination</a:t>
            </a:r>
          </a:p>
        </p:txBody>
      </p:sp>
      <p:sp>
        <p:nvSpPr>
          <p:cNvPr id="18" name="TextBox 17">
            <a:extLst>
              <a:ext uri="{FF2B5EF4-FFF2-40B4-BE49-F238E27FC236}">
                <a16:creationId xmlns:a16="http://schemas.microsoft.com/office/drawing/2014/main" id="{3D2A2F05-B096-9EC0-C633-42E9A4272D8C}"/>
              </a:ext>
            </a:extLst>
          </p:cNvPr>
          <p:cNvSpPr txBox="1"/>
          <p:nvPr/>
        </p:nvSpPr>
        <p:spPr>
          <a:xfrm>
            <a:off x="3792919" y="5236967"/>
            <a:ext cx="4610950" cy="215444"/>
          </a:xfrm>
          <a:prstGeom prst="rect">
            <a:avLst/>
          </a:prstGeom>
          <a:noFill/>
        </p:spPr>
        <p:txBody>
          <a:bodyPr wrap="square" lIns="0" tIns="0" rIns="0" bIns="0" rtlCol="0">
            <a:spAutoFit/>
          </a:bodyPr>
          <a:lstStyle/>
          <a:p>
            <a:pPr algn="ctr"/>
            <a:r>
              <a:rPr lang="en-US" sz="1400" i="1">
                <a:solidFill>
                  <a:schemeClr val="bg1">
                    <a:lumMod val="65000"/>
                  </a:schemeClr>
                </a:solidFill>
                <a:latin typeface="+mj-lt"/>
              </a:rPr>
              <a:t>Educated guess </a:t>
            </a:r>
          </a:p>
        </p:txBody>
      </p:sp>
    </p:spTree>
    <p:extLst>
      <p:ext uri="{BB962C8B-B14F-4D97-AF65-F5344CB8AC3E}">
        <p14:creationId xmlns:p14="http://schemas.microsoft.com/office/powerpoint/2010/main" val="258444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6E7ED-B229-4629-9527-58412EE737A9}"/>
              </a:ext>
            </a:extLst>
          </p:cNvPr>
          <p:cNvSpPr>
            <a:spLocks noGrp="1"/>
          </p:cNvSpPr>
          <p:nvPr>
            <p:ph type="sldNum" sz="quarter" idx="12"/>
          </p:nvPr>
        </p:nvSpPr>
        <p:spPr/>
        <p:txBody>
          <a:bodyPr/>
          <a:lstStyle/>
          <a:p>
            <a:fld id="{5CFA18E4-D58E-4B28-B105-28D9665A8EBC}" type="slidenum">
              <a:rPr lang="en-US" smtClean="0"/>
              <a:pPr/>
              <a:t>8</a:t>
            </a:fld>
            <a:endParaRPr lang="en-US"/>
          </a:p>
        </p:txBody>
      </p:sp>
      <p:pic>
        <p:nvPicPr>
          <p:cNvPr id="3" name="Picture 2">
            <a:extLst>
              <a:ext uri="{FF2B5EF4-FFF2-40B4-BE49-F238E27FC236}">
                <a16:creationId xmlns:a16="http://schemas.microsoft.com/office/drawing/2014/main" id="{4F460AF9-5F3C-3AF5-D047-DD9DAAC8E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183" y="837398"/>
            <a:ext cx="6375634" cy="5399772"/>
          </a:xfrm>
          <a:prstGeom prst="rect">
            <a:avLst/>
          </a:prstGeom>
        </p:spPr>
      </p:pic>
    </p:spTree>
    <p:extLst>
      <p:ext uri="{BB962C8B-B14F-4D97-AF65-F5344CB8AC3E}">
        <p14:creationId xmlns:p14="http://schemas.microsoft.com/office/powerpoint/2010/main" val="2261296217"/>
      </p:ext>
    </p:extLst>
  </p:cSld>
  <p:clrMapOvr>
    <a:masterClrMapping/>
  </p:clrMapOvr>
</p:sld>
</file>

<file path=ppt/theme/theme1.xml><?xml version="1.0" encoding="utf-8"?>
<a:theme xmlns:a="http://schemas.openxmlformats.org/drawingml/2006/main" name="S-P Global 2022 16-9 Theme">
  <a:themeElements>
    <a:clrScheme name="SPG Temp Color theme">
      <a:dk1>
        <a:srgbClr val="000000"/>
      </a:dk1>
      <a:lt1>
        <a:sysClr val="window" lastClr="FFFFFF"/>
      </a:lt1>
      <a:dk2>
        <a:srgbClr val="404040"/>
      </a:dk2>
      <a:lt2>
        <a:srgbClr val="DCDCDC"/>
      </a:lt2>
      <a:accent1>
        <a:srgbClr val="D6002A"/>
      </a:accent1>
      <a:accent2>
        <a:srgbClr val="000000"/>
      </a:accent2>
      <a:accent3>
        <a:srgbClr val="C2C2C2"/>
      </a:accent3>
      <a:accent4>
        <a:srgbClr val="9E8D73"/>
      </a:accent4>
      <a:accent5>
        <a:srgbClr val="C7DAE0"/>
      </a:accent5>
      <a:accent6>
        <a:srgbClr val="EDF86F"/>
      </a:accent6>
      <a:hlink>
        <a:srgbClr val="000000"/>
      </a:hlink>
      <a:folHlink>
        <a:srgbClr val="000000"/>
      </a:folHlink>
    </a:clrScheme>
    <a:fontScheme name="SP Globa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solidFill>
            <a:schemeClr val="accent3"/>
          </a:solidFill>
        </a:ln>
      </a:spPr>
      <a:bodyPr rtlCol="0" anchor="ct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dirty="0" err="1" smtClean="0"/>
        </a:defPPr>
      </a:lstStyle>
    </a:txDef>
  </a:objectDefaults>
  <a:extraClrSchemeLst/>
  <a:custClrLst>
    <a:custClr name="Ocean 7">
      <a:srgbClr val="006D89"/>
    </a:custClr>
    <a:custClr name="Gold 5">
      <a:srgbClr val="F1A649"/>
    </a:custClr>
    <a:custClr name="Purple 7">
      <a:srgbClr val="782080"/>
    </a:custClr>
    <a:custClr name="Teal 7">
      <a:srgbClr val="54BAA0"/>
    </a:custClr>
    <a:custClr name="Magenta 7">
      <a:srgbClr val="B92051"/>
    </a:custClr>
    <a:custClr name="Blue 3">
      <a:srgbClr val="AAB5DF"/>
    </a:custClr>
    <a:custClr name="Blue 8">
      <a:srgbClr val="1D3BAA"/>
    </a:custClr>
    <a:custClr name="Purple 4">
      <a:srgbClr val="B280B6"/>
    </a:custClr>
    <a:custClr name="Orange 7">
      <a:srgbClr val="C94100"/>
    </a:custClr>
    <a:custClr name="Ocean 4">
      <a:srgbClr val="6DACBC"/>
    </a:custClr>
    <a:custClr name="Maroon 9">
      <a:srgbClr val="6B0F01"/>
    </a:custClr>
    <a:custClr name="Maroon 7">
      <a:srgbClr val="A11602"/>
    </a:custClr>
    <a:custClr name="Maroon 5">
      <a:srgbClr val="BC594A"/>
    </a:custClr>
    <a:custClr name="Maroon 3">
      <a:srgbClr val="D79B93"/>
    </a:custClr>
    <a:custClr name="Maroon 2">
      <a:srgbClr val="E4BCB7"/>
    </a:custClr>
    <a:custClr name="Ocean 2">
      <a:srgbClr val="B6D5DD"/>
    </a:custClr>
    <a:custClr name="Ocean 3">
      <a:srgbClr val="92C0CC"/>
    </a:custClr>
    <a:custClr name="Ocean 5">
      <a:srgbClr val="4997AB"/>
    </a:custClr>
    <a:custClr name="Ocean 7">
      <a:srgbClr val="006D89"/>
    </a:custClr>
    <a:custClr name="Ocean 9">
      <a:srgbClr val="00495B"/>
    </a:custClr>
    <a:custClr name="Gold 9">
      <a:srgbClr val="9D5700"/>
    </a:custClr>
    <a:custClr name="Gold 7">
      <a:srgbClr val="EC8200"/>
    </a:custClr>
    <a:custClr name="Gold 5">
      <a:srgbClr val="F1A649"/>
    </a:custClr>
    <a:custClr name="Gold 3">
      <a:srgbClr val="F7C992"/>
    </a:custClr>
    <a:custClr name="Gold 2">
      <a:srgbClr val="FADBB6"/>
    </a:custClr>
    <a:custClr name="Purple 2">
      <a:srgbClr val="D8BFDB"/>
    </a:custClr>
    <a:custClr name="Purple 3">
      <a:srgbClr val="C59FC9"/>
    </a:custClr>
    <a:custClr name="Purple 5">
      <a:srgbClr val="9F60A4"/>
    </a:custClr>
    <a:custClr name="Purple 7">
      <a:srgbClr val="782080"/>
    </a:custClr>
    <a:custClr name="Purple 9">
      <a:srgbClr val="501555"/>
    </a:custClr>
    <a:custClr name="Orange 9">
      <a:srgbClr val="862B00"/>
    </a:custClr>
    <a:custClr name="Orange 7">
      <a:srgbClr val="C94100"/>
    </a:custClr>
    <a:custClr name="Orange 5">
      <a:srgbClr val="D87749"/>
    </a:custClr>
    <a:custClr name="Orange 3">
      <a:srgbClr val="E8AE92"/>
    </a:custClr>
    <a:custClr name="Orange 2">
      <a:srgbClr val="F0C9B6"/>
    </a:custClr>
    <a:custClr name="Blue 2">
      <a:srgbClr val="C0C8E7"/>
    </a:custClr>
    <a:custClr name="Blue 3">
      <a:srgbClr val="AAB5DF"/>
    </a:custClr>
    <a:custClr name="Blue 5">
      <a:srgbClr val="7284CA"/>
    </a:custClr>
    <a:custClr name="Blue 7">
      <a:srgbClr val="3953B4"/>
    </a:custClr>
    <a:custClr name="Blue 9">
      <a:srgbClr val="01229F"/>
    </a:custClr>
    <a:custClr name="Magenta 9">
      <a:srgbClr val="7B1536"/>
    </a:custClr>
    <a:custClr name="Magenta 7">
      <a:srgbClr val="B92051"/>
    </a:custClr>
    <a:custClr name="Magenta 5">
      <a:srgbClr val="CD6083"/>
    </a:custClr>
    <a:custClr name="Magenta 3">
      <a:srgbClr val="E19FB4"/>
    </a:custClr>
    <a:custClr name="Magenta 2">
      <a:srgbClr val="EBBFCD"/>
    </a:custClr>
    <a:custClr name="Green 2">
      <a:srgbClr val="BEDEC4"/>
    </a:custClr>
    <a:custClr name="Green 3">
      <a:srgbClr val="9DCEA6"/>
    </a:custClr>
    <a:custClr name="Green 5">
      <a:srgbClr val="5CAE6A"/>
    </a:custClr>
    <a:custClr name="Green 7">
      <a:srgbClr val="1B8D2F"/>
    </a:custClr>
    <a:custClr name="Green 9">
      <a:srgbClr val="125E1F"/>
    </a:custClr>
  </a:custClrLst>
  <a:extLst>
    <a:ext uri="{05A4C25C-085E-4340-85A3-A5531E510DB2}">
      <thm15:themeFamily xmlns:thm15="http://schemas.microsoft.com/office/thememl/2012/main" name="S-P Global Corporate Template 2022 16-9.potx" id="{BD720599-F6AA-46BE-A761-1636A7DBF8AD}" vid="{9CD6796F-9D4A-447C-83BF-27B5B406F01F}"/>
    </a:ext>
  </a:extLst>
</a:theme>
</file>

<file path=ppt/theme/theme2.xml><?xml version="1.0" encoding="utf-8"?>
<a:theme xmlns:a="http://schemas.openxmlformats.org/drawingml/2006/main" name="Office Theme">
  <a:themeElements>
    <a:clrScheme name="SPG Temp Color theme">
      <a:dk1>
        <a:srgbClr val="000000"/>
      </a:dk1>
      <a:lt1>
        <a:sysClr val="window" lastClr="FFFFFF"/>
      </a:lt1>
      <a:dk2>
        <a:srgbClr val="404040"/>
      </a:dk2>
      <a:lt2>
        <a:srgbClr val="DCDCDC"/>
      </a:lt2>
      <a:accent1>
        <a:srgbClr val="D6002A"/>
      </a:accent1>
      <a:accent2>
        <a:srgbClr val="000000"/>
      </a:accent2>
      <a:accent3>
        <a:srgbClr val="EDF86F"/>
      </a:accent3>
      <a:accent4>
        <a:srgbClr val="9E8D73"/>
      </a:accent4>
      <a:accent5>
        <a:srgbClr val="C2C4C3"/>
      </a:accent5>
      <a:accent6>
        <a:srgbClr val="C7DAE0"/>
      </a:accent6>
      <a:hlink>
        <a:srgbClr val="000000"/>
      </a:hlink>
      <a:folHlink>
        <a:srgbClr val="000000"/>
      </a:folHlink>
    </a:clrScheme>
    <a:fontScheme name="SPG Temp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cean 7">
      <a:srgbClr val="006D89"/>
    </a:custClr>
    <a:custClr name="Gold 5">
      <a:srgbClr val="F1A649"/>
    </a:custClr>
    <a:custClr name="Purple 7">
      <a:srgbClr val="782080"/>
    </a:custClr>
    <a:custClr name="Teal 7">
      <a:srgbClr val="54BAA0"/>
    </a:custClr>
    <a:custClr name="Magneta 7">
      <a:srgbClr val="B92051"/>
    </a:custClr>
    <a:custClr name="Blue 3">
      <a:srgbClr val="AAB5DF"/>
    </a:custClr>
    <a:custClr name="Blue 8">
      <a:srgbClr val="1D3BAA"/>
    </a:custClr>
    <a:custClr name="Orange 7">
      <a:srgbClr val="B280B6"/>
    </a:custClr>
    <a:custClr name="Ocean 5">
      <a:srgbClr val="C94100"/>
    </a:custClr>
    <a:custClr name="Maroon 9">
      <a:srgbClr val="6DACBC"/>
    </a:custClr>
    <a:custClr name="Maroon 9">
      <a:srgbClr val="6B0F01"/>
    </a:custClr>
    <a:custClr name="Maroon 7">
      <a:srgbClr val="A11602"/>
    </a:custClr>
    <a:custClr name="Maroon 5">
      <a:srgbClr val="BC594A"/>
    </a:custClr>
    <a:custClr name="Maroon 3">
      <a:srgbClr val="D79B93"/>
    </a:custClr>
    <a:custClr name="Maroon 2">
      <a:srgbClr val="E4BCB7"/>
    </a:custClr>
    <a:custClr name="Ocean 2">
      <a:srgbClr val="B6D5DD"/>
    </a:custClr>
    <a:custClr name="Ocean 3">
      <a:srgbClr val="92C0CC"/>
    </a:custClr>
    <a:custClr name="Ocean 5">
      <a:srgbClr val="4997AB"/>
    </a:custClr>
    <a:custClr name="Ocean 7">
      <a:srgbClr val="006D89"/>
    </a:custClr>
    <a:custClr name="Ocean 9">
      <a:srgbClr val="00495B"/>
    </a:custClr>
    <a:custClr name="Gold 9">
      <a:srgbClr val="9D5700"/>
    </a:custClr>
    <a:custClr name="Gold 7">
      <a:srgbClr val="EC8200"/>
    </a:custClr>
    <a:custClr name="Gold 5">
      <a:srgbClr val="F1A649"/>
    </a:custClr>
    <a:custClr name="Gold 3">
      <a:srgbClr val="F7C992"/>
    </a:custClr>
    <a:custClr name="Gold 2">
      <a:srgbClr val="FADBB6"/>
    </a:custClr>
    <a:custClr name="Purple 2">
      <a:srgbClr val="D8BFDB"/>
    </a:custClr>
    <a:custClr name="Purple 3">
      <a:srgbClr val="C59FC9"/>
    </a:custClr>
    <a:custClr name="Purple 5">
      <a:srgbClr val="9F60A4"/>
    </a:custClr>
    <a:custClr name="Purple 7">
      <a:srgbClr val="782080"/>
    </a:custClr>
    <a:custClr name="Purple 9">
      <a:srgbClr val="501555"/>
    </a:custClr>
    <a:custClr name="Orange 9">
      <a:srgbClr val="862B00"/>
    </a:custClr>
    <a:custClr name="Orange 7">
      <a:srgbClr val="C94100"/>
    </a:custClr>
    <a:custClr name="Orange 5">
      <a:srgbClr val="D87749"/>
    </a:custClr>
    <a:custClr name="Orange 3">
      <a:srgbClr val="E8AE92"/>
    </a:custClr>
    <a:custClr name="Orange 2">
      <a:srgbClr val="F0C9B6"/>
    </a:custClr>
    <a:custClr name="Blue 2">
      <a:srgbClr val="C0C8E7"/>
    </a:custClr>
    <a:custClr name="Blue 3">
      <a:srgbClr val="AAB5DF"/>
    </a:custClr>
    <a:custClr name="Blue 5">
      <a:srgbClr val="7284CA"/>
    </a:custClr>
    <a:custClr name="Blue 7">
      <a:srgbClr val="3953B4"/>
    </a:custClr>
    <a:custClr name="Blue 9">
      <a:srgbClr val="01229F"/>
    </a:custClr>
    <a:custClr name="Magneta 9">
      <a:srgbClr val="7B1536"/>
    </a:custClr>
    <a:custClr name="Magneta 7">
      <a:srgbClr val="B92051"/>
    </a:custClr>
    <a:custClr name="Magneta 5">
      <a:srgbClr val="CD6083"/>
    </a:custClr>
    <a:custClr name="Magneta 3">
      <a:srgbClr val="E19FB4"/>
    </a:custClr>
    <a:custClr name="Magneta 2">
      <a:srgbClr val="EBBFCD"/>
    </a:custClr>
    <a:custClr name="Green 2">
      <a:srgbClr val="BEDEC4"/>
    </a:custClr>
    <a:custClr name="Green 2">
      <a:srgbClr val="9DCEA6"/>
    </a:custClr>
    <a:custClr name="Green 5">
      <a:srgbClr val="5CAE6A"/>
    </a:custClr>
    <a:custClr name="Green 7">
      <a:srgbClr val="1B8D2F"/>
    </a:custClr>
    <a:custClr name="Green 9">
      <a:srgbClr val="125E1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PG Temp Color theme">
      <a:dk1>
        <a:srgbClr val="000000"/>
      </a:dk1>
      <a:lt1>
        <a:sysClr val="window" lastClr="FFFFFF"/>
      </a:lt1>
      <a:dk2>
        <a:srgbClr val="404040"/>
      </a:dk2>
      <a:lt2>
        <a:srgbClr val="DCDCDC"/>
      </a:lt2>
      <a:accent1>
        <a:srgbClr val="D6002A"/>
      </a:accent1>
      <a:accent2>
        <a:srgbClr val="000000"/>
      </a:accent2>
      <a:accent3>
        <a:srgbClr val="EDF86F"/>
      </a:accent3>
      <a:accent4>
        <a:srgbClr val="9E8D73"/>
      </a:accent4>
      <a:accent5>
        <a:srgbClr val="C2C4C3"/>
      </a:accent5>
      <a:accent6>
        <a:srgbClr val="C7DAE0"/>
      </a:accent6>
      <a:hlink>
        <a:srgbClr val="000000"/>
      </a:hlink>
      <a:folHlink>
        <a:srgbClr val="000000"/>
      </a:folHlink>
    </a:clrScheme>
    <a:fontScheme name="SPG Temp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cean 7">
      <a:srgbClr val="006D89"/>
    </a:custClr>
    <a:custClr name="Gold 5">
      <a:srgbClr val="F1A649"/>
    </a:custClr>
    <a:custClr name="Purple 7">
      <a:srgbClr val="782080"/>
    </a:custClr>
    <a:custClr name="Teal 7">
      <a:srgbClr val="54BAA0"/>
    </a:custClr>
    <a:custClr name="Magneta 7">
      <a:srgbClr val="B92051"/>
    </a:custClr>
    <a:custClr name="Blue 3">
      <a:srgbClr val="AAB5DF"/>
    </a:custClr>
    <a:custClr name="Blue 8">
      <a:srgbClr val="1D3BAA"/>
    </a:custClr>
    <a:custClr name="Orange 7">
      <a:srgbClr val="B280B6"/>
    </a:custClr>
    <a:custClr name="Ocean 5">
      <a:srgbClr val="C94100"/>
    </a:custClr>
    <a:custClr name="Maroon 9">
      <a:srgbClr val="6DACBC"/>
    </a:custClr>
    <a:custClr name="Maroon 9">
      <a:srgbClr val="6B0F01"/>
    </a:custClr>
    <a:custClr name="Maroon 7">
      <a:srgbClr val="A11602"/>
    </a:custClr>
    <a:custClr name="Maroon 5">
      <a:srgbClr val="BC594A"/>
    </a:custClr>
    <a:custClr name="Maroon 3">
      <a:srgbClr val="D79B93"/>
    </a:custClr>
    <a:custClr name="Maroon 2">
      <a:srgbClr val="E4BCB7"/>
    </a:custClr>
    <a:custClr name="Ocean 2">
      <a:srgbClr val="B6D5DD"/>
    </a:custClr>
    <a:custClr name="Ocean 3">
      <a:srgbClr val="92C0CC"/>
    </a:custClr>
    <a:custClr name="Ocean 5">
      <a:srgbClr val="4997AB"/>
    </a:custClr>
    <a:custClr name="Ocean 7">
      <a:srgbClr val="006D89"/>
    </a:custClr>
    <a:custClr name="Ocean 9">
      <a:srgbClr val="00495B"/>
    </a:custClr>
    <a:custClr name="Gold 9">
      <a:srgbClr val="9D5700"/>
    </a:custClr>
    <a:custClr name="Gold 7">
      <a:srgbClr val="EC8200"/>
    </a:custClr>
    <a:custClr name="Gold 5">
      <a:srgbClr val="F1A649"/>
    </a:custClr>
    <a:custClr name="Gold 3">
      <a:srgbClr val="F7C992"/>
    </a:custClr>
    <a:custClr name="Gold 2">
      <a:srgbClr val="FADBB6"/>
    </a:custClr>
    <a:custClr name="Purple 2">
      <a:srgbClr val="D8BFDB"/>
    </a:custClr>
    <a:custClr name="Purple 3">
      <a:srgbClr val="C59FC9"/>
    </a:custClr>
    <a:custClr name="Purple 5">
      <a:srgbClr val="9F60A4"/>
    </a:custClr>
    <a:custClr name="Purple 7">
      <a:srgbClr val="782080"/>
    </a:custClr>
    <a:custClr name="Purple 9">
      <a:srgbClr val="501555"/>
    </a:custClr>
    <a:custClr name="Orange 9">
      <a:srgbClr val="862B00"/>
    </a:custClr>
    <a:custClr name="Orange 7">
      <a:srgbClr val="C94100"/>
    </a:custClr>
    <a:custClr name="Orange 5">
      <a:srgbClr val="D87749"/>
    </a:custClr>
    <a:custClr name="Orange 3">
      <a:srgbClr val="E8AE92"/>
    </a:custClr>
    <a:custClr name="Orange 2">
      <a:srgbClr val="F0C9B6"/>
    </a:custClr>
    <a:custClr name="Blue 2">
      <a:srgbClr val="C0C8E7"/>
    </a:custClr>
    <a:custClr name="Blue 3">
      <a:srgbClr val="AAB5DF"/>
    </a:custClr>
    <a:custClr name="Blue 5">
      <a:srgbClr val="7284CA"/>
    </a:custClr>
    <a:custClr name="Blue 7">
      <a:srgbClr val="3953B4"/>
    </a:custClr>
    <a:custClr name="Blue 9">
      <a:srgbClr val="01229F"/>
    </a:custClr>
    <a:custClr name="Magneta 9">
      <a:srgbClr val="7B1536"/>
    </a:custClr>
    <a:custClr name="Magneta 7">
      <a:srgbClr val="B92051"/>
    </a:custClr>
    <a:custClr name="Magneta 5">
      <a:srgbClr val="CD6083"/>
    </a:custClr>
    <a:custClr name="Magneta 3">
      <a:srgbClr val="E19FB4"/>
    </a:custClr>
    <a:custClr name="Magneta 2">
      <a:srgbClr val="EBBFCD"/>
    </a:custClr>
    <a:custClr name="Green 2">
      <a:srgbClr val="BEDEC4"/>
    </a:custClr>
    <a:custClr name="Green 2">
      <a:srgbClr val="9DCEA6"/>
    </a:custClr>
    <a:custClr name="Green 5">
      <a:srgbClr val="5CAE6A"/>
    </a:custClr>
    <a:custClr name="Green 7">
      <a:srgbClr val="1B8D2F"/>
    </a:custClr>
    <a:custClr name="Green 9">
      <a:srgbClr val="125E1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65E015312345BB25C9225357FA31" ma:contentTypeVersion="16" ma:contentTypeDescription="Create a new document." ma:contentTypeScope="" ma:versionID="39cd6fc2e4cfc7e50458a1124ec6fc4d">
  <xsd:schema xmlns:xsd="http://www.w3.org/2001/XMLSchema" xmlns:xs="http://www.w3.org/2001/XMLSchema" xmlns:p="http://schemas.microsoft.com/office/2006/metadata/properties" xmlns:ns2="2c9dc9b8-966b-4dae-9967-4bba6aafa42a" xmlns:ns3="05ab1383-a9be-48aa-9769-33b298e0912d" targetNamespace="http://schemas.microsoft.com/office/2006/metadata/properties" ma:root="true" ma:fieldsID="2a78e92599078d6f1bd0e739d0dbee21" ns2:_="" ns3:_="">
    <xsd:import namespace="2c9dc9b8-966b-4dae-9967-4bba6aafa42a"/>
    <xsd:import namespace="05ab1383-a9be-48aa-9769-33b298e091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dc9b8-966b-4dae-9967-4bba6aafa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79bde-b34b-4e33-a562-f79c102b9a25"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ab1383-a9be-48aa-9769-33b298e0912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6576cf0-807b-45f8-8b5d-ef82f132ed65}" ma:internalName="TaxCatchAll" ma:showField="CatchAllData" ma:web="05ab1383-a9be-48aa-9769-33b298e091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c9dc9b8-966b-4dae-9967-4bba6aafa42a">
      <Terms xmlns="http://schemas.microsoft.com/office/infopath/2007/PartnerControls"/>
    </lcf76f155ced4ddcb4097134ff3c332f>
    <TaxCatchAll xmlns="05ab1383-a9be-48aa-9769-33b298e0912d" xsi:nil="true"/>
  </documentManagement>
</p:properties>
</file>

<file path=customXml/itemProps1.xml><?xml version="1.0" encoding="utf-8"?>
<ds:datastoreItem xmlns:ds="http://schemas.openxmlformats.org/officeDocument/2006/customXml" ds:itemID="{7392A105-D1E7-4A1E-813A-CDA73B29CCE0}">
  <ds:schemaRefs>
    <ds:schemaRef ds:uri="05ab1383-a9be-48aa-9769-33b298e0912d"/>
    <ds:schemaRef ds:uri="2c9dc9b8-966b-4dae-9967-4bba6aafa4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A0B94C-C2F5-4722-B3D6-DEC922CF09D8}">
  <ds:schemaRefs>
    <ds:schemaRef ds:uri="http://schemas.microsoft.com/sharepoint/v3/contenttype/forms"/>
  </ds:schemaRefs>
</ds:datastoreItem>
</file>

<file path=customXml/itemProps3.xml><?xml version="1.0" encoding="utf-8"?>
<ds:datastoreItem xmlns:ds="http://schemas.openxmlformats.org/officeDocument/2006/customXml" ds:itemID="{581829A0-C7DE-441D-8BA0-BF3EAD5F3E32}">
  <ds:schemaRefs>
    <ds:schemaRef ds:uri="05ab1383-a9be-48aa-9769-33b298e0912d"/>
    <ds:schemaRef ds:uri="2c9dc9b8-966b-4dae-9967-4bba6aafa42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 Global 2022 16-9 Theme</Template>
  <TotalTime>20169</TotalTime>
  <Words>1320</Words>
  <Application>Microsoft Macintosh PowerPoint</Application>
  <PresentationFormat>Widescreen</PresentationFormat>
  <Paragraphs>145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inherit</vt:lpstr>
      <vt:lpstr>System Font Regular</vt:lpstr>
      <vt:lpstr>Times New Roman</vt:lpstr>
      <vt:lpstr>Wingdings 3</vt:lpstr>
      <vt:lpstr>S-P Global 2022 16-9 Theme</vt:lpstr>
      <vt:lpstr>i3 Pitch Deck</vt:lpstr>
      <vt:lpstr>Velocity Vortex- Advanced Unified Reliability Operator/Server</vt:lpstr>
      <vt:lpstr>Introduction </vt:lpstr>
      <vt:lpstr>PowerPoint Presentation</vt:lpstr>
      <vt:lpstr>PowerPoint Presentation</vt:lpstr>
      <vt:lpstr>PowerPoint Presentation</vt:lpstr>
      <vt:lpstr>What Will It Take?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Abasolo, Tata</dc:creator>
  <cp:lastModifiedBy>Sahoo, Kiran</cp:lastModifiedBy>
  <cp:revision>64</cp:revision>
  <dcterms:created xsi:type="dcterms:W3CDTF">2023-06-05T15:35:00Z</dcterms:created>
  <dcterms:modified xsi:type="dcterms:W3CDTF">2024-06-09T17:37:48Z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2023-06-05T15:35:16Z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b56e4f9a-dc30-4fb4-a1f2-6f0cc58a11b7</vt:lpwstr>
  </property>
  <property fmtid="{D5CDD505-2E9C-101B-9397-08002B2CF9AE}" pid="8" name="MSIP_Label_831f0267-8575-4fc2-99cc-f6b7f9934be9_ContentBits">
    <vt:lpwstr>0</vt:lpwstr>
  </property>
  <property fmtid="{D5CDD505-2E9C-101B-9397-08002B2CF9AE}" pid="9" name="ContentTypeId">
    <vt:lpwstr>0x010100CE7565E015312345BB25C9225357FA31</vt:lpwstr>
  </property>
  <property fmtid="{D5CDD505-2E9C-101B-9397-08002B2CF9AE}" pid="10" name="MediaServiceImageTags">
    <vt:lpwstr/>
  </property>
</Properties>
</file>