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E537B-70C0-9409-CC87-F668D3AF3D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DE4D19-3BDF-DAB8-890D-3ED80B6B45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CE780A-521B-5D29-5363-35709E0124BF}"/>
              </a:ext>
            </a:extLst>
          </p:cNvPr>
          <p:cNvSpPr>
            <a:spLocks noGrp="1"/>
          </p:cNvSpPr>
          <p:nvPr>
            <p:ph type="dt" sz="half" idx="10"/>
          </p:nvPr>
        </p:nvSpPr>
        <p:spPr/>
        <p:txBody>
          <a:bodyPr/>
          <a:lstStyle/>
          <a:p>
            <a:fld id="{2D0E11D2-7ED1-4AA9-9479-F98B86D0EA99}" type="datetimeFigureOut">
              <a:rPr lang="en-US" smtClean="0"/>
              <a:t>12/7/2022</a:t>
            </a:fld>
            <a:endParaRPr lang="en-US"/>
          </a:p>
        </p:txBody>
      </p:sp>
      <p:sp>
        <p:nvSpPr>
          <p:cNvPr id="5" name="Footer Placeholder 4">
            <a:extLst>
              <a:ext uri="{FF2B5EF4-FFF2-40B4-BE49-F238E27FC236}">
                <a16:creationId xmlns:a16="http://schemas.microsoft.com/office/drawing/2014/main" id="{E2F9E1AB-1508-4773-DD4E-8D98A1C66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30407E-69D2-F90C-C112-6D5DFA536486}"/>
              </a:ext>
            </a:extLst>
          </p:cNvPr>
          <p:cNvSpPr>
            <a:spLocks noGrp="1"/>
          </p:cNvSpPr>
          <p:nvPr>
            <p:ph type="sldNum" sz="quarter" idx="12"/>
          </p:nvPr>
        </p:nvSpPr>
        <p:spPr/>
        <p:txBody>
          <a:bodyPr/>
          <a:lstStyle/>
          <a:p>
            <a:fld id="{F0644898-F88A-4C70-B7E0-AD9CB97DA9EF}" type="slidenum">
              <a:rPr lang="en-US" smtClean="0"/>
              <a:t>‹#›</a:t>
            </a:fld>
            <a:endParaRPr lang="en-US"/>
          </a:p>
        </p:txBody>
      </p:sp>
    </p:spTree>
    <p:extLst>
      <p:ext uri="{BB962C8B-B14F-4D97-AF65-F5344CB8AC3E}">
        <p14:creationId xmlns:p14="http://schemas.microsoft.com/office/powerpoint/2010/main" val="229275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CDE4-4456-0C30-ACD7-56A4D052C0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059025-1EFE-8E91-61CF-9E018AFAB8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202DE4-244B-15B1-EB4D-3DEA452CD659}"/>
              </a:ext>
            </a:extLst>
          </p:cNvPr>
          <p:cNvSpPr>
            <a:spLocks noGrp="1"/>
          </p:cNvSpPr>
          <p:nvPr>
            <p:ph type="dt" sz="half" idx="10"/>
          </p:nvPr>
        </p:nvSpPr>
        <p:spPr/>
        <p:txBody>
          <a:bodyPr/>
          <a:lstStyle/>
          <a:p>
            <a:fld id="{2D0E11D2-7ED1-4AA9-9479-F98B86D0EA99}" type="datetimeFigureOut">
              <a:rPr lang="en-US" smtClean="0"/>
              <a:t>12/7/2022</a:t>
            </a:fld>
            <a:endParaRPr lang="en-US"/>
          </a:p>
        </p:txBody>
      </p:sp>
      <p:sp>
        <p:nvSpPr>
          <p:cNvPr id="5" name="Footer Placeholder 4">
            <a:extLst>
              <a:ext uri="{FF2B5EF4-FFF2-40B4-BE49-F238E27FC236}">
                <a16:creationId xmlns:a16="http://schemas.microsoft.com/office/drawing/2014/main" id="{86CDEE89-ABA4-467E-0295-95A82F4821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9F8612-EAEA-4A0E-7B5A-2878FA637F09}"/>
              </a:ext>
            </a:extLst>
          </p:cNvPr>
          <p:cNvSpPr>
            <a:spLocks noGrp="1"/>
          </p:cNvSpPr>
          <p:nvPr>
            <p:ph type="sldNum" sz="quarter" idx="12"/>
          </p:nvPr>
        </p:nvSpPr>
        <p:spPr/>
        <p:txBody>
          <a:bodyPr/>
          <a:lstStyle/>
          <a:p>
            <a:fld id="{F0644898-F88A-4C70-B7E0-AD9CB97DA9EF}" type="slidenum">
              <a:rPr lang="en-US" smtClean="0"/>
              <a:t>‹#›</a:t>
            </a:fld>
            <a:endParaRPr lang="en-US"/>
          </a:p>
        </p:txBody>
      </p:sp>
    </p:spTree>
    <p:extLst>
      <p:ext uri="{BB962C8B-B14F-4D97-AF65-F5344CB8AC3E}">
        <p14:creationId xmlns:p14="http://schemas.microsoft.com/office/powerpoint/2010/main" val="1329470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82CF50-BB05-FEC2-8C83-07B91DD6D7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1D62F4-6C7C-A51A-0C80-8ED1F87089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1FF833-5459-1D51-81A3-09AF79BD391D}"/>
              </a:ext>
            </a:extLst>
          </p:cNvPr>
          <p:cNvSpPr>
            <a:spLocks noGrp="1"/>
          </p:cNvSpPr>
          <p:nvPr>
            <p:ph type="dt" sz="half" idx="10"/>
          </p:nvPr>
        </p:nvSpPr>
        <p:spPr/>
        <p:txBody>
          <a:bodyPr/>
          <a:lstStyle/>
          <a:p>
            <a:fld id="{2D0E11D2-7ED1-4AA9-9479-F98B86D0EA99}" type="datetimeFigureOut">
              <a:rPr lang="en-US" smtClean="0"/>
              <a:t>12/7/2022</a:t>
            </a:fld>
            <a:endParaRPr lang="en-US"/>
          </a:p>
        </p:txBody>
      </p:sp>
      <p:sp>
        <p:nvSpPr>
          <p:cNvPr id="5" name="Footer Placeholder 4">
            <a:extLst>
              <a:ext uri="{FF2B5EF4-FFF2-40B4-BE49-F238E27FC236}">
                <a16:creationId xmlns:a16="http://schemas.microsoft.com/office/drawing/2014/main" id="{23DEC023-33DA-2450-BF73-CB5085BA3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160737-9B3C-4A09-285D-DAC409012A0C}"/>
              </a:ext>
            </a:extLst>
          </p:cNvPr>
          <p:cNvSpPr>
            <a:spLocks noGrp="1"/>
          </p:cNvSpPr>
          <p:nvPr>
            <p:ph type="sldNum" sz="quarter" idx="12"/>
          </p:nvPr>
        </p:nvSpPr>
        <p:spPr/>
        <p:txBody>
          <a:bodyPr/>
          <a:lstStyle/>
          <a:p>
            <a:fld id="{F0644898-F88A-4C70-B7E0-AD9CB97DA9EF}" type="slidenum">
              <a:rPr lang="en-US" smtClean="0"/>
              <a:t>‹#›</a:t>
            </a:fld>
            <a:endParaRPr lang="en-US"/>
          </a:p>
        </p:txBody>
      </p:sp>
    </p:spTree>
    <p:extLst>
      <p:ext uri="{BB962C8B-B14F-4D97-AF65-F5344CB8AC3E}">
        <p14:creationId xmlns:p14="http://schemas.microsoft.com/office/powerpoint/2010/main" val="836261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C6D34-4ACF-9C41-A104-5ED6103E64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416939-AFDC-53A8-2FCC-8E3424A3C9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C7BAAE-B40F-8437-A3F6-3349044743DD}"/>
              </a:ext>
            </a:extLst>
          </p:cNvPr>
          <p:cNvSpPr>
            <a:spLocks noGrp="1"/>
          </p:cNvSpPr>
          <p:nvPr>
            <p:ph type="dt" sz="half" idx="10"/>
          </p:nvPr>
        </p:nvSpPr>
        <p:spPr/>
        <p:txBody>
          <a:bodyPr/>
          <a:lstStyle/>
          <a:p>
            <a:fld id="{2D0E11D2-7ED1-4AA9-9479-F98B86D0EA99}" type="datetimeFigureOut">
              <a:rPr lang="en-US" smtClean="0"/>
              <a:t>12/7/2022</a:t>
            </a:fld>
            <a:endParaRPr lang="en-US"/>
          </a:p>
        </p:txBody>
      </p:sp>
      <p:sp>
        <p:nvSpPr>
          <p:cNvPr id="5" name="Footer Placeholder 4">
            <a:extLst>
              <a:ext uri="{FF2B5EF4-FFF2-40B4-BE49-F238E27FC236}">
                <a16:creationId xmlns:a16="http://schemas.microsoft.com/office/drawing/2014/main" id="{05688ACA-4465-74C5-0798-FD2FC036BB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2202C-EA8A-441D-220A-8B90608260BA}"/>
              </a:ext>
            </a:extLst>
          </p:cNvPr>
          <p:cNvSpPr>
            <a:spLocks noGrp="1"/>
          </p:cNvSpPr>
          <p:nvPr>
            <p:ph type="sldNum" sz="quarter" idx="12"/>
          </p:nvPr>
        </p:nvSpPr>
        <p:spPr/>
        <p:txBody>
          <a:bodyPr/>
          <a:lstStyle/>
          <a:p>
            <a:fld id="{F0644898-F88A-4C70-B7E0-AD9CB97DA9EF}" type="slidenum">
              <a:rPr lang="en-US" smtClean="0"/>
              <a:t>‹#›</a:t>
            </a:fld>
            <a:endParaRPr lang="en-US"/>
          </a:p>
        </p:txBody>
      </p:sp>
    </p:spTree>
    <p:extLst>
      <p:ext uri="{BB962C8B-B14F-4D97-AF65-F5344CB8AC3E}">
        <p14:creationId xmlns:p14="http://schemas.microsoft.com/office/powerpoint/2010/main" val="3165462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4DE6-3480-315F-1D7F-B325137DDA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8E2B85-D91B-8271-054F-290A8FA683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82770D-8929-001E-3685-BD235F7BD5F9}"/>
              </a:ext>
            </a:extLst>
          </p:cNvPr>
          <p:cNvSpPr>
            <a:spLocks noGrp="1"/>
          </p:cNvSpPr>
          <p:nvPr>
            <p:ph type="dt" sz="half" idx="10"/>
          </p:nvPr>
        </p:nvSpPr>
        <p:spPr/>
        <p:txBody>
          <a:bodyPr/>
          <a:lstStyle/>
          <a:p>
            <a:fld id="{2D0E11D2-7ED1-4AA9-9479-F98B86D0EA99}" type="datetimeFigureOut">
              <a:rPr lang="en-US" smtClean="0"/>
              <a:t>12/7/2022</a:t>
            </a:fld>
            <a:endParaRPr lang="en-US"/>
          </a:p>
        </p:txBody>
      </p:sp>
      <p:sp>
        <p:nvSpPr>
          <p:cNvPr id="5" name="Footer Placeholder 4">
            <a:extLst>
              <a:ext uri="{FF2B5EF4-FFF2-40B4-BE49-F238E27FC236}">
                <a16:creationId xmlns:a16="http://schemas.microsoft.com/office/drawing/2014/main" id="{9AF1B9C3-B8A8-5717-75B3-0AB968473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1EC75B-6AC0-58E6-F804-22C5D046281E}"/>
              </a:ext>
            </a:extLst>
          </p:cNvPr>
          <p:cNvSpPr>
            <a:spLocks noGrp="1"/>
          </p:cNvSpPr>
          <p:nvPr>
            <p:ph type="sldNum" sz="quarter" idx="12"/>
          </p:nvPr>
        </p:nvSpPr>
        <p:spPr/>
        <p:txBody>
          <a:bodyPr/>
          <a:lstStyle/>
          <a:p>
            <a:fld id="{F0644898-F88A-4C70-B7E0-AD9CB97DA9EF}" type="slidenum">
              <a:rPr lang="en-US" smtClean="0"/>
              <a:t>‹#›</a:t>
            </a:fld>
            <a:endParaRPr lang="en-US"/>
          </a:p>
        </p:txBody>
      </p:sp>
    </p:spTree>
    <p:extLst>
      <p:ext uri="{BB962C8B-B14F-4D97-AF65-F5344CB8AC3E}">
        <p14:creationId xmlns:p14="http://schemas.microsoft.com/office/powerpoint/2010/main" val="204440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FE8B6-DD3E-E3AC-71C1-F8F505948A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3627A4-EA1F-3464-21C0-1D03EF4C00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C81E58-B5E4-8E29-C91C-6B9C439D69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AC0067-560B-BB3D-63DF-043C459C7485}"/>
              </a:ext>
            </a:extLst>
          </p:cNvPr>
          <p:cNvSpPr>
            <a:spLocks noGrp="1"/>
          </p:cNvSpPr>
          <p:nvPr>
            <p:ph type="dt" sz="half" idx="10"/>
          </p:nvPr>
        </p:nvSpPr>
        <p:spPr/>
        <p:txBody>
          <a:bodyPr/>
          <a:lstStyle/>
          <a:p>
            <a:fld id="{2D0E11D2-7ED1-4AA9-9479-F98B86D0EA99}" type="datetimeFigureOut">
              <a:rPr lang="en-US" smtClean="0"/>
              <a:t>12/7/2022</a:t>
            </a:fld>
            <a:endParaRPr lang="en-US"/>
          </a:p>
        </p:txBody>
      </p:sp>
      <p:sp>
        <p:nvSpPr>
          <p:cNvPr id="6" name="Footer Placeholder 5">
            <a:extLst>
              <a:ext uri="{FF2B5EF4-FFF2-40B4-BE49-F238E27FC236}">
                <a16:creationId xmlns:a16="http://schemas.microsoft.com/office/drawing/2014/main" id="{F6564216-8EEC-8681-E46C-34EDFAEEDD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4A3E9C-1264-C0C3-DD71-D1BCE23EBE6B}"/>
              </a:ext>
            </a:extLst>
          </p:cNvPr>
          <p:cNvSpPr>
            <a:spLocks noGrp="1"/>
          </p:cNvSpPr>
          <p:nvPr>
            <p:ph type="sldNum" sz="quarter" idx="12"/>
          </p:nvPr>
        </p:nvSpPr>
        <p:spPr/>
        <p:txBody>
          <a:bodyPr/>
          <a:lstStyle/>
          <a:p>
            <a:fld id="{F0644898-F88A-4C70-B7E0-AD9CB97DA9EF}" type="slidenum">
              <a:rPr lang="en-US" smtClean="0"/>
              <a:t>‹#›</a:t>
            </a:fld>
            <a:endParaRPr lang="en-US"/>
          </a:p>
        </p:txBody>
      </p:sp>
    </p:spTree>
    <p:extLst>
      <p:ext uri="{BB962C8B-B14F-4D97-AF65-F5344CB8AC3E}">
        <p14:creationId xmlns:p14="http://schemas.microsoft.com/office/powerpoint/2010/main" val="1478077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AE12-1001-2507-FFF7-6796353856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F9A056-75CC-FF6D-9436-8635399049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7A3953-FFD1-D0E7-9432-C0B8DC7D62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D232C7-6604-79F0-83E7-35900891CE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E5B4B-031A-0608-330E-9D80F409BF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3F30DC-80CE-8F64-54F4-F9F960CDC87A}"/>
              </a:ext>
            </a:extLst>
          </p:cNvPr>
          <p:cNvSpPr>
            <a:spLocks noGrp="1"/>
          </p:cNvSpPr>
          <p:nvPr>
            <p:ph type="dt" sz="half" idx="10"/>
          </p:nvPr>
        </p:nvSpPr>
        <p:spPr/>
        <p:txBody>
          <a:bodyPr/>
          <a:lstStyle/>
          <a:p>
            <a:fld id="{2D0E11D2-7ED1-4AA9-9479-F98B86D0EA99}" type="datetimeFigureOut">
              <a:rPr lang="en-US" smtClean="0"/>
              <a:t>12/7/2022</a:t>
            </a:fld>
            <a:endParaRPr lang="en-US"/>
          </a:p>
        </p:txBody>
      </p:sp>
      <p:sp>
        <p:nvSpPr>
          <p:cNvPr id="8" name="Footer Placeholder 7">
            <a:extLst>
              <a:ext uri="{FF2B5EF4-FFF2-40B4-BE49-F238E27FC236}">
                <a16:creationId xmlns:a16="http://schemas.microsoft.com/office/drawing/2014/main" id="{D3BA5221-FA98-1A15-54F9-C844D52DEC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72745A-D885-3186-F83D-C4CA4094C006}"/>
              </a:ext>
            </a:extLst>
          </p:cNvPr>
          <p:cNvSpPr>
            <a:spLocks noGrp="1"/>
          </p:cNvSpPr>
          <p:nvPr>
            <p:ph type="sldNum" sz="quarter" idx="12"/>
          </p:nvPr>
        </p:nvSpPr>
        <p:spPr/>
        <p:txBody>
          <a:bodyPr/>
          <a:lstStyle/>
          <a:p>
            <a:fld id="{F0644898-F88A-4C70-B7E0-AD9CB97DA9EF}" type="slidenum">
              <a:rPr lang="en-US" smtClean="0"/>
              <a:t>‹#›</a:t>
            </a:fld>
            <a:endParaRPr lang="en-US"/>
          </a:p>
        </p:txBody>
      </p:sp>
    </p:spTree>
    <p:extLst>
      <p:ext uri="{BB962C8B-B14F-4D97-AF65-F5344CB8AC3E}">
        <p14:creationId xmlns:p14="http://schemas.microsoft.com/office/powerpoint/2010/main" val="77670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E75C-43C9-B326-3575-5FBF8E7649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73E8D9-6958-6C2C-276E-1D9A4F695DE1}"/>
              </a:ext>
            </a:extLst>
          </p:cNvPr>
          <p:cNvSpPr>
            <a:spLocks noGrp="1"/>
          </p:cNvSpPr>
          <p:nvPr>
            <p:ph type="dt" sz="half" idx="10"/>
          </p:nvPr>
        </p:nvSpPr>
        <p:spPr/>
        <p:txBody>
          <a:bodyPr/>
          <a:lstStyle/>
          <a:p>
            <a:fld id="{2D0E11D2-7ED1-4AA9-9479-F98B86D0EA99}" type="datetimeFigureOut">
              <a:rPr lang="en-US" smtClean="0"/>
              <a:t>12/7/2022</a:t>
            </a:fld>
            <a:endParaRPr lang="en-US"/>
          </a:p>
        </p:txBody>
      </p:sp>
      <p:sp>
        <p:nvSpPr>
          <p:cNvPr id="4" name="Footer Placeholder 3">
            <a:extLst>
              <a:ext uri="{FF2B5EF4-FFF2-40B4-BE49-F238E27FC236}">
                <a16:creationId xmlns:a16="http://schemas.microsoft.com/office/drawing/2014/main" id="{9EBCB494-21B7-06CA-F11E-C5FC3A0685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CEB6EA-7D64-5E1B-BEDD-B7595EF1BF2B}"/>
              </a:ext>
            </a:extLst>
          </p:cNvPr>
          <p:cNvSpPr>
            <a:spLocks noGrp="1"/>
          </p:cNvSpPr>
          <p:nvPr>
            <p:ph type="sldNum" sz="quarter" idx="12"/>
          </p:nvPr>
        </p:nvSpPr>
        <p:spPr/>
        <p:txBody>
          <a:bodyPr/>
          <a:lstStyle/>
          <a:p>
            <a:fld id="{F0644898-F88A-4C70-B7E0-AD9CB97DA9EF}" type="slidenum">
              <a:rPr lang="en-US" smtClean="0"/>
              <a:t>‹#›</a:t>
            </a:fld>
            <a:endParaRPr lang="en-US"/>
          </a:p>
        </p:txBody>
      </p:sp>
    </p:spTree>
    <p:extLst>
      <p:ext uri="{BB962C8B-B14F-4D97-AF65-F5344CB8AC3E}">
        <p14:creationId xmlns:p14="http://schemas.microsoft.com/office/powerpoint/2010/main" val="3885036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8A8E43-701D-D154-C7AB-5BD554BE1863}"/>
              </a:ext>
            </a:extLst>
          </p:cNvPr>
          <p:cNvSpPr>
            <a:spLocks noGrp="1"/>
          </p:cNvSpPr>
          <p:nvPr>
            <p:ph type="dt" sz="half" idx="10"/>
          </p:nvPr>
        </p:nvSpPr>
        <p:spPr/>
        <p:txBody>
          <a:bodyPr/>
          <a:lstStyle/>
          <a:p>
            <a:fld id="{2D0E11D2-7ED1-4AA9-9479-F98B86D0EA99}" type="datetimeFigureOut">
              <a:rPr lang="en-US" smtClean="0"/>
              <a:t>12/7/2022</a:t>
            </a:fld>
            <a:endParaRPr lang="en-US"/>
          </a:p>
        </p:txBody>
      </p:sp>
      <p:sp>
        <p:nvSpPr>
          <p:cNvPr id="3" name="Footer Placeholder 2">
            <a:extLst>
              <a:ext uri="{FF2B5EF4-FFF2-40B4-BE49-F238E27FC236}">
                <a16:creationId xmlns:a16="http://schemas.microsoft.com/office/drawing/2014/main" id="{88A49665-4098-3F8E-DF03-BDD2FB04A2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E06ACA-8C2A-8078-D703-A19C6955B64E}"/>
              </a:ext>
            </a:extLst>
          </p:cNvPr>
          <p:cNvSpPr>
            <a:spLocks noGrp="1"/>
          </p:cNvSpPr>
          <p:nvPr>
            <p:ph type="sldNum" sz="quarter" idx="12"/>
          </p:nvPr>
        </p:nvSpPr>
        <p:spPr/>
        <p:txBody>
          <a:bodyPr/>
          <a:lstStyle/>
          <a:p>
            <a:fld id="{F0644898-F88A-4C70-B7E0-AD9CB97DA9EF}" type="slidenum">
              <a:rPr lang="en-US" smtClean="0"/>
              <a:t>‹#›</a:t>
            </a:fld>
            <a:endParaRPr lang="en-US"/>
          </a:p>
        </p:txBody>
      </p:sp>
    </p:spTree>
    <p:extLst>
      <p:ext uri="{BB962C8B-B14F-4D97-AF65-F5344CB8AC3E}">
        <p14:creationId xmlns:p14="http://schemas.microsoft.com/office/powerpoint/2010/main" val="2140691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28379-B417-5E0B-7108-E2012FBA4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EBCDE6-60A2-F985-282A-8BE0EA08B3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D9D0BB-CD7C-836E-4DF7-C7795EFE5D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7F7BC2-072A-751D-4348-BF8A824D45A9}"/>
              </a:ext>
            </a:extLst>
          </p:cNvPr>
          <p:cNvSpPr>
            <a:spLocks noGrp="1"/>
          </p:cNvSpPr>
          <p:nvPr>
            <p:ph type="dt" sz="half" idx="10"/>
          </p:nvPr>
        </p:nvSpPr>
        <p:spPr/>
        <p:txBody>
          <a:bodyPr/>
          <a:lstStyle/>
          <a:p>
            <a:fld id="{2D0E11D2-7ED1-4AA9-9479-F98B86D0EA99}" type="datetimeFigureOut">
              <a:rPr lang="en-US" smtClean="0"/>
              <a:t>12/7/2022</a:t>
            </a:fld>
            <a:endParaRPr lang="en-US"/>
          </a:p>
        </p:txBody>
      </p:sp>
      <p:sp>
        <p:nvSpPr>
          <p:cNvPr id="6" name="Footer Placeholder 5">
            <a:extLst>
              <a:ext uri="{FF2B5EF4-FFF2-40B4-BE49-F238E27FC236}">
                <a16:creationId xmlns:a16="http://schemas.microsoft.com/office/drawing/2014/main" id="{D3BFED79-6BFF-2081-3709-CEF944D477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6A9893-C258-65A1-1EC1-70A56223037C}"/>
              </a:ext>
            </a:extLst>
          </p:cNvPr>
          <p:cNvSpPr>
            <a:spLocks noGrp="1"/>
          </p:cNvSpPr>
          <p:nvPr>
            <p:ph type="sldNum" sz="quarter" idx="12"/>
          </p:nvPr>
        </p:nvSpPr>
        <p:spPr/>
        <p:txBody>
          <a:bodyPr/>
          <a:lstStyle/>
          <a:p>
            <a:fld id="{F0644898-F88A-4C70-B7E0-AD9CB97DA9EF}" type="slidenum">
              <a:rPr lang="en-US" smtClean="0"/>
              <a:t>‹#›</a:t>
            </a:fld>
            <a:endParaRPr lang="en-US"/>
          </a:p>
        </p:txBody>
      </p:sp>
    </p:spTree>
    <p:extLst>
      <p:ext uri="{BB962C8B-B14F-4D97-AF65-F5344CB8AC3E}">
        <p14:creationId xmlns:p14="http://schemas.microsoft.com/office/powerpoint/2010/main" val="3970082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C390-DB96-B6B5-26AE-A86742A936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6FF42D-3AED-246C-9F79-D2F5156A58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9C847E-7CE4-EF1F-8443-8969BADA5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CB4D07-DD61-F084-8546-D7F3281F480F}"/>
              </a:ext>
            </a:extLst>
          </p:cNvPr>
          <p:cNvSpPr>
            <a:spLocks noGrp="1"/>
          </p:cNvSpPr>
          <p:nvPr>
            <p:ph type="dt" sz="half" idx="10"/>
          </p:nvPr>
        </p:nvSpPr>
        <p:spPr/>
        <p:txBody>
          <a:bodyPr/>
          <a:lstStyle/>
          <a:p>
            <a:fld id="{2D0E11D2-7ED1-4AA9-9479-F98B86D0EA99}" type="datetimeFigureOut">
              <a:rPr lang="en-US" smtClean="0"/>
              <a:t>12/7/2022</a:t>
            </a:fld>
            <a:endParaRPr lang="en-US"/>
          </a:p>
        </p:txBody>
      </p:sp>
      <p:sp>
        <p:nvSpPr>
          <p:cNvPr id="6" name="Footer Placeholder 5">
            <a:extLst>
              <a:ext uri="{FF2B5EF4-FFF2-40B4-BE49-F238E27FC236}">
                <a16:creationId xmlns:a16="http://schemas.microsoft.com/office/drawing/2014/main" id="{E328C6E0-F45C-644A-B548-7353E34C0A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263669-5983-8370-C7B6-803A21730646}"/>
              </a:ext>
            </a:extLst>
          </p:cNvPr>
          <p:cNvSpPr>
            <a:spLocks noGrp="1"/>
          </p:cNvSpPr>
          <p:nvPr>
            <p:ph type="sldNum" sz="quarter" idx="12"/>
          </p:nvPr>
        </p:nvSpPr>
        <p:spPr/>
        <p:txBody>
          <a:bodyPr/>
          <a:lstStyle/>
          <a:p>
            <a:fld id="{F0644898-F88A-4C70-B7E0-AD9CB97DA9EF}" type="slidenum">
              <a:rPr lang="en-US" smtClean="0"/>
              <a:t>‹#›</a:t>
            </a:fld>
            <a:endParaRPr lang="en-US"/>
          </a:p>
        </p:txBody>
      </p:sp>
    </p:spTree>
    <p:extLst>
      <p:ext uri="{BB962C8B-B14F-4D97-AF65-F5344CB8AC3E}">
        <p14:creationId xmlns:p14="http://schemas.microsoft.com/office/powerpoint/2010/main" val="1077415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07F7D4-6FC3-1B08-336A-C3198FF244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2FB1DE-068D-AF74-0F33-ACB322A660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E402BE-16EF-09C2-2F41-061A664253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0E11D2-7ED1-4AA9-9479-F98B86D0EA99}" type="datetimeFigureOut">
              <a:rPr lang="en-US" smtClean="0"/>
              <a:t>12/7/2022</a:t>
            </a:fld>
            <a:endParaRPr lang="en-US"/>
          </a:p>
        </p:txBody>
      </p:sp>
      <p:sp>
        <p:nvSpPr>
          <p:cNvPr id="5" name="Footer Placeholder 4">
            <a:extLst>
              <a:ext uri="{FF2B5EF4-FFF2-40B4-BE49-F238E27FC236}">
                <a16:creationId xmlns:a16="http://schemas.microsoft.com/office/drawing/2014/main" id="{C8E2A339-986D-45C9-A229-DA2B90FA90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66FCE8-9741-20DB-D879-9CBB452566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644898-F88A-4C70-B7E0-AD9CB97DA9EF}" type="slidenum">
              <a:rPr lang="en-US" smtClean="0"/>
              <a:t>‹#›</a:t>
            </a:fld>
            <a:endParaRPr lang="en-US"/>
          </a:p>
        </p:txBody>
      </p:sp>
    </p:spTree>
    <p:extLst>
      <p:ext uri="{BB962C8B-B14F-4D97-AF65-F5344CB8AC3E}">
        <p14:creationId xmlns:p14="http://schemas.microsoft.com/office/powerpoint/2010/main" val="2430404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6149-68CF-7BDD-1F64-4B583613B571}"/>
              </a:ext>
            </a:extLst>
          </p:cNvPr>
          <p:cNvSpPr>
            <a:spLocks noGrp="1"/>
          </p:cNvSpPr>
          <p:nvPr>
            <p:ph type="ctrTitle"/>
          </p:nvPr>
        </p:nvSpPr>
        <p:spPr/>
        <p:txBody>
          <a:bodyPr/>
          <a:lstStyle/>
          <a:p>
            <a:r>
              <a:rPr lang="en-US" dirty="0"/>
              <a:t>Stroke Prediction</a:t>
            </a:r>
          </a:p>
        </p:txBody>
      </p:sp>
      <p:sp>
        <p:nvSpPr>
          <p:cNvPr id="3" name="Subtitle 2">
            <a:extLst>
              <a:ext uri="{FF2B5EF4-FFF2-40B4-BE49-F238E27FC236}">
                <a16:creationId xmlns:a16="http://schemas.microsoft.com/office/drawing/2014/main" id="{D9A4230E-5032-266C-31DB-8F3B62961E69}"/>
              </a:ext>
            </a:extLst>
          </p:cNvPr>
          <p:cNvSpPr>
            <a:spLocks noGrp="1"/>
          </p:cNvSpPr>
          <p:nvPr>
            <p:ph type="subTitle" idx="1"/>
          </p:nvPr>
        </p:nvSpPr>
        <p:spPr/>
        <p:txBody>
          <a:bodyPr/>
          <a:lstStyle/>
          <a:p>
            <a:r>
              <a:rPr lang="en-US" dirty="0"/>
              <a:t>Kiran Venkata Sai Ramakrishna Ganugula</a:t>
            </a:r>
          </a:p>
          <a:p>
            <a:r>
              <a:rPr lang="en-US" dirty="0"/>
              <a:t>11607355</a:t>
            </a:r>
          </a:p>
          <a:p>
            <a:r>
              <a:rPr lang="en-US" dirty="0"/>
              <a:t>kganu05</a:t>
            </a:r>
          </a:p>
        </p:txBody>
      </p:sp>
    </p:spTree>
    <p:extLst>
      <p:ext uri="{BB962C8B-B14F-4D97-AF65-F5344CB8AC3E}">
        <p14:creationId xmlns:p14="http://schemas.microsoft.com/office/powerpoint/2010/main" val="2784856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3D58F-93F3-B78F-0431-D6CEA6879EB1}"/>
              </a:ext>
            </a:extLst>
          </p:cNvPr>
          <p:cNvSpPr>
            <a:spLocks noGrp="1"/>
          </p:cNvSpPr>
          <p:nvPr>
            <p:ph type="title"/>
          </p:nvPr>
        </p:nvSpPr>
        <p:spPr/>
        <p:txBody>
          <a:bodyPr/>
          <a:lstStyle/>
          <a:p>
            <a:r>
              <a:rPr lang="en-US" dirty="0"/>
              <a:t>K-Nearest Neighbor Machine (KNN)</a:t>
            </a:r>
          </a:p>
        </p:txBody>
      </p:sp>
      <p:pic>
        <p:nvPicPr>
          <p:cNvPr id="4" name="Content Placeholder 3" descr="Text&#10;&#10;Description automatically generated">
            <a:extLst>
              <a:ext uri="{FF2B5EF4-FFF2-40B4-BE49-F238E27FC236}">
                <a16:creationId xmlns:a16="http://schemas.microsoft.com/office/drawing/2014/main" id="{004EF841-261E-0C44-ADC1-F4EBCC607339}"/>
              </a:ext>
            </a:extLst>
          </p:cNvPr>
          <p:cNvPicPr>
            <a:picLocks noGrp="1" noChangeAspect="1"/>
          </p:cNvPicPr>
          <p:nvPr>
            <p:ph idx="1"/>
          </p:nvPr>
        </p:nvPicPr>
        <p:blipFill>
          <a:blip r:embed="rId2"/>
          <a:stretch>
            <a:fillRect/>
          </a:stretch>
        </p:blipFill>
        <p:spPr>
          <a:xfrm>
            <a:off x="3295864" y="1825625"/>
            <a:ext cx="5600271" cy="4351338"/>
          </a:xfrm>
          <a:prstGeom prst="rect">
            <a:avLst/>
          </a:prstGeom>
        </p:spPr>
      </p:pic>
    </p:spTree>
    <p:extLst>
      <p:ext uri="{BB962C8B-B14F-4D97-AF65-F5344CB8AC3E}">
        <p14:creationId xmlns:p14="http://schemas.microsoft.com/office/powerpoint/2010/main" val="1212717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933A1-9F78-193D-266C-2834C587B94A}"/>
              </a:ext>
            </a:extLst>
          </p:cNvPr>
          <p:cNvSpPr>
            <a:spLocks noGrp="1"/>
          </p:cNvSpPr>
          <p:nvPr>
            <p:ph type="title"/>
          </p:nvPr>
        </p:nvSpPr>
        <p:spPr/>
        <p:txBody>
          <a:bodyPr/>
          <a:lstStyle/>
          <a:p>
            <a:r>
              <a:rPr lang="en-US" dirty="0"/>
              <a:t>Logistic Regression </a:t>
            </a:r>
          </a:p>
        </p:txBody>
      </p:sp>
      <p:sp>
        <p:nvSpPr>
          <p:cNvPr id="3" name="Content Placeholder 2">
            <a:extLst>
              <a:ext uri="{FF2B5EF4-FFF2-40B4-BE49-F238E27FC236}">
                <a16:creationId xmlns:a16="http://schemas.microsoft.com/office/drawing/2014/main" id="{4EED65BE-1E19-5000-C385-C28138DCEB6E}"/>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logistic regression, we have 3 types of models to predict.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LASSO</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Ridge</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Elastic Net</a:t>
            </a:r>
          </a:p>
          <a:p>
            <a:endParaRPr lang="en-US" dirty="0"/>
          </a:p>
        </p:txBody>
      </p:sp>
    </p:spTree>
    <p:extLst>
      <p:ext uri="{BB962C8B-B14F-4D97-AF65-F5344CB8AC3E}">
        <p14:creationId xmlns:p14="http://schemas.microsoft.com/office/powerpoint/2010/main" val="1890875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8F182-F9D0-5DB7-3F08-18007CB11086}"/>
              </a:ext>
            </a:extLst>
          </p:cNvPr>
          <p:cNvSpPr>
            <a:spLocks noGrp="1"/>
          </p:cNvSpPr>
          <p:nvPr>
            <p:ph type="title"/>
          </p:nvPr>
        </p:nvSpPr>
        <p:spPr/>
        <p:txBody>
          <a:bodyPr/>
          <a:lstStyle/>
          <a:p>
            <a:r>
              <a:rPr lang="en-US" dirty="0"/>
              <a:t>LAASO</a:t>
            </a:r>
          </a:p>
        </p:txBody>
      </p:sp>
      <p:pic>
        <p:nvPicPr>
          <p:cNvPr id="4" name="Content Placeholder 3" descr="Graphical user interface, text&#10;&#10;Description automatically generated">
            <a:extLst>
              <a:ext uri="{FF2B5EF4-FFF2-40B4-BE49-F238E27FC236}">
                <a16:creationId xmlns:a16="http://schemas.microsoft.com/office/drawing/2014/main" id="{A13CCFC0-5C1B-3290-9E5E-CC0B2680FE98}"/>
              </a:ext>
            </a:extLst>
          </p:cNvPr>
          <p:cNvPicPr>
            <a:picLocks noGrp="1" noChangeAspect="1"/>
          </p:cNvPicPr>
          <p:nvPr>
            <p:ph idx="1"/>
          </p:nvPr>
        </p:nvPicPr>
        <p:blipFill>
          <a:blip r:embed="rId2"/>
          <a:stretch>
            <a:fillRect/>
          </a:stretch>
        </p:blipFill>
        <p:spPr>
          <a:xfrm>
            <a:off x="3270168" y="1825625"/>
            <a:ext cx="5651664" cy="4351338"/>
          </a:xfrm>
          <a:prstGeom prst="rect">
            <a:avLst/>
          </a:prstGeom>
        </p:spPr>
      </p:pic>
    </p:spTree>
    <p:extLst>
      <p:ext uri="{BB962C8B-B14F-4D97-AF65-F5344CB8AC3E}">
        <p14:creationId xmlns:p14="http://schemas.microsoft.com/office/powerpoint/2010/main" val="71008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909F-1BF7-7567-A510-5AF77C136336}"/>
              </a:ext>
            </a:extLst>
          </p:cNvPr>
          <p:cNvSpPr>
            <a:spLocks noGrp="1"/>
          </p:cNvSpPr>
          <p:nvPr>
            <p:ph type="title"/>
          </p:nvPr>
        </p:nvSpPr>
        <p:spPr/>
        <p:txBody>
          <a:bodyPr/>
          <a:lstStyle/>
          <a:p>
            <a:r>
              <a:rPr lang="en-US" dirty="0"/>
              <a:t>Ridge</a:t>
            </a:r>
          </a:p>
        </p:txBody>
      </p:sp>
      <p:pic>
        <p:nvPicPr>
          <p:cNvPr id="4" name="Content Placeholder 3" descr="Graphical user interface, text&#10;&#10;Description automatically generated">
            <a:extLst>
              <a:ext uri="{FF2B5EF4-FFF2-40B4-BE49-F238E27FC236}">
                <a16:creationId xmlns:a16="http://schemas.microsoft.com/office/drawing/2014/main" id="{3C8037BE-102C-9099-B0B1-E6AE33817F88}"/>
              </a:ext>
            </a:extLst>
          </p:cNvPr>
          <p:cNvPicPr>
            <a:picLocks noGrp="1" noChangeAspect="1"/>
          </p:cNvPicPr>
          <p:nvPr>
            <p:ph idx="1"/>
          </p:nvPr>
        </p:nvPicPr>
        <p:blipFill>
          <a:blip r:embed="rId2"/>
          <a:stretch>
            <a:fillRect/>
          </a:stretch>
        </p:blipFill>
        <p:spPr>
          <a:xfrm>
            <a:off x="2540638" y="1825625"/>
            <a:ext cx="7110723" cy="4351338"/>
          </a:xfrm>
          <a:prstGeom prst="rect">
            <a:avLst/>
          </a:prstGeom>
        </p:spPr>
      </p:pic>
    </p:spTree>
    <p:extLst>
      <p:ext uri="{BB962C8B-B14F-4D97-AF65-F5344CB8AC3E}">
        <p14:creationId xmlns:p14="http://schemas.microsoft.com/office/powerpoint/2010/main" val="3818238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5780A-0956-2597-6BF7-37E890B78E4E}"/>
              </a:ext>
            </a:extLst>
          </p:cNvPr>
          <p:cNvSpPr>
            <a:spLocks noGrp="1"/>
          </p:cNvSpPr>
          <p:nvPr>
            <p:ph type="title"/>
          </p:nvPr>
        </p:nvSpPr>
        <p:spPr/>
        <p:txBody>
          <a:bodyPr/>
          <a:lstStyle/>
          <a:p>
            <a:r>
              <a:rPr lang="en-US" dirty="0"/>
              <a:t>Elastic Net</a:t>
            </a:r>
          </a:p>
        </p:txBody>
      </p:sp>
      <p:pic>
        <p:nvPicPr>
          <p:cNvPr id="4" name="Content Placeholder 3" descr="Text&#10;&#10;Description automatically generated">
            <a:extLst>
              <a:ext uri="{FF2B5EF4-FFF2-40B4-BE49-F238E27FC236}">
                <a16:creationId xmlns:a16="http://schemas.microsoft.com/office/drawing/2014/main" id="{6917A04A-D029-65C5-6EDD-0F7359086E2F}"/>
              </a:ext>
            </a:extLst>
          </p:cNvPr>
          <p:cNvPicPr>
            <a:picLocks noGrp="1" noChangeAspect="1"/>
          </p:cNvPicPr>
          <p:nvPr>
            <p:ph idx="1"/>
          </p:nvPr>
        </p:nvPicPr>
        <p:blipFill>
          <a:blip r:embed="rId2"/>
          <a:stretch>
            <a:fillRect/>
          </a:stretch>
        </p:blipFill>
        <p:spPr>
          <a:xfrm>
            <a:off x="3256622" y="1825625"/>
            <a:ext cx="5678755" cy="4351338"/>
          </a:xfrm>
          <a:prstGeom prst="rect">
            <a:avLst/>
          </a:prstGeom>
        </p:spPr>
      </p:pic>
    </p:spTree>
    <p:extLst>
      <p:ext uri="{BB962C8B-B14F-4D97-AF65-F5344CB8AC3E}">
        <p14:creationId xmlns:p14="http://schemas.microsoft.com/office/powerpoint/2010/main" val="3333172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8353E-DE2E-A7BC-3265-22271986EB13}"/>
              </a:ext>
            </a:extLst>
          </p:cNvPr>
          <p:cNvSpPr>
            <a:spLocks noGrp="1"/>
          </p:cNvSpPr>
          <p:nvPr>
            <p:ph type="title"/>
          </p:nvPr>
        </p:nvSpPr>
        <p:spPr/>
        <p:txBody>
          <a:bodyPr/>
          <a:lstStyle/>
          <a:p>
            <a:r>
              <a:rPr lang="en-US" dirty="0"/>
              <a:t>Compare of </a:t>
            </a:r>
            <a:r>
              <a:rPr lang="en-US" dirty="0" err="1"/>
              <a:t>LAASO,Ridge</a:t>
            </a:r>
            <a:r>
              <a:rPr lang="en-US" dirty="0"/>
              <a:t> and Elastic Net</a:t>
            </a:r>
          </a:p>
        </p:txBody>
      </p:sp>
      <p:pic>
        <p:nvPicPr>
          <p:cNvPr id="4" name="Content Placeholder 3">
            <a:extLst>
              <a:ext uri="{FF2B5EF4-FFF2-40B4-BE49-F238E27FC236}">
                <a16:creationId xmlns:a16="http://schemas.microsoft.com/office/drawing/2014/main" id="{506AF663-E024-7E84-B383-FD1F38F2E0B8}"/>
              </a:ext>
            </a:extLst>
          </p:cNvPr>
          <p:cNvPicPr>
            <a:picLocks noGrp="1" noChangeAspect="1"/>
          </p:cNvPicPr>
          <p:nvPr>
            <p:ph idx="1"/>
          </p:nvPr>
        </p:nvPicPr>
        <p:blipFill>
          <a:blip r:embed="rId2"/>
          <a:stretch>
            <a:fillRect/>
          </a:stretch>
        </p:blipFill>
        <p:spPr>
          <a:xfrm>
            <a:off x="847725" y="2386806"/>
            <a:ext cx="10496550" cy="3228975"/>
          </a:xfrm>
          <a:prstGeom prst="rect">
            <a:avLst/>
          </a:prstGeom>
        </p:spPr>
      </p:pic>
    </p:spTree>
    <p:extLst>
      <p:ext uri="{BB962C8B-B14F-4D97-AF65-F5344CB8AC3E}">
        <p14:creationId xmlns:p14="http://schemas.microsoft.com/office/powerpoint/2010/main" val="2262701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087AF-D87E-BEAB-960A-475E5A9FB0A7}"/>
              </a:ext>
            </a:extLst>
          </p:cNvPr>
          <p:cNvSpPr>
            <a:spLocks noGrp="1"/>
          </p:cNvSpPr>
          <p:nvPr>
            <p:ph type="title"/>
          </p:nvPr>
        </p:nvSpPr>
        <p:spPr/>
        <p:txBody>
          <a:bodyPr/>
          <a:lstStyle/>
          <a:p>
            <a:r>
              <a:rPr lang="en-US" dirty="0"/>
              <a:t>ANN Without Class Weights</a:t>
            </a:r>
          </a:p>
        </p:txBody>
      </p:sp>
      <p:pic>
        <p:nvPicPr>
          <p:cNvPr id="4" name="Content Placeholder 3" descr="Timeline&#10;&#10;Description automatically generated">
            <a:extLst>
              <a:ext uri="{FF2B5EF4-FFF2-40B4-BE49-F238E27FC236}">
                <a16:creationId xmlns:a16="http://schemas.microsoft.com/office/drawing/2014/main" id="{31E8C523-2ACA-F2F9-3AFC-DCBED86CD237}"/>
              </a:ext>
            </a:extLst>
          </p:cNvPr>
          <p:cNvPicPr>
            <a:picLocks noGrp="1" noChangeAspect="1"/>
          </p:cNvPicPr>
          <p:nvPr>
            <p:ph idx="1"/>
          </p:nvPr>
        </p:nvPicPr>
        <p:blipFill>
          <a:blip r:embed="rId2"/>
          <a:stretch>
            <a:fillRect/>
          </a:stretch>
        </p:blipFill>
        <p:spPr>
          <a:xfrm>
            <a:off x="2711626" y="1825625"/>
            <a:ext cx="6768748" cy="4351338"/>
          </a:xfrm>
          <a:prstGeom prst="rect">
            <a:avLst/>
          </a:prstGeom>
        </p:spPr>
      </p:pic>
    </p:spTree>
    <p:extLst>
      <p:ext uri="{BB962C8B-B14F-4D97-AF65-F5344CB8AC3E}">
        <p14:creationId xmlns:p14="http://schemas.microsoft.com/office/powerpoint/2010/main" val="1254330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E4D86-7636-50CD-EEA0-BAA18F5257E4}"/>
              </a:ext>
            </a:extLst>
          </p:cNvPr>
          <p:cNvSpPr>
            <a:spLocks noGrp="1"/>
          </p:cNvSpPr>
          <p:nvPr>
            <p:ph type="title"/>
          </p:nvPr>
        </p:nvSpPr>
        <p:spPr/>
        <p:txBody>
          <a:bodyPr/>
          <a:lstStyle/>
          <a:p>
            <a:r>
              <a:rPr lang="en-US" dirty="0"/>
              <a:t>ANN Without Class Weights </a:t>
            </a:r>
          </a:p>
        </p:txBody>
      </p:sp>
      <p:pic>
        <p:nvPicPr>
          <p:cNvPr id="4" name="Content Placeholder 3" descr="Text&#10;&#10;Description automatically generated">
            <a:extLst>
              <a:ext uri="{FF2B5EF4-FFF2-40B4-BE49-F238E27FC236}">
                <a16:creationId xmlns:a16="http://schemas.microsoft.com/office/drawing/2014/main" id="{4D46E77C-DC14-2443-191F-9A53F1792879}"/>
              </a:ext>
            </a:extLst>
          </p:cNvPr>
          <p:cNvPicPr>
            <a:picLocks noGrp="1" noChangeAspect="1"/>
          </p:cNvPicPr>
          <p:nvPr>
            <p:ph idx="1"/>
          </p:nvPr>
        </p:nvPicPr>
        <p:blipFill>
          <a:blip r:embed="rId2"/>
          <a:stretch>
            <a:fillRect/>
          </a:stretch>
        </p:blipFill>
        <p:spPr>
          <a:xfrm>
            <a:off x="3896810" y="1825625"/>
            <a:ext cx="4398379" cy="4351338"/>
          </a:xfrm>
          <a:prstGeom prst="rect">
            <a:avLst/>
          </a:prstGeom>
        </p:spPr>
      </p:pic>
    </p:spTree>
    <p:extLst>
      <p:ext uri="{BB962C8B-B14F-4D97-AF65-F5344CB8AC3E}">
        <p14:creationId xmlns:p14="http://schemas.microsoft.com/office/powerpoint/2010/main" val="3755367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48CDE-99FB-80A4-47EB-F84AF808B85C}"/>
              </a:ext>
            </a:extLst>
          </p:cNvPr>
          <p:cNvSpPr>
            <a:spLocks noGrp="1"/>
          </p:cNvSpPr>
          <p:nvPr>
            <p:ph type="title"/>
          </p:nvPr>
        </p:nvSpPr>
        <p:spPr/>
        <p:txBody>
          <a:bodyPr/>
          <a:lstStyle/>
          <a:p>
            <a:r>
              <a:rPr lang="en-US" dirty="0"/>
              <a:t>ANN With Class Weights</a:t>
            </a:r>
          </a:p>
        </p:txBody>
      </p:sp>
      <p:pic>
        <p:nvPicPr>
          <p:cNvPr id="4" name="Content Placeholder 3" descr="Graphical user interface&#10;&#10;Description automatically generated">
            <a:extLst>
              <a:ext uri="{FF2B5EF4-FFF2-40B4-BE49-F238E27FC236}">
                <a16:creationId xmlns:a16="http://schemas.microsoft.com/office/drawing/2014/main" id="{9BA63648-F68A-D3C8-AA91-3ED922FDF880}"/>
              </a:ext>
            </a:extLst>
          </p:cNvPr>
          <p:cNvPicPr>
            <a:picLocks noGrp="1" noChangeAspect="1"/>
          </p:cNvPicPr>
          <p:nvPr>
            <p:ph idx="1"/>
          </p:nvPr>
        </p:nvPicPr>
        <p:blipFill>
          <a:blip r:embed="rId2"/>
          <a:stretch>
            <a:fillRect/>
          </a:stretch>
        </p:blipFill>
        <p:spPr>
          <a:xfrm>
            <a:off x="3017223" y="1825625"/>
            <a:ext cx="6157553" cy="4351338"/>
          </a:xfrm>
          <a:prstGeom prst="rect">
            <a:avLst/>
          </a:prstGeom>
        </p:spPr>
      </p:pic>
    </p:spTree>
    <p:extLst>
      <p:ext uri="{BB962C8B-B14F-4D97-AF65-F5344CB8AC3E}">
        <p14:creationId xmlns:p14="http://schemas.microsoft.com/office/powerpoint/2010/main" val="596146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6F082-3420-645B-65C3-C06B03E3DAB6}"/>
              </a:ext>
            </a:extLst>
          </p:cNvPr>
          <p:cNvSpPr>
            <a:spLocks noGrp="1"/>
          </p:cNvSpPr>
          <p:nvPr>
            <p:ph type="title"/>
          </p:nvPr>
        </p:nvSpPr>
        <p:spPr/>
        <p:txBody>
          <a:bodyPr/>
          <a:lstStyle/>
          <a:p>
            <a:r>
              <a:rPr lang="en-US" dirty="0"/>
              <a:t>ANN With Class Weight</a:t>
            </a:r>
          </a:p>
        </p:txBody>
      </p:sp>
      <p:pic>
        <p:nvPicPr>
          <p:cNvPr id="4" name="Content Placeholder 3" descr="Text&#10;&#10;Description automatically generated">
            <a:extLst>
              <a:ext uri="{FF2B5EF4-FFF2-40B4-BE49-F238E27FC236}">
                <a16:creationId xmlns:a16="http://schemas.microsoft.com/office/drawing/2014/main" id="{0131908B-EBB3-4D39-4CCE-B46752D11033}"/>
              </a:ext>
            </a:extLst>
          </p:cNvPr>
          <p:cNvPicPr>
            <a:picLocks noGrp="1" noChangeAspect="1"/>
          </p:cNvPicPr>
          <p:nvPr>
            <p:ph idx="1"/>
          </p:nvPr>
        </p:nvPicPr>
        <p:blipFill>
          <a:blip r:embed="rId2"/>
          <a:stretch>
            <a:fillRect/>
          </a:stretch>
        </p:blipFill>
        <p:spPr>
          <a:xfrm>
            <a:off x="3142365" y="1825625"/>
            <a:ext cx="5907270" cy="4351338"/>
          </a:xfrm>
          <a:prstGeom prst="rect">
            <a:avLst/>
          </a:prstGeom>
        </p:spPr>
      </p:pic>
    </p:spTree>
    <p:extLst>
      <p:ext uri="{BB962C8B-B14F-4D97-AF65-F5344CB8AC3E}">
        <p14:creationId xmlns:p14="http://schemas.microsoft.com/office/powerpoint/2010/main" val="1361191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9AB2-3CD3-8B45-6FF1-D21B77F8A875}"/>
              </a:ext>
            </a:extLst>
          </p:cNvPr>
          <p:cNvSpPr>
            <a:spLocks noGrp="1"/>
          </p:cNvSpPr>
          <p:nvPr>
            <p:ph type="title"/>
          </p:nvPr>
        </p:nvSpPr>
        <p:spPr/>
        <p:txBody>
          <a:bodyPr/>
          <a:lstStyle/>
          <a:p>
            <a:r>
              <a:rPr lang="en-US" dirty="0"/>
              <a:t>Models We use to Predict</a:t>
            </a:r>
          </a:p>
        </p:txBody>
      </p:sp>
      <p:sp>
        <p:nvSpPr>
          <p:cNvPr id="3" name="Content Placeholder 2">
            <a:extLst>
              <a:ext uri="{FF2B5EF4-FFF2-40B4-BE49-F238E27FC236}">
                <a16:creationId xmlns:a16="http://schemas.microsoft.com/office/drawing/2014/main" id="{3BBB5914-6185-EB82-7398-B182935C0F34}"/>
              </a:ext>
            </a:extLst>
          </p:cNvPr>
          <p:cNvSpPr>
            <a:spLocks noGrp="1"/>
          </p:cNvSpPr>
          <p:nvPr>
            <p:ph idx="1"/>
          </p:nvPr>
        </p:nvSpPr>
        <p:spPr/>
        <p:txBody>
          <a:bodyPr/>
          <a:lstStyle/>
          <a:p>
            <a:pPr marL="342900" marR="0" lvl="0" indent="-342900">
              <a:lnSpc>
                <a:spcPct val="107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Gradient Boosting Machine (Decision Tree)</a:t>
            </a:r>
          </a:p>
          <a:p>
            <a:pPr marL="0" marR="0" lvl="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K-Nearest Neighbors Algorithm (KNN)</a:t>
            </a:r>
          </a:p>
          <a:p>
            <a:pPr marL="0" marR="0" lvl="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Logistic Regression (LASSO, Ridge, Elastic Net)</a:t>
            </a:r>
          </a:p>
          <a:p>
            <a:pPr marL="0" marR="0" lvl="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Artificial Neural Network (ANN)</a:t>
            </a:r>
          </a:p>
          <a:p>
            <a:endParaRPr lang="en-US" dirty="0"/>
          </a:p>
        </p:txBody>
      </p:sp>
    </p:spTree>
    <p:extLst>
      <p:ext uri="{BB962C8B-B14F-4D97-AF65-F5344CB8AC3E}">
        <p14:creationId xmlns:p14="http://schemas.microsoft.com/office/powerpoint/2010/main" val="2696704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B6135-AA48-4E76-9E80-E6B72C5EE431}"/>
              </a:ext>
            </a:extLst>
          </p:cNvPr>
          <p:cNvSpPr>
            <a:spLocks noGrp="1"/>
          </p:cNvSpPr>
          <p:nvPr>
            <p:ph type="title"/>
          </p:nvPr>
        </p:nvSpPr>
        <p:spPr/>
        <p:txBody>
          <a:bodyPr/>
          <a:lstStyle/>
          <a:p>
            <a:r>
              <a:rPr lang="en-US" dirty="0"/>
              <a:t>Compare All Models</a:t>
            </a:r>
          </a:p>
        </p:txBody>
      </p:sp>
      <p:sp>
        <p:nvSpPr>
          <p:cNvPr id="3" name="Content Placeholder 2">
            <a:extLst>
              <a:ext uri="{FF2B5EF4-FFF2-40B4-BE49-F238E27FC236}">
                <a16:creationId xmlns:a16="http://schemas.microsoft.com/office/drawing/2014/main" id="{16DCB816-4465-91EB-5B12-08C6C1DE3688}"/>
              </a:ext>
            </a:extLst>
          </p:cNvPr>
          <p:cNvSpPr>
            <a:spLocks noGrp="1"/>
          </p:cNvSpPr>
          <p:nvPr>
            <p:ph idx="1"/>
          </p:nvPr>
        </p:nvSpPr>
        <p:spPr/>
        <p:txBody>
          <a:bodyPr>
            <a:normAutofit lnSpcReduction="1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In this top 2 most AUC is both the “ANN” and “ANN with class weights” the value of Most AUC is ANN with class weights. (0.9991). we got the least AUC in the Decision Tree which is 0.714. because of the imbalance we got most of the accurate values.</a:t>
            </a:r>
          </a:p>
          <a:p>
            <a:pPr marL="0" marR="0" algn="ctr">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Comparing All the models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While comparing all the models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got the most accuracy "ANN With Class Weights" which is 0.9971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the accuracy of GBM Decision tree is 0.714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The Accuracy of KNN is 0.7757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The Accuracy of LASSO is 0.952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The Accuracy of Ridge is 0.932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The Accuracy of Elastic Net is 0.923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Accracy</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of ANN is 0.996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77483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8F854-D710-6B78-1B0F-BD72E3EB13FA}"/>
              </a:ext>
            </a:extLst>
          </p:cNvPr>
          <p:cNvSpPr>
            <a:spLocks noGrp="1"/>
          </p:cNvSpPr>
          <p:nvPr>
            <p:ph type="title"/>
          </p:nvPr>
        </p:nvSpPr>
        <p:spPr/>
        <p:txBody>
          <a:bodyPr/>
          <a:lstStyle/>
          <a:p>
            <a:r>
              <a:rPr lang="en-US" dirty="0"/>
              <a:t>Thank You </a:t>
            </a:r>
          </a:p>
        </p:txBody>
      </p:sp>
      <p:sp>
        <p:nvSpPr>
          <p:cNvPr id="3" name="Content Placeholder 2">
            <a:extLst>
              <a:ext uri="{FF2B5EF4-FFF2-40B4-BE49-F238E27FC236}">
                <a16:creationId xmlns:a16="http://schemas.microsoft.com/office/drawing/2014/main" id="{8E6947F6-ABFD-A9D3-9E31-D82AF3707A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91079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602B2-A61C-F1CC-2390-CF45F1526929}"/>
              </a:ext>
            </a:extLst>
          </p:cNvPr>
          <p:cNvSpPr>
            <a:spLocks noGrp="1"/>
          </p:cNvSpPr>
          <p:nvPr>
            <p:ph type="title"/>
          </p:nvPr>
        </p:nvSpPr>
        <p:spPr/>
        <p:txBody>
          <a:bodyPr/>
          <a:lstStyle/>
          <a:p>
            <a:r>
              <a:rPr lang="en-US" dirty="0"/>
              <a:t>Data Set</a:t>
            </a:r>
          </a:p>
        </p:txBody>
      </p:sp>
      <p:sp>
        <p:nvSpPr>
          <p:cNvPr id="3" name="Content Placeholder 2">
            <a:extLst>
              <a:ext uri="{FF2B5EF4-FFF2-40B4-BE49-F238E27FC236}">
                <a16:creationId xmlns:a16="http://schemas.microsoft.com/office/drawing/2014/main" id="{32AD2586-54AF-25E4-6502-409F1A716F80}"/>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This dataset contains 12 variables and 5000 observations, 6 are numeric and categorical</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Id </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Gender</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Age</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Hypertension</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Heart disease</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Ever married</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Work type</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Residence type</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Avg glucose level</a:t>
            </a:r>
          </a:p>
          <a:p>
            <a:pPr marL="342900" marR="0" lvl="0" indent="-342900">
              <a:lnSpc>
                <a:spcPct val="107000"/>
              </a:lnSpc>
              <a:spcBef>
                <a:spcPts val="0"/>
              </a:spcBef>
              <a:spcAft>
                <a:spcPts val="0"/>
              </a:spcAft>
              <a:buFont typeface="+mj-lt"/>
              <a:buAutoNum type="arabi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Bmi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Smoking status</a:t>
            </a:r>
          </a:p>
          <a:p>
            <a:pPr marL="342900" marR="0" lvl="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Stroke</a:t>
            </a:r>
          </a:p>
          <a:p>
            <a:endParaRPr lang="en-US" dirty="0"/>
          </a:p>
        </p:txBody>
      </p:sp>
    </p:spTree>
    <p:extLst>
      <p:ext uri="{BB962C8B-B14F-4D97-AF65-F5344CB8AC3E}">
        <p14:creationId xmlns:p14="http://schemas.microsoft.com/office/powerpoint/2010/main" val="130058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28290-B43F-2A83-E7CF-A6CC6342B643}"/>
              </a:ext>
            </a:extLst>
          </p:cNvPr>
          <p:cNvSpPr>
            <a:spLocks noGrp="1"/>
          </p:cNvSpPr>
          <p:nvPr>
            <p:ph type="title"/>
          </p:nvPr>
        </p:nvSpPr>
        <p:spPr>
          <a:xfrm>
            <a:off x="838200" y="321469"/>
            <a:ext cx="10515600" cy="1325563"/>
          </a:xfrm>
        </p:spPr>
        <p:txBody>
          <a:bodyPr/>
          <a:lstStyle/>
          <a:p>
            <a:r>
              <a:rPr lang="en-US" dirty="0"/>
              <a:t>Data Set</a:t>
            </a:r>
          </a:p>
        </p:txBody>
      </p:sp>
      <p:pic>
        <p:nvPicPr>
          <p:cNvPr id="5" name="Content Placeholder 4">
            <a:extLst>
              <a:ext uri="{FF2B5EF4-FFF2-40B4-BE49-F238E27FC236}">
                <a16:creationId xmlns:a16="http://schemas.microsoft.com/office/drawing/2014/main" id="{E0F826A7-751E-AE78-CC2F-610E48CFEF50}"/>
              </a:ext>
            </a:extLst>
          </p:cNvPr>
          <p:cNvPicPr>
            <a:picLocks noGrp="1" noChangeAspect="1"/>
          </p:cNvPicPr>
          <p:nvPr>
            <p:ph idx="1"/>
          </p:nvPr>
        </p:nvPicPr>
        <p:blipFill>
          <a:blip r:embed="rId2"/>
          <a:stretch>
            <a:fillRect/>
          </a:stretch>
        </p:blipFill>
        <p:spPr>
          <a:xfrm>
            <a:off x="1085850" y="2758281"/>
            <a:ext cx="10020300" cy="2486025"/>
          </a:xfrm>
        </p:spPr>
      </p:pic>
    </p:spTree>
    <p:extLst>
      <p:ext uri="{BB962C8B-B14F-4D97-AF65-F5344CB8AC3E}">
        <p14:creationId xmlns:p14="http://schemas.microsoft.com/office/powerpoint/2010/main" val="668491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6E41-1335-34C3-10D3-8861E356AE22}"/>
              </a:ext>
            </a:extLst>
          </p:cNvPr>
          <p:cNvSpPr>
            <a:spLocks noGrp="1"/>
          </p:cNvSpPr>
          <p:nvPr>
            <p:ph type="title"/>
          </p:nvPr>
        </p:nvSpPr>
        <p:spPr/>
        <p:txBody>
          <a:bodyPr/>
          <a:lstStyle/>
          <a:p>
            <a:r>
              <a:rPr lang="en-US" dirty="0"/>
              <a:t>Data Exploration</a:t>
            </a:r>
          </a:p>
        </p:txBody>
      </p:sp>
      <p:pic>
        <p:nvPicPr>
          <p:cNvPr id="5" name="Content Placeholder 4">
            <a:extLst>
              <a:ext uri="{FF2B5EF4-FFF2-40B4-BE49-F238E27FC236}">
                <a16:creationId xmlns:a16="http://schemas.microsoft.com/office/drawing/2014/main" id="{935D07B2-9E24-C447-6A70-CFCB10C363A5}"/>
              </a:ext>
            </a:extLst>
          </p:cNvPr>
          <p:cNvPicPr>
            <a:picLocks noGrp="1" noChangeAspect="1"/>
          </p:cNvPicPr>
          <p:nvPr>
            <p:ph idx="1"/>
          </p:nvPr>
        </p:nvPicPr>
        <p:blipFill>
          <a:blip r:embed="rId2"/>
          <a:stretch>
            <a:fillRect/>
          </a:stretch>
        </p:blipFill>
        <p:spPr>
          <a:xfrm>
            <a:off x="1509712" y="2377281"/>
            <a:ext cx="9172575" cy="3248025"/>
          </a:xfrm>
        </p:spPr>
      </p:pic>
    </p:spTree>
    <p:extLst>
      <p:ext uri="{BB962C8B-B14F-4D97-AF65-F5344CB8AC3E}">
        <p14:creationId xmlns:p14="http://schemas.microsoft.com/office/powerpoint/2010/main" val="2648461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BDDF9-6F5E-4084-C2AE-3158864E7328}"/>
              </a:ext>
            </a:extLst>
          </p:cNvPr>
          <p:cNvSpPr>
            <a:spLocks noGrp="1"/>
          </p:cNvSpPr>
          <p:nvPr>
            <p:ph type="title"/>
          </p:nvPr>
        </p:nvSpPr>
        <p:spPr/>
        <p:txBody>
          <a:bodyPr/>
          <a:lstStyle/>
          <a:p>
            <a:r>
              <a:rPr lang="en-US" dirty="0"/>
              <a:t>Data Exploration</a:t>
            </a:r>
          </a:p>
        </p:txBody>
      </p:sp>
      <p:pic>
        <p:nvPicPr>
          <p:cNvPr id="5" name="Content Placeholder 4">
            <a:extLst>
              <a:ext uri="{FF2B5EF4-FFF2-40B4-BE49-F238E27FC236}">
                <a16:creationId xmlns:a16="http://schemas.microsoft.com/office/drawing/2014/main" id="{1CCAEBDE-C72B-88E2-6959-BF6B2D0D62FE}"/>
              </a:ext>
            </a:extLst>
          </p:cNvPr>
          <p:cNvPicPr>
            <a:picLocks noGrp="1" noChangeAspect="1"/>
          </p:cNvPicPr>
          <p:nvPr>
            <p:ph idx="1"/>
          </p:nvPr>
        </p:nvPicPr>
        <p:blipFill>
          <a:blip r:embed="rId2"/>
          <a:stretch>
            <a:fillRect/>
          </a:stretch>
        </p:blipFill>
        <p:spPr>
          <a:xfrm>
            <a:off x="1238250" y="2286794"/>
            <a:ext cx="9715500" cy="3429000"/>
          </a:xfrm>
        </p:spPr>
      </p:pic>
    </p:spTree>
    <p:extLst>
      <p:ext uri="{BB962C8B-B14F-4D97-AF65-F5344CB8AC3E}">
        <p14:creationId xmlns:p14="http://schemas.microsoft.com/office/powerpoint/2010/main" val="168729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69B6E-7DD1-BDD7-9480-AC81B6074E51}"/>
              </a:ext>
            </a:extLst>
          </p:cNvPr>
          <p:cNvSpPr>
            <a:spLocks noGrp="1"/>
          </p:cNvSpPr>
          <p:nvPr>
            <p:ph type="title"/>
          </p:nvPr>
        </p:nvSpPr>
        <p:spPr/>
        <p:txBody>
          <a:bodyPr/>
          <a:lstStyle/>
          <a:p>
            <a:r>
              <a:rPr lang="en-US" dirty="0"/>
              <a:t>Data Exploration</a:t>
            </a:r>
          </a:p>
        </p:txBody>
      </p:sp>
      <p:pic>
        <p:nvPicPr>
          <p:cNvPr id="5" name="Content Placeholder 4">
            <a:extLst>
              <a:ext uri="{FF2B5EF4-FFF2-40B4-BE49-F238E27FC236}">
                <a16:creationId xmlns:a16="http://schemas.microsoft.com/office/drawing/2014/main" id="{D8AD2A03-AF37-002A-A4C9-C61F75FEF9D8}"/>
              </a:ext>
            </a:extLst>
          </p:cNvPr>
          <p:cNvPicPr>
            <a:picLocks noGrp="1" noChangeAspect="1"/>
          </p:cNvPicPr>
          <p:nvPr>
            <p:ph idx="1"/>
          </p:nvPr>
        </p:nvPicPr>
        <p:blipFill>
          <a:blip r:embed="rId2"/>
          <a:stretch>
            <a:fillRect/>
          </a:stretch>
        </p:blipFill>
        <p:spPr>
          <a:xfrm>
            <a:off x="3070460" y="1825625"/>
            <a:ext cx="6051079" cy="4351338"/>
          </a:xfrm>
        </p:spPr>
      </p:pic>
    </p:spTree>
    <p:extLst>
      <p:ext uri="{BB962C8B-B14F-4D97-AF65-F5344CB8AC3E}">
        <p14:creationId xmlns:p14="http://schemas.microsoft.com/office/powerpoint/2010/main" val="2405234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3A53C-46E6-CE25-2342-CBCDDB7E3205}"/>
              </a:ext>
            </a:extLst>
          </p:cNvPr>
          <p:cNvSpPr>
            <a:spLocks noGrp="1"/>
          </p:cNvSpPr>
          <p:nvPr>
            <p:ph type="title"/>
          </p:nvPr>
        </p:nvSpPr>
        <p:spPr/>
        <p:txBody>
          <a:bodyPr/>
          <a:lstStyle/>
          <a:p>
            <a:r>
              <a:rPr lang="en-US" dirty="0"/>
              <a:t>Data Exploration</a:t>
            </a:r>
          </a:p>
        </p:txBody>
      </p:sp>
      <p:pic>
        <p:nvPicPr>
          <p:cNvPr id="5" name="Content Placeholder 4">
            <a:extLst>
              <a:ext uri="{FF2B5EF4-FFF2-40B4-BE49-F238E27FC236}">
                <a16:creationId xmlns:a16="http://schemas.microsoft.com/office/drawing/2014/main" id="{5287AEAC-A090-5553-F571-45D7EB03550C}"/>
              </a:ext>
            </a:extLst>
          </p:cNvPr>
          <p:cNvPicPr>
            <a:picLocks noGrp="1" noChangeAspect="1"/>
          </p:cNvPicPr>
          <p:nvPr>
            <p:ph idx="1"/>
          </p:nvPr>
        </p:nvPicPr>
        <p:blipFill>
          <a:blip r:embed="rId2"/>
          <a:stretch>
            <a:fillRect/>
          </a:stretch>
        </p:blipFill>
        <p:spPr>
          <a:xfrm>
            <a:off x="1319178" y="1825625"/>
            <a:ext cx="9553643" cy="4351338"/>
          </a:xfrm>
        </p:spPr>
      </p:pic>
    </p:spTree>
    <p:extLst>
      <p:ext uri="{BB962C8B-B14F-4D97-AF65-F5344CB8AC3E}">
        <p14:creationId xmlns:p14="http://schemas.microsoft.com/office/powerpoint/2010/main" val="28313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251D0-95B3-3C2A-8474-165528F88FC2}"/>
              </a:ext>
            </a:extLst>
          </p:cNvPr>
          <p:cNvSpPr>
            <a:spLocks noGrp="1"/>
          </p:cNvSpPr>
          <p:nvPr>
            <p:ph type="title"/>
          </p:nvPr>
        </p:nvSpPr>
        <p:spPr/>
        <p:txBody>
          <a:bodyPr/>
          <a:lstStyle/>
          <a:p>
            <a:r>
              <a:rPr lang="en-US" dirty="0"/>
              <a:t>Gradient Boosting Machine (Decision Tree)</a:t>
            </a:r>
          </a:p>
        </p:txBody>
      </p:sp>
      <p:pic>
        <p:nvPicPr>
          <p:cNvPr id="5" name="Content Placeholder 4">
            <a:extLst>
              <a:ext uri="{FF2B5EF4-FFF2-40B4-BE49-F238E27FC236}">
                <a16:creationId xmlns:a16="http://schemas.microsoft.com/office/drawing/2014/main" id="{268B2D90-AE94-FCE1-7A84-18020116E5F7}"/>
              </a:ext>
            </a:extLst>
          </p:cNvPr>
          <p:cNvPicPr>
            <a:picLocks noGrp="1" noChangeAspect="1"/>
          </p:cNvPicPr>
          <p:nvPr>
            <p:ph idx="1"/>
          </p:nvPr>
        </p:nvPicPr>
        <p:blipFill>
          <a:blip r:embed="rId2"/>
          <a:stretch>
            <a:fillRect/>
          </a:stretch>
        </p:blipFill>
        <p:spPr>
          <a:xfrm>
            <a:off x="3644348" y="1825625"/>
            <a:ext cx="4903304" cy="4351338"/>
          </a:xfrm>
        </p:spPr>
      </p:pic>
    </p:spTree>
    <p:extLst>
      <p:ext uri="{BB962C8B-B14F-4D97-AF65-F5344CB8AC3E}">
        <p14:creationId xmlns:p14="http://schemas.microsoft.com/office/powerpoint/2010/main" val="3116373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275</Words>
  <Application>Microsoft Office PowerPoint</Application>
  <PresentationFormat>Widescreen</PresentationFormat>
  <Paragraphs>58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Symbol</vt:lpstr>
      <vt:lpstr>Wingdings</vt:lpstr>
      <vt:lpstr>Office Theme</vt:lpstr>
      <vt:lpstr>Stroke Prediction</vt:lpstr>
      <vt:lpstr>Models We use to Predict</vt:lpstr>
      <vt:lpstr>Data Set</vt:lpstr>
      <vt:lpstr>Data Set</vt:lpstr>
      <vt:lpstr>Data Exploration</vt:lpstr>
      <vt:lpstr>Data Exploration</vt:lpstr>
      <vt:lpstr>Data Exploration</vt:lpstr>
      <vt:lpstr>Data Exploration</vt:lpstr>
      <vt:lpstr>Gradient Boosting Machine (Decision Tree)</vt:lpstr>
      <vt:lpstr>K-Nearest Neighbor Machine (KNN)</vt:lpstr>
      <vt:lpstr>Logistic Regression </vt:lpstr>
      <vt:lpstr>LAASO</vt:lpstr>
      <vt:lpstr>Ridge</vt:lpstr>
      <vt:lpstr>Elastic Net</vt:lpstr>
      <vt:lpstr>Compare of LAASO,Ridge and Elastic Net</vt:lpstr>
      <vt:lpstr>ANN Without Class Weights</vt:lpstr>
      <vt:lpstr>ANN Without Class Weights </vt:lpstr>
      <vt:lpstr>ANN With Class Weights</vt:lpstr>
      <vt:lpstr>ANN With Class Weight</vt:lpstr>
      <vt:lpstr>Compare All Models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Prediction</dc:title>
  <dc:creator>Ganugula, Kiran Venkata Sai Ramakrishna</dc:creator>
  <cp:lastModifiedBy>Ganugula, Kiran Venkata Sai Ramakrishna</cp:lastModifiedBy>
  <cp:revision>1</cp:revision>
  <dcterms:created xsi:type="dcterms:W3CDTF">2022-12-07T06:28:31Z</dcterms:created>
  <dcterms:modified xsi:type="dcterms:W3CDTF">2022-12-07T06:42:08Z</dcterms:modified>
</cp:coreProperties>
</file>