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C3D43-1C18-484E-164B-09D6E7F08E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92652E-DC98-EABE-684E-BE08EA80B9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53EF1-BDEE-0AE1-BA98-100F03D0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5E9723-C203-11E8-FA65-70E0A6FF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50292-7D3D-B0D2-A334-3AF498A47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32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2C547-36FB-78A4-B91B-39C2B03CB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949180-734F-2E07-2622-97956A8F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D6073B-70FB-04AD-6FF1-81789B662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550AB5-09C7-809A-A571-A6761C606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C0463E-F3CC-26EB-1D17-8CCB7B583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9517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64310D-2623-6F74-6B42-F3812E72D4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E1500B-4327-2A35-D195-A482EE68AE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C541A-287E-274E-7FD1-25CF79A4F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E7195-FF94-4597-7FF2-0402F686C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14021D-CC19-B388-E21A-342078499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48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DDC8-4CF9-CA4C-E86B-49333B256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585B5-BE77-D0A2-12C9-51CB15BBA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9AA77-1E95-BB81-17BA-726133EFA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6F65F-D7C5-D6CC-E720-FC861189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CA6B3-A957-EF40-1466-C7510792E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598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B2782-0797-A552-6D32-ECC0E7D17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602D55-2E01-D4F5-36D7-589CC2EBF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0F44B2-AA06-1A80-1119-DAB2214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B139FD-A862-12E3-2675-B91A4BF55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92978-4D0F-9AEE-7F1F-277ABBA7B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2152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0C6D7-2CE9-60D5-0570-A7402244A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E2666-5008-89EE-24DA-4CA978D8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3B5E97-6251-A05B-03C0-D8A48C30E5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E0B4C2-90C2-6FE1-30CC-12CE75984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07B0E-9CFC-35F8-E225-B80049A2D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5DA47-EE70-FB4A-81DC-B4C30274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77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64162-01DA-A2BB-8406-BD2BF73A53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B6D8D-B8EF-C0BF-5BB2-14B8E1ACF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80EA65-F68E-8C09-8358-BBB6D950E1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4EB0DF-B886-E15D-924E-B23914290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220CEA-2700-3779-1667-E855DF649C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17352B-7407-57C3-13B2-8C986A246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56702C-245E-CE3B-3454-F6A8741CE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AC4EBC-1267-EEAD-C52A-18B759A16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2518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D037-B796-E4B3-800C-A746FC74F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8EDFB0-F8D4-68F1-E824-FE7FF16FE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30190E-AE48-3B8C-1895-A5823018D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D3E1AB-8462-DF83-60C8-CA34C873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927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C75F1D-B76A-8517-876E-040CCCE9C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AAC65D-99B2-ED5D-97B9-471ED1F11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B1FD5-3EEC-F711-A29D-8C85D7C20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496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CADC-25ED-8188-BA2A-7F73E3D04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82769-E502-196A-FB05-44257A09E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E3DDF-F848-9AAD-FFDC-FE02BDDA4F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A163B2-540F-8350-BFE4-8D0FCC74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F91DF-E749-4E47-EABA-0F0AE593A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356D9-85BB-53FF-48AD-5B90F33E9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2401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6983C-CF44-24E8-D39E-FF5C3BFF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027299-B75C-EBEB-2675-4A40058D01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44ADF0-261F-D459-6307-C98A212B81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BC641C-E058-7CDE-72F8-F1D4C57A6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FA9B1F-8608-B775-28B6-9334E3D4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60C8E6-576A-A410-2B33-78FFBB5B0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0747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C687C0-B503-B829-0587-64557F129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E04CEF-39E0-D7DF-2B94-74D70F64C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0CA36B-6761-FD04-ED81-7BD93DBCC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D5860C4-934A-4389-8E4F-8F4876CFC9EE}" type="datetimeFigureOut">
              <a:rPr lang="en-IN" smtClean="0"/>
              <a:t>05-04-2025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1C301-29C8-1E81-7B17-70E505B36A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9DC52-5CD3-464E-882A-E9BCBF39AA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BED8AF-AF23-4D1F-8AC4-0BDE7485CD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09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B1C65-2395-9D23-8A3C-F9169E1E21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35666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5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Copying a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3F5002-0B7E-9FE8-4CB8-CF805525E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595717"/>
            <a:ext cx="9144000" cy="2435480"/>
          </a:xfrm>
        </p:spPr>
        <p:txBody>
          <a:bodyPr>
            <a:normAutofit/>
          </a:bodyPr>
          <a:lstStyle/>
          <a:p>
            <a:pPr algn="l"/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</a:t>
            </a:r>
            <a:r>
              <a:rPr lang="en-US" sz="1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copy</a:t>
            </a:r>
            <a:r>
              <a:rPr lang="en-US" sz="1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 query :</a:t>
            </a:r>
          </a:p>
          <a:p>
            <a:pPr algn="l"/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 creates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completely separate duplicate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of the original.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Any changes made to the new query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do not affect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the original query.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800" dirty="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</a:rPr>
              <a:t>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does not depend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 on the original after copying.</a:t>
            </a:r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/>
            <a:endParaRPr lang="en-US" sz="1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7676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B650-7306-A1C5-26D6-A6EE1400E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315E591-809A-4FED-D04F-AE38048499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481"/>
            <a:ext cx="9144000" cy="1093377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want a completely new version and don’t want any connection to the original query.</a:t>
            </a: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92E3DB5-1E12-F41D-A73C-ADB241890A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865307"/>
            <a:ext cx="392126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Use it when 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0564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961684-DD16-B64F-3821-3A5B2B106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922B2-AE61-981E-D671-D7B5129D47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0323" y="409015"/>
            <a:ext cx="9832258" cy="947838"/>
          </a:xfrm>
        </p:spPr>
        <p:txBody>
          <a:bodyPr>
            <a:noAutofit/>
          </a:bodyPr>
          <a:lstStyle/>
          <a:p>
            <a:pPr algn="l"/>
            <a:r>
              <a:rPr lang="en-US" sz="5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Example:</a:t>
            </a:r>
            <a:endParaRPr lang="en-IN" sz="5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36D7B518-F61F-DF13-271F-BCDF3CEF883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860323" y="1809144"/>
            <a:ext cx="7951664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You have a query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 Unicode MS"/>
              </a:rPr>
              <a:t>Sales_2023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You copy it, rename 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 Unicode MS"/>
              </a:rPr>
              <a:t>Sales_2023_Filtered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, and apply different filters.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The original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 Unicode MS"/>
              </a:rPr>
              <a:t>Sales_2023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 stays unchanged.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9109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F209-C2FD-9BF8-0822-90EF1B0A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80DC2-EDA6-CE93-1A1E-ECBC3B78D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0761" y="635666"/>
            <a:ext cx="9832258" cy="1001405"/>
          </a:xfrm>
        </p:spPr>
        <p:txBody>
          <a:bodyPr>
            <a:noAutofit/>
          </a:bodyPr>
          <a:lstStyle/>
          <a:p>
            <a:pPr algn="l"/>
            <a:r>
              <a:rPr lang="en-IN" sz="5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Referencing a Query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D2DB3BB-45FE-BE1A-C43C-C830D4D1C1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48234"/>
            <a:ext cx="9144000" cy="2435480"/>
          </a:xfrm>
        </p:spPr>
        <p:txBody>
          <a:bodyPr>
            <a:normAutofit fontScale="92500" lnSpcReduction="10000"/>
          </a:bodyPr>
          <a:lstStyle/>
          <a:p>
            <a:pPr algn="l">
              <a:buNone/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you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reference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 query: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It creates a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linked query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that depends on the original.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Any changes made in the original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will reflect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in the referenced query.</a:t>
            </a:r>
          </a:p>
          <a:p>
            <a:pPr algn="l">
              <a:lnSpc>
                <a:spcPct val="150000"/>
              </a:lnSpc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 reference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inherits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all previous steps of the original.</a:t>
            </a:r>
          </a:p>
        </p:txBody>
      </p:sp>
    </p:spTree>
    <p:extLst>
      <p:ext uri="{BB962C8B-B14F-4D97-AF65-F5344CB8AC3E}">
        <p14:creationId xmlns:p14="http://schemas.microsoft.com/office/powerpoint/2010/main" val="322688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F4C9F-D1E4-5A54-D633-4072ADAD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9940AF-3B2A-A076-AC98-9FCF772BF9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90481"/>
            <a:ext cx="9144000" cy="1093377"/>
          </a:xfrm>
        </p:spPr>
        <p:txBody>
          <a:bodyPr>
            <a:normAutofit/>
          </a:bodyPr>
          <a:lstStyle/>
          <a:p>
            <a:pPr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You want to reuse an existing query as a </a:t>
            </a:r>
            <a:r>
              <a:rPr lang="en-US" sz="2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base</a:t>
            </a:r>
            <a:r>
              <a:rPr lang="en-US" sz="20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and apply different transformations on top of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8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59F0EAF-F48B-4CFB-BEA1-4E7D177934E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524000" y="865307"/>
            <a:ext cx="3921266" cy="86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5000" b="1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  <a:latin typeface="Arial" panose="020B0604020202020204" pitchFamily="34" charset="0"/>
              </a:rPr>
              <a:t>Use it when </a:t>
            </a:r>
            <a:endParaRPr kumimoji="0" lang="en-US" altLang="en-US" sz="5000" b="0" i="0" u="none" strike="noStrike" cap="none" normalizeH="0" baseline="0" dirty="0">
              <a:ln>
                <a:noFill/>
              </a:ln>
              <a:solidFill>
                <a:schemeClr val="tx2">
                  <a:lumMod val="75000"/>
                  <a:lumOff val="2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984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163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Unicode MS</vt:lpstr>
      <vt:lpstr>Office Theme</vt:lpstr>
      <vt:lpstr>Copying a Query</vt:lpstr>
      <vt:lpstr>Use it when </vt:lpstr>
      <vt:lpstr>Example:</vt:lpstr>
      <vt:lpstr> Referencing a Query</vt:lpstr>
      <vt:lpstr>Use it when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Kiran Salve</dc:creator>
  <cp:lastModifiedBy>Kiran Salve</cp:lastModifiedBy>
  <cp:revision>30</cp:revision>
  <dcterms:created xsi:type="dcterms:W3CDTF">2025-04-05T11:31:41Z</dcterms:created>
  <dcterms:modified xsi:type="dcterms:W3CDTF">2025-04-05T12:16:55Z</dcterms:modified>
</cp:coreProperties>
</file>