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D43-1C18-484E-164B-09D6E7F0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652E-DC98-EABE-684E-BE08EA80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3EF1-BDEE-0AE1-BA98-100F03D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723-C203-11E8-FA65-70E0A6FF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292-7D3D-B0D2-A334-3AF498A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C547-36FB-78A4-B91B-39C2B03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49180-734F-2E07-2622-97956A8F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073B-70FB-04AD-6FF1-81789B6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0AB5-09C7-809A-A571-A6761C6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463E-F3CC-26EB-1D17-8CCB7B58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4310D-2623-6F74-6B42-F3812E72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500B-4327-2A35-D195-A482EE68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541A-287E-274E-7FD1-25CF79A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7195-FF94-4597-7FF2-0402F68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1D-CC19-B388-E21A-3420784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DDC8-4CF9-CA4C-E86B-49333B25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85B5-BE77-D0A2-12C9-51CB15BB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AA77-1E95-BB81-17BA-726133EF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F65F-D7C5-D6CC-E720-FC86118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6B3-A957-EF40-1466-C751079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782-0797-A552-6D32-ECC0E7D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02D55-2E01-D4F5-36D7-589CC2EB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4B2-AA06-1A80-1119-DAB2214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9FD-A862-12E3-2675-B91A4BF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2978-4D0F-9AEE-7F1F-277ABB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6D7-2CE9-60D5-0570-A740224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666-5008-89EE-24DA-4CA978D8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5E97-6251-A05B-03C0-D8A48C30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B4C2-90C2-6FE1-30CC-12CE7598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7B0E-9CFC-35F8-E225-B80049A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DA47-EE70-FB4A-81DC-B4C3027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4162-01DA-A2BB-8406-BD2BF73A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6D8D-B8EF-C0BF-5BB2-14B8E1AC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EA65-F68E-8C09-8358-BBB6D950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EB0DF-B886-E15D-924E-B2391429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0CEA-2700-3779-1667-E855DF64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7352B-7407-57C3-13B2-8C986A24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6702C-245E-CE3B-3454-F6A8741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4EBC-1267-EEAD-C52A-18B759A1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037-B796-E4B3-800C-A746FC7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DFB0-F8D4-68F1-E824-FE7FF16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190E-AE48-3B8C-1895-A5823018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E1AB-8462-DF83-60C8-CA34C87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75F1D-B76A-8517-876E-040CCCE9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AC65D-99B2-ED5D-97B9-471ED1F1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1FD5-3EEC-F711-A29D-8C85D7C2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ADC-25ED-8188-BA2A-7F73E3D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769-E502-196A-FB05-44257A09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3DDF-F848-9AAD-FFDC-FE02BDDA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63B2-540F-8350-BFE4-8D0FCC7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91DF-E749-4E47-EABA-0F0AE593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56D9-85BB-53FF-48AD-5B90F33E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83C-CF44-24E8-D39E-FF5C3BF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7299-B75C-EBEB-2675-4A40058D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ADF0-261F-D459-6307-C98A212B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641C-E058-7CDE-72F8-F1D4C57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9B1F-8608-B775-28B6-9334E3D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0C8E6-576A-A410-2B33-78FFBB5B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87C0-B503-B829-0587-64557F1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4CEF-39E0-D7DF-2B94-74D70F64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A36B-6761-FD04-ED81-7BD93DB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60C4-934A-4389-8E4F-8F4876CFC9EE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C301-29C8-1E81-7B17-70E505B3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DC52-5CD3-464E-882A-E9BCBF39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C65-2395-9D23-8A3C-F9169E1E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6672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IN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 Code - Mashup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5002-0B7E-9FE8-4CB8-CF805525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595717"/>
            <a:ext cx="9832257" cy="2435480"/>
          </a:xfrm>
        </p:spPr>
        <p:txBody>
          <a:bodyPr>
            <a:normAutofit fontScale="92500"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When we do transformation in power query, then each step is recorded as code and that code is M language</a:t>
            </a:r>
          </a:p>
          <a:p>
            <a:pPr algn="l">
              <a:buNone/>
            </a:pPr>
            <a:endParaRPr lang="en-US" sz="1800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Like remove column, add column, filter rows, text manipulation, type changing </a:t>
            </a:r>
          </a:p>
          <a:p>
            <a:pPr algn="l"/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Segoe UI" panose="020B0502040204020203" pitchFamily="34" charset="0"/>
            </a:endParaRPr>
          </a:p>
          <a:p>
            <a:pPr algn="l"/>
            <a:r>
              <a:rPr lang="en-US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Segoe UI" panose="020B0502040204020203" pitchFamily="34" charset="0"/>
              </a:rPr>
              <a:t>We can view this in Advanced Query Editor in Power Query</a:t>
            </a:r>
            <a:endParaRPr lang="en-US" sz="1800" b="0" i="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6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2D759-C05C-05AB-DF09-3B2407CA9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9E29-6A96-282E-1D52-563962899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666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Basic Syntax of M Language</a:t>
            </a:r>
            <a:endParaRPr lang="en-IN" sz="5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96EA4-9182-B2A6-F8B4-92DC3201FAA0}"/>
              </a:ext>
            </a:extLst>
          </p:cNvPr>
          <p:cNvSpPr txBox="1"/>
          <p:nvPr/>
        </p:nvSpPr>
        <p:spPr>
          <a:xfrm>
            <a:off x="1386348" y="2551837"/>
            <a:ext cx="105008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Source = 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Excel.Workbook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File.Contents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("C:\Data\Sales.xlsx"), null, true),</a:t>
            </a: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Sheet1 = Source{[Name="Sheet1"]}[Content],</a:t>
            </a: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ChangedType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= 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Table.TransformColumnTypes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(Sheet1,{{"Date", type date}, {"Amount", type number}})</a:t>
            </a: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ChangedType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73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504CA-E953-0B1D-10E7-A9643DD99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A736-6773-1289-0F9F-0292BEEFA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666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IN" sz="5000">
                <a:solidFill>
                  <a:schemeClr val="tx2">
                    <a:lumMod val="75000"/>
                    <a:lumOff val="25000"/>
                  </a:schemeClr>
                </a:solidFill>
              </a:rPr>
              <a:t>Common M Functions</a:t>
            </a:r>
            <a:endParaRPr lang="en-IN" sz="5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F4BACB-AAC3-35B0-B312-0DE60854CD86}"/>
              </a:ext>
            </a:extLst>
          </p:cNvPr>
          <p:cNvGraphicFramePr>
            <a:graphicFrameLocks noGrp="1"/>
          </p:cNvGraphicFramePr>
          <p:nvPr/>
        </p:nvGraphicFramePr>
        <p:xfrm>
          <a:off x="1676399" y="1923188"/>
          <a:ext cx="7733072" cy="4020408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3522059">
                  <a:extLst>
                    <a:ext uri="{9D8B030D-6E8A-4147-A177-3AD203B41FA5}">
                      <a16:colId xmlns:a16="http://schemas.microsoft.com/office/drawing/2014/main" val="957629293"/>
                    </a:ext>
                  </a:extLst>
                </a:gridCol>
                <a:gridCol w="4211013">
                  <a:extLst>
                    <a:ext uri="{9D8B030D-6E8A-4147-A177-3AD203B41FA5}">
                      <a16:colId xmlns:a16="http://schemas.microsoft.com/office/drawing/2014/main" val="1707896533"/>
                    </a:ext>
                  </a:extLst>
                </a:gridCol>
              </a:tblGrid>
              <a:tr h="446712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 Function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3932152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Rename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Table.RenameColumns</a:t>
                      </a:r>
                      <a:endParaRPr lang="en-IN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675693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Filter 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Table.SelectRows</a:t>
                      </a:r>
                      <a:endParaRPr lang="en-IN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6265118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Remove duplicates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Table.Distinct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894089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Add custom 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Table.AddColumn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0459175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Change 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Table.TransformColumnTypes</a:t>
                      </a:r>
                      <a:endParaRPr lang="en-IN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61708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Merge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Table.NestedJoin</a:t>
                      </a:r>
                      <a:endParaRPr lang="en-IN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250548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Append queries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Table.Combine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491157"/>
                  </a:ext>
                </a:extLst>
              </a:tr>
              <a:tr h="446712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Sort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Table.Sort</a:t>
                      </a:r>
                      <a:endParaRPr lang="en-IN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1570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53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9231B-7085-B5C2-92E8-961AC1EE5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862E-7617-9518-0AC3-B035AE57F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666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US" sz="5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 </a:t>
            </a:r>
            <a:endParaRPr lang="en-IN" sz="5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23D12-B90D-D928-6CDA-D61E4A3EE022}"/>
              </a:ext>
            </a:extLst>
          </p:cNvPr>
          <p:cNvSpPr txBox="1"/>
          <p:nvPr/>
        </p:nvSpPr>
        <p:spPr>
          <a:xfrm>
            <a:off x="1401096" y="2064774"/>
            <a:ext cx="105008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Filter rows where Sales &gt; 1000</a:t>
            </a:r>
          </a:p>
          <a:p>
            <a:endParaRPr lang="en-US" sz="20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let</a:t>
            </a:r>
          </a:p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Source =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Excel.CurrentWorkbook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(){[Name="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SalesData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"]}[Content],</a:t>
            </a:r>
          </a:p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FilteredRows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=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Table.SelectRows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(Source, each [Sales] &gt; 1000)</a:t>
            </a:r>
          </a:p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</a:t>
            </a:r>
          </a:p>
          <a:p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FilteredRows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95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203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Segoe UI</vt:lpstr>
      <vt:lpstr>Office Theme</vt:lpstr>
      <vt:lpstr>M Code - Mashup Language</vt:lpstr>
      <vt:lpstr>Basic Syntax of M Language</vt:lpstr>
      <vt:lpstr>Common M Functions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Salve</dc:creator>
  <cp:lastModifiedBy>Kiran Salve</cp:lastModifiedBy>
  <cp:revision>46</cp:revision>
  <dcterms:created xsi:type="dcterms:W3CDTF">2025-04-05T11:31:41Z</dcterms:created>
  <dcterms:modified xsi:type="dcterms:W3CDTF">2025-04-09T05:21:19Z</dcterms:modified>
</cp:coreProperties>
</file>