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43-1C18-484E-164B-09D6E7F0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652E-DC98-EABE-684E-BE08EA80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EF1-BDEE-0AE1-BA98-100F03D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723-C203-11E8-FA65-70E0A6FF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292-7D3D-B0D2-A334-3AF498A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547-36FB-78A4-B91B-39C2B03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9180-734F-2E07-2622-97956A8F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73B-70FB-04AD-6FF1-81789B6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0AB5-09C7-809A-A571-A6761C6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463E-F3CC-26EB-1D17-8CCB7B5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10D-2623-6F74-6B42-F3812E72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500B-4327-2A35-D195-A482EE68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541A-287E-274E-7FD1-25CF79A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7195-FF94-4597-7FF2-0402F68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1D-CC19-B388-E21A-3420784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DC8-4CF9-CA4C-E86B-49333B2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85B5-BE77-D0A2-12C9-51CB15BB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AA77-1E95-BB81-17BA-726133EF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F65F-D7C5-D6CC-E720-FC86118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6B3-A957-EF40-1466-C751079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782-0797-A552-6D32-ECC0E7D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D55-2E01-D4F5-36D7-589CC2E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4B2-AA06-1A80-1119-DAB2214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9FD-A862-12E3-2675-B91A4BF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978-4D0F-9AEE-7F1F-277ABB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D7-2CE9-60D5-0570-A740224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66-5008-89EE-24DA-4CA978D8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5E97-6251-A05B-03C0-D8A48C3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B4C2-90C2-6FE1-30CC-12CE759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7B0E-9CFC-35F8-E225-B80049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A47-EE70-FB4A-81DC-B4C3027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162-01DA-A2BB-8406-BD2BF73A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D8D-B8EF-C0BF-5BB2-14B8E1AC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EA65-F68E-8C09-8358-BBB6D95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B0DF-B886-E15D-924E-B2391429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0CEA-2700-3779-1667-E855DF64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352B-7407-57C3-13B2-8C986A24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702C-245E-CE3B-3454-F6A8741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4EBC-1267-EEAD-C52A-18B759A1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037-B796-E4B3-800C-A746FC7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DFB0-F8D4-68F1-E824-FE7FF1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190E-AE48-3B8C-1895-A5823018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E1AB-8462-DF83-60C8-CA34C87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5F1D-B76A-8517-876E-040CCCE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AC65D-99B2-ED5D-97B9-471ED1F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1FD5-3EEC-F711-A29D-8C85D7C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ADC-25ED-8188-BA2A-7F73E3D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769-E502-196A-FB05-44257A09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3DDF-F848-9AAD-FFDC-FE02BDDA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63B2-540F-8350-BFE4-8D0FCC7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91DF-E749-4E47-EABA-0F0AE59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56D9-85BB-53FF-48AD-5B90F3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83C-CF44-24E8-D39E-FF5C3BF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7299-B75C-EBEB-2675-4A40058D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ADF0-261F-D459-6307-C98A212B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641C-E058-7CDE-72F8-F1D4C57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9B1F-8608-B775-28B6-9334E3D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C8E6-576A-A410-2B33-78FFBB5B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87C0-B503-B829-0587-64557F1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4CEF-39E0-D7DF-2B94-74D70F64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36B-6761-FD04-ED81-7BD93DB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60C4-934A-4389-8E4F-8F4876CFC9E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301-29C8-1E81-7B17-70E505B3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C52-5CD3-464E-882A-E9BCBF39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Merge Queries in Power BI?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7680"/>
            <a:ext cx="9670026" cy="306966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Merge Queries  means combine two tables horizontally </a:t>
            </a:r>
          </a:p>
          <a:p>
            <a:pPr algn="l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add the columns based on a common column present in both table.</a:t>
            </a:r>
          </a:p>
          <a:p>
            <a:pPr algn="l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It’s just like using a JOIN in SQL.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B650-7306-A1C5-26D6-A6EE1400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5E591-809A-4FED-D04F-AE3804849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481"/>
            <a:ext cx="9144000" cy="30450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To bring related data from one table into another.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You have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Sales 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Customer 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You merge them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to get customer name, region, etc., into the Sales table.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2E3DB5-1E12-F41D-A73C-ADB241890A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865307"/>
            <a:ext cx="377859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Why use it?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1684-DD16-B64F-3821-3A5B2B10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22B2-AE61-981E-D671-D7B5129D4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8008"/>
            <a:ext cx="9832258" cy="947838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Joins Available in Merge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57F6C-1417-A4FC-67EE-2A35B778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765"/>
            <a:ext cx="9144000" cy="389557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Left Outer Join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All rows from the first table + matching rows from the second.</a:t>
            </a:r>
          </a:p>
          <a:p>
            <a:pPr algn="l"/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Right Outer Join</a:t>
            </a:r>
            <a:r>
              <a:rPr lang="en-IN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All rows from the Second table + matching rows from the first.</a:t>
            </a:r>
          </a:p>
          <a:p>
            <a:pPr algn="l"/>
            <a:endParaRPr lang="en-US" sz="2000" b="1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1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Full Outer</a:t>
            </a:r>
            <a:r>
              <a:rPr lang="en-US" sz="20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 - All the rows from both table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Inner Join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Only matching rows from both tables.</a:t>
            </a:r>
          </a:p>
          <a:p>
            <a:pPr algn="l"/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Anti Join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To find unmatched rows</a:t>
            </a:r>
          </a:p>
        </p:txBody>
      </p:sp>
    </p:spTree>
    <p:extLst>
      <p:ext uri="{BB962C8B-B14F-4D97-AF65-F5344CB8AC3E}">
        <p14:creationId xmlns:p14="http://schemas.microsoft.com/office/powerpoint/2010/main" val="331910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Append Queries?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768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Append Queries means combining two or more tables vertically 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e. adding rows from one table below another)</a:t>
            </a:r>
          </a:p>
          <a:p>
            <a:pPr algn="l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It’s like using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UNION ALL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SQL.</a:t>
            </a:r>
          </a:p>
          <a:p>
            <a:pPr algn="l"/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B650-7306-A1C5-26D6-A6EE1400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D497-9A91-609C-5338-8DA00942C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8007"/>
            <a:ext cx="9832258" cy="1655761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Types of Append Queries in Power BI?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E591-809A-4FED-D04F-AE3804849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7680"/>
            <a:ext cx="9979742" cy="2243751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There are two types :</a:t>
            </a:r>
          </a:p>
          <a:p>
            <a:pPr algn="l">
              <a:buNone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Append as New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creates a new query</a:t>
            </a:r>
          </a:p>
          <a:p>
            <a:pPr algn="l"/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Append to Existing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adds data directly to the selected query</a:t>
            </a:r>
          </a:p>
        </p:txBody>
      </p:sp>
    </p:spTree>
    <p:extLst>
      <p:ext uri="{BB962C8B-B14F-4D97-AF65-F5344CB8AC3E}">
        <p14:creationId xmlns:p14="http://schemas.microsoft.com/office/powerpoint/2010/main" val="155423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223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Segoe UI</vt:lpstr>
      <vt:lpstr>Office Theme</vt:lpstr>
      <vt:lpstr>What is Merge Queries in Power BI?</vt:lpstr>
      <vt:lpstr>Why use it?</vt:lpstr>
      <vt:lpstr>Types of Joins Available in Merge</vt:lpstr>
      <vt:lpstr>What is Append Queries?</vt:lpstr>
      <vt:lpstr>What is Types of Append Queries in Power BI?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Salve</dc:creator>
  <cp:lastModifiedBy>Kiran Salve</cp:lastModifiedBy>
  <cp:revision>28</cp:revision>
  <dcterms:created xsi:type="dcterms:W3CDTF">2025-04-05T11:31:41Z</dcterms:created>
  <dcterms:modified xsi:type="dcterms:W3CDTF">2025-04-13T07:27:09Z</dcterms:modified>
</cp:coreProperties>
</file>