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68" r:id="rId3"/>
    <p:sldId id="267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52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59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9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3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923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68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519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839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3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42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5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7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55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55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34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47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39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46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E3411F-4278-4D7F-908E-F06496E59AD9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2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2752733" y="1905000"/>
            <a:ext cx="8001000" cy="1752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460932" y="2054077"/>
            <a:ext cx="9543498" cy="2199735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Health Care app</a:t>
            </a: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AAD80-071D-B86B-346E-48695AAA6930}"/>
              </a:ext>
            </a:extLst>
          </p:cNvPr>
          <p:cNvSpPr txBox="1"/>
          <p:nvPr/>
        </p:nvSpPr>
        <p:spPr>
          <a:xfrm>
            <a:off x="7733488" y="5378111"/>
            <a:ext cx="5622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S. Kirankumar_20201CST0094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C. </a:t>
            </a:r>
            <a:r>
              <a:rPr lang="en-IN" dirty="0" err="1"/>
              <a:t>Nithish</a:t>
            </a:r>
            <a:r>
              <a:rPr lang="en-IN" dirty="0"/>
              <a:t> kumar_20201CST0125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G. Santhosh reddy_20201CST0143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M. Muni goutham_20201CST0156</a:t>
            </a:r>
          </a:p>
        </p:txBody>
      </p:sp>
    </p:spTree>
    <p:extLst>
      <p:ext uri="{BB962C8B-B14F-4D97-AF65-F5344CB8AC3E}">
        <p14:creationId xmlns:p14="http://schemas.microsoft.com/office/powerpoint/2010/main" val="114447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DFD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271E8-642E-B4DC-A8E6-3CCB2C4A6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457325"/>
            <a:ext cx="6629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7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ER Diagram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88928-8608-F8F9-94B9-4F9D7502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57" y="1750980"/>
            <a:ext cx="9724903" cy="4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4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8DE822-453E-D40F-43E8-0D98E17A92B7}"/>
              </a:ext>
            </a:extLst>
          </p:cNvPr>
          <p:cNvSpPr txBox="1"/>
          <p:nvPr/>
        </p:nvSpPr>
        <p:spPr>
          <a:xfrm>
            <a:off x="4046706" y="2898840"/>
            <a:ext cx="540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275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5897D-6D99-1220-CDDE-B35A443A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1259"/>
            <a:ext cx="10287000" cy="89407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D37A85-50E2-1C44-28D1-2C75E6B58BFF}"/>
              </a:ext>
            </a:extLst>
          </p:cNvPr>
          <p:cNvSpPr/>
          <p:nvPr/>
        </p:nvSpPr>
        <p:spPr>
          <a:xfrm>
            <a:off x="1618016" y="2502264"/>
            <a:ext cx="1603169" cy="5462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DE27C9-5361-4B82-D4D3-02A603048784}"/>
              </a:ext>
            </a:extLst>
          </p:cNvPr>
          <p:cNvSpPr/>
          <p:nvPr/>
        </p:nvSpPr>
        <p:spPr>
          <a:xfrm>
            <a:off x="1742707" y="1859573"/>
            <a:ext cx="1353787" cy="3800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D69CD8-6315-E180-1911-A202446BDD1B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>
            <a:off x="2419601" y="2239583"/>
            <a:ext cx="0" cy="262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91367-7808-1A88-8102-23271C15975B}"/>
              </a:ext>
            </a:extLst>
          </p:cNvPr>
          <p:cNvSpPr/>
          <p:nvPr/>
        </p:nvSpPr>
        <p:spPr>
          <a:xfrm>
            <a:off x="1592282" y="3226890"/>
            <a:ext cx="1603169" cy="5462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Hospital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E6CACE-E30F-1D21-C2B0-EE92DBBB518F}"/>
              </a:ext>
            </a:extLst>
          </p:cNvPr>
          <p:cNvSpPr/>
          <p:nvPr/>
        </p:nvSpPr>
        <p:spPr>
          <a:xfrm>
            <a:off x="1592281" y="4079489"/>
            <a:ext cx="1603169" cy="5462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873F1B62-5D14-1474-D65C-08BE83FF6753}"/>
              </a:ext>
            </a:extLst>
          </p:cNvPr>
          <p:cNvSpPr/>
          <p:nvPr/>
        </p:nvSpPr>
        <p:spPr>
          <a:xfrm>
            <a:off x="3703617" y="3041602"/>
            <a:ext cx="1603169" cy="89407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FEFF52-1CC5-A76A-110E-F8E87B7974FC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3221185" y="2775397"/>
            <a:ext cx="482432" cy="713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6D1A24-5CBC-D1E2-369A-7A745861DC25}"/>
              </a:ext>
            </a:extLst>
          </p:cNvPr>
          <p:cNvCxnSpPr>
            <a:stCxn id="9" idx="3"/>
            <a:endCxn id="15" idx="1"/>
          </p:cNvCxnSpPr>
          <p:nvPr/>
        </p:nvCxnSpPr>
        <p:spPr>
          <a:xfrm flipV="1">
            <a:off x="3195451" y="3488642"/>
            <a:ext cx="508166" cy="11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1CBD61-ABC0-8942-BA61-BEF2957F0EC0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3195450" y="3488642"/>
            <a:ext cx="508167" cy="863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C3E0510-5846-653A-5DAA-59D47DBDDC76}"/>
              </a:ext>
            </a:extLst>
          </p:cNvPr>
          <p:cNvSpPr/>
          <p:nvPr/>
        </p:nvSpPr>
        <p:spPr>
          <a:xfrm>
            <a:off x="5625442" y="1392815"/>
            <a:ext cx="3810000" cy="13897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Hospitals</a:t>
            </a:r>
          </a:p>
          <a:p>
            <a:pPr algn="ctr"/>
            <a:r>
              <a:rPr lang="en-US" sz="1400" dirty="0"/>
              <a:t>View Doctors</a:t>
            </a:r>
          </a:p>
          <a:p>
            <a:pPr algn="ctr"/>
            <a:r>
              <a:rPr lang="en-US" sz="1400" dirty="0"/>
              <a:t>Add Appointment </a:t>
            </a:r>
          </a:p>
          <a:p>
            <a:pPr algn="ctr"/>
            <a:r>
              <a:rPr lang="en-US" sz="1400" dirty="0"/>
              <a:t>View Appointment status</a:t>
            </a:r>
          </a:p>
          <a:p>
            <a:pPr algn="ctr"/>
            <a:r>
              <a:rPr lang="en-US" sz="1400" dirty="0"/>
              <a:t>View Healthcare Insurance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3684ED2-D6A8-3A0F-C99E-7FC41B988C05}"/>
              </a:ext>
            </a:extLst>
          </p:cNvPr>
          <p:cNvSpPr/>
          <p:nvPr/>
        </p:nvSpPr>
        <p:spPr>
          <a:xfrm>
            <a:off x="6108370" y="2952556"/>
            <a:ext cx="2531426" cy="11269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Appointments</a:t>
            </a:r>
          </a:p>
          <a:p>
            <a:pPr algn="ctr"/>
            <a:r>
              <a:rPr lang="en-US" sz="1200" dirty="0"/>
              <a:t>View doctors</a:t>
            </a:r>
          </a:p>
          <a:p>
            <a:pPr algn="ctr"/>
            <a:r>
              <a:rPr lang="en-US" sz="1200" dirty="0"/>
              <a:t>View user feedback</a:t>
            </a:r>
          </a:p>
          <a:p>
            <a:pPr algn="ctr"/>
            <a:r>
              <a:rPr lang="en-US" sz="1200" dirty="0"/>
              <a:t>Call to doctor</a:t>
            </a:r>
          </a:p>
          <a:p>
            <a:pPr algn="ctr"/>
            <a:r>
              <a:rPr lang="en-US" sz="1200" dirty="0"/>
              <a:t>payment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1EF8338-F009-FA32-1A75-A42656C96EE9}"/>
              </a:ext>
            </a:extLst>
          </p:cNvPr>
          <p:cNvSpPr/>
          <p:nvPr/>
        </p:nvSpPr>
        <p:spPr>
          <a:xfrm>
            <a:off x="6096001" y="4242360"/>
            <a:ext cx="2712032" cy="11269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400" dirty="0"/>
              <a:t>Add Hospitals</a:t>
            </a:r>
          </a:p>
          <a:p>
            <a:pPr algn="ctr"/>
            <a:r>
              <a:rPr lang="en-US" sz="1400" dirty="0"/>
              <a:t>View Hospitals</a:t>
            </a:r>
          </a:p>
          <a:p>
            <a:pPr algn="ctr"/>
            <a:r>
              <a:rPr lang="en-US" sz="1400" dirty="0"/>
              <a:t>Add Healthcare Insurance</a:t>
            </a:r>
          </a:p>
          <a:p>
            <a:pPr algn="ctr"/>
            <a:r>
              <a:rPr lang="en-US" sz="1400" dirty="0"/>
              <a:t>View user feedbacks</a:t>
            </a:r>
          </a:p>
          <a:p>
            <a:pPr algn="ctr"/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04F0C5-6D0D-90DA-46EC-9EF38563EA58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5306786" y="2087707"/>
            <a:ext cx="318656" cy="14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0F5E38-059B-0F49-81C6-1F7DF818B9D4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>
            <a:off x="5306786" y="3488642"/>
            <a:ext cx="801584" cy="2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64FBFE3-5091-5C29-E25C-E4CB5453D958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5306786" y="3488642"/>
            <a:ext cx="789215" cy="131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ylinder 65">
            <a:extLst>
              <a:ext uri="{FF2B5EF4-FFF2-40B4-BE49-F238E27FC236}">
                <a16:creationId xmlns:a16="http://schemas.microsoft.com/office/drawing/2014/main" id="{5042CF40-7B98-989B-6245-1A768E22DD89}"/>
              </a:ext>
            </a:extLst>
          </p:cNvPr>
          <p:cNvSpPr/>
          <p:nvPr/>
        </p:nvSpPr>
        <p:spPr>
          <a:xfrm>
            <a:off x="10062852" y="2894256"/>
            <a:ext cx="1176648" cy="1216152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5A6DA3B-C74B-61BA-98A8-D2D50E5ACC41}"/>
              </a:ext>
            </a:extLst>
          </p:cNvPr>
          <p:cNvCxnSpPr>
            <a:cxnSpLocks/>
            <a:stCxn id="33" idx="3"/>
            <a:endCxn id="66" idx="2"/>
          </p:cNvCxnSpPr>
          <p:nvPr/>
        </p:nvCxnSpPr>
        <p:spPr>
          <a:xfrm>
            <a:off x="9435442" y="2087707"/>
            <a:ext cx="627410" cy="1414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0A8871D-7C31-25AC-DE35-FBFA82FCA2AC}"/>
              </a:ext>
            </a:extLst>
          </p:cNvPr>
          <p:cNvCxnSpPr>
            <a:cxnSpLocks/>
            <a:stCxn id="34" idx="3"/>
            <a:endCxn id="66" idx="2"/>
          </p:cNvCxnSpPr>
          <p:nvPr/>
        </p:nvCxnSpPr>
        <p:spPr>
          <a:xfrm flipV="1">
            <a:off x="8639796" y="3502332"/>
            <a:ext cx="1423056" cy="1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FA79400-A9D6-4082-80C3-14C8E0D9FD4B}"/>
              </a:ext>
            </a:extLst>
          </p:cNvPr>
          <p:cNvCxnSpPr>
            <a:cxnSpLocks/>
            <a:stCxn id="35" idx="3"/>
            <a:endCxn id="66" idx="2"/>
          </p:cNvCxnSpPr>
          <p:nvPr/>
        </p:nvCxnSpPr>
        <p:spPr>
          <a:xfrm flipV="1">
            <a:off x="8808033" y="3502332"/>
            <a:ext cx="1254819" cy="1303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24FE97-0A2C-444F-2060-6C4A6F95DE8B}"/>
              </a:ext>
            </a:extLst>
          </p:cNvPr>
          <p:cNvSpPr/>
          <p:nvPr/>
        </p:nvSpPr>
        <p:spPr>
          <a:xfrm>
            <a:off x="1592280" y="5030601"/>
            <a:ext cx="1603169" cy="5462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Doctor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439F34-4845-BEB9-7DF4-0410D466BF7B}"/>
              </a:ext>
            </a:extLst>
          </p:cNvPr>
          <p:cNvSpPr/>
          <p:nvPr/>
        </p:nvSpPr>
        <p:spPr>
          <a:xfrm>
            <a:off x="6303572" y="5488978"/>
            <a:ext cx="2372591" cy="8235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Appointments </a:t>
            </a:r>
          </a:p>
          <a:p>
            <a:pPr algn="ctr"/>
            <a:r>
              <a:rPr lang="en-US" sz="1400" dirty="0"/>
              <a:t>Accept or Reject</a:t>
            </a:r>
          </a:p>
          <a:p>
            <a:pPr algn="ctr"/>
            <a:r>
              <a:rPr lang="en-US" sz="1400" dirty="0"/>
              <a:t>Call with User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A8CB262-9794-6B3F-4FE0-7E657EFA1750}"/>
              </a:ext>
            </a:extLst>
          </p:cNvPr>
          <p:cNvCxnSpPr>
            <a:stCxn id="3" idx="3"/>
            <a:endCxn id="15" idx="1"/>
          </p:cNvCxnSpPr>
          <p:nvPr/>
        </p:nvCxnSpPr>
        <p:spPr>
          <a:xfrm flipV="1">
            <a:off x="3195449" y="3488642"/>
            <a:ext cx="508168" cy="1815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95719D-AF6D-DD6E-13D0-044602F21D4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06786" y="3488642"/>
            <a:ext cx="996786" cy="241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138B1E-66A5-D66A-CA33-C271FD57B167}"/>
              </a:ext>
            </a:extLst>
          </p:cNvPr>
          <p:cNvCxnSpPr>
            <a:cxnSpLocks/>
            <a:stCxn id="16" idx="3"/>
            <a:endCxn id="66" idx="2"/>
          </p:cNvCxnSpPr>
          <p:nvPr/>
        </p:nvCxnSpPr>
        <p:spPr>
          <a:xfrm flipV="1">
            <a:off x="8676163" y="3502332"/>
            <a:ext cx="1386689" cy="239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8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D9C-D7A4-C1C8-C232-8DDF6997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6" y="365125"/>
            <a:ext cx="8650357" cy="1325563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4F180-DF16-FEB5-683A-98DDF2EA7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03" y="1690688"/>
            <a:ext cx="779329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4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use case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3035F-3A23-263F-1C83-BC17B8BB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BC80D8-71FA-58B7-FC52-B279004AB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278" y="1691802"/>
            <a:ext cx="707200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Sequence 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2542D-D52C-EFB6-1816-3220926F6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77" y="1087008"/>
            <a:ext cx="8618705" cy="56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0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Collaboration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A1E6C-85E3-2793-9678-67168A4A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826" y="1601213"/>
            <a:ext cx="7441659" cy="49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activity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5F53A-4253-9AE9-C39F-15B4BD3F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038" y="1424326"/>
            <a:ext cx="7344383" cy="500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4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Component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5C4B5-4115-B1B9-004F-85BD1C46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47" y="2381757"/>
            <a:ext cx="7743217" cy="334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0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Deployment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CBB7C-D61C-83AB-A111-05281E1B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99" y="2186307"/>
            <a:ext cx="9161804" cy="36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7095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1046</TotalTime>
  <Words>110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Tw Cen MT</vt:lpstr>
      <vt:lpstr>Droplet</vt:lpstr>
      <vt:lpstr>PowerPoint Presentation</vt:lpstr>
      <vt:lpstr>Block Diagram</vt:lpstr>
      <vt:lpstr>  Class Diagram</vt:lpstr>
      <vt:lpstr>UML diagrams use case</vt:lpstr>
      <vt:lpstr>UML diagrams Sequence </vt:lpstr>
      <vt:lpstr>UML diagrams Collaboration</vt:lpstr>
      <vt:lpstr>UML diagrams activity</vt:lpstr>
      <vt:lpstr>UML diagrams Component</vt:lpstr>
      <vt:lpstr>UML diagrams Deployment</vt:lpstr>
      <vt:lpstr>UML diagrams DFD</vt:lpstr>
      <vt:lpstr>UML diagrams ER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THATA PAVAN KUMAR</dc:creator>
  <cp:lastModifiedBy>SAMIDISETTY KIRAN KUMAR</cp:lastModifiedBy>
  <cp:revision>14</cp:revision>
  <dcterms:created xsi:type="dcterms:W3CDTF">2022-11-26T10:18:56Z</dcterms:created>
  <dcterms:modified xsi:type="dcterms:W3CDTF">2024-01-07T17:59:23Z</dcterms:modified>
</cp:coreProperties>
</file>