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Segment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Region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Sub-Category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Year and Quarter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Sales by Sub-Category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3279cb5-0107-4172-80fd-1aec92865b5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148f6289a762440d" /><Relationship Type="http://schemas.openxmlformats.org/officeDocument/2006/relationships/slideLayout" Target="/ppt/slideLayouts/slideLayout8.xml" Id="R3d3cad50831f48ca" /><Relationship Type="http://schemas.openxmlformats.org/officeDocument/2006/relationships/hyperlink" Target="https://app.powerbi.com/groups/me/reports/13279cb5-0107-4172-80fd-1aec92865b5a/?pbi_source=PowerPoint" TargetMode="External" Id="RelId0" /><Relationship Type="http://schemas.openxmlformats.org/officeDocument/2006/relationships/image" Target="/ppt/media/image4.png" Id="imgId5699073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39d6db433f9b4b48" /><Relationship Type="http://schemas.openxmlformats.org/officeDocument/2006/relationships/slideLayout" Target="/ppt/slideLayouts/slideLayout8.xml" Id="Rfbee4bb9143445b3" /><Relationship Type="http://schemas.openxmlformats.org/officeDocument/2006/relationships/hyperlink" Target="https://app.powerbi.com/groups/me/reports/13279cb5-0107-4172-80fd-1aec92865b5a/?pbi_source=PowerPoint" TargetMode="External" Id="RelId1" /><Relationship Type="http://schemas.openxmlformats.org/officeDocument/2006/relationships/image" Target="/ppt/media/image5.png" Id="imgId5699073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SuperStone Reports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7/26/2024 3:12:45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7/26/2024 2:59:53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Profit by Category ,Profit by Segment ,Profit by Region ,Profit by Sub-Category ,Profit by Year and Quarter ,pivotTable ,card ,card ,card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699073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695325"/>
            <a:ext cx="12192000" cy="54578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SuperStone Report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ales by Sub-Category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699073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